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2" r:id="rId4"/>
  </p:sldMasterIdLst>
  <p:notesMasterIdLst>
    <p:notesMasterId r:id="rId62"/>
  </p:notesMasterIdLst>
  <p:handoutMasterIdLst>
    <p:handoutMasterId r:id="rId63"/>
  </p:handoutMasterIdLst>
  <p:sldIdLst>
    <p:sldId id="260" r:id="rId5"/>
    <p:sldId id="276" r:id="rId6"/>
    <p:sldId id="405" r:id="rId7"/>
    <p:sldId id="277" r:id="rId8"/>
    <p:sldId id="257" r:id="rId9"/>
    <p:sldId id="261" r:id="rId10"/>
    <p:sldId id="335" r:id="rId11"/>
    <p:sldId id="366" r:id="rId12"/>
    <p:sldId id="367" r:id="rId13"/>
    <p:sldId id="368" r:id="rId14"/>
    <p:sldId id="369" r:id="rId15"/>
    <p:sldId id="370" r:id="rId16"/>
    <p:sldId id="371" r:id="rId17"/>
    <p:sldId id="372" r:id="rId18"/>
    <p:sldId id="373" r:id="rId19"/>
    <p:sldId id="266" r:id="rId20"/>
    <p:sldId id="374" r:id="rId21"/>
    <p:sldId id="376" r:id="rId22"/>
    <p:sldId id="377" r:id="rId23"/>
    <p:sldId id="375" r:id="rId24"/>
    <p:sldId id="378" r:id="rId25"/>
    <p:sldId id="379" r:id="rId26"/>
    <p:sldId id="380" r:id="rId27"/>
    <p:sldId id="381" r:id="rId28"/>
    <p:sldId id="382" r:id="rId29"/>
    <p:sldId id="383" r:id="rId30"/>
    <p:sldId id="386" r:id="rId31"/>
    <p:sldId id="385" r:id="rId32"/>
    <p:sldId id="387" r:id="rId33"/>
    <p:sldId id="388" r:id="rId34"/>
    <p:sldId id="384" r:id="rId35"/>
    <p:sldId id="392" r:id="rId36"/>
    <p:sldId id="394" r:id="rId37"/>
    <p:sldId id="395" r:id="rId38"/>
    <p:sldId id="396" r:id="rId39"/>
    <p:sldId id="397" r:id="rId40"/>
    <p:sldId id="389" r:id="rId41"/>
    <p:sldId id="393" r:id="rId42"/>
    <p:sldId id="398" r:id="rId43"/>
    <p:sldId id="406" r:id="rId44"/>
    <p:sldId id="414" r:id="rId45"/>
    <p:sldId id="407" r:id="rId46"/>
    <p:sldId id="415" r:id="rId47"/>
    <p:sldId id="416" r:id="rId48"/>
    <p:sldId id="408" r:id="rId49"/>
    <p:sldId id="409" r:id="rId50"/>
    <p:sldId id="410" r:id="rId51"/>
    <p:sldId id="412" r:id="rId52"/>
    <p:sldId id="391" r:id="rId53"/>
    <p:sldId id="401" r:id="rId54"/>
    <p:sldId id="404" r:id="rId55"/>
    <p:sldId id="413" r:id="rId56"/>
    <p:sldId id="281" r:id="rId57"/>
    <p:sldId id="403" r:id="rId58"/>
    <p:sldId id="417" r:id="rId59"/>
    <p:sldId id="402" r:id="rId60"/>
    <p:sldId id="300" r:id="rId61"/>
  </p:sldIdLst>
  <p:sldSz cx="12192000" cy="6858000"/>
  <p:notesSz cx="6858000" cy="9144000"/>
  <p:custDataLst>
    <p:tags r:id="rId64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7" orient="horz" pos="2160" userDrawn="1">
          <p15:clr>
            <a:srgbClr val="A4A3A4"/>
          </p15:clr>
        </p15:guide>
        <p15:guide id="8" pos="422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ouwman, R. (Remke)" initials="RB" lastIdx="68" clrIdx="0">
    <p:extLst/>
  </p:cmAuthor>
  <p:cmAuthor id="2" name="CAV2" initials="C" lastIdx="5" clrIdx="1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F4500"/>
    <a:srgbClr val="FFD203"/>
    <a:srgbClr val="E6E6E6"/>
    <a:srgbClr val="EAEAEA"/>
    <a:srgbClr val="00A13A"/>
    <a:srgbClr val="FF6608"/>
    <a:srgbClr val="706F6F"/>
    <a:srgbClr val="009892"/>
    <a:srgbClr val="FF7D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352" autoAdjust="0"/>
    <p:restoredTop sz="81187" autoAdjust="0"/>
  </p:normalViewPr>
  <p:slideViewPr>
    <p:cSldViewPr snapToGrid="0" showGuides="1">
      <p:cViewPr varScale="1">
        <p:scale>
          <a:sx n="95" d="100"/>
          <a:sy n="95" d="100"/>
        </p:scale>
        <p:origin x="1512" y="78"/>
      </p:cViewPr>
      <p:guideLst>
        <p:guide orient="horz" pos="2160"/>
        <p:guide pos="4226"/>
      </p:guideLst>
    </p:cSldViewPr>
  </p:slideViewPr>
  <p:outlineViewPr>
    <p:cViewPr>
      <p:scale>
        <a:sx n="33" d="100"/>
        <a:sy n="33" d="100"/>
      </p:scale>
      <p:origin x="0" y="-42581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 showGuides="1">
      <p:cViewPr varScale="1">
        <p:scale>
          <a:sx n="100" d="100"/>
          <a:sy n="100" d="100"/>
        </p:scale>
        <p:origin x="3282" y="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handoutMaster" Target="handoutMasters/handoutMaster1.xml"/><Relationship Id="rId68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presProps" Target="presProp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tags" Target="tags/tag1.xml"/><Relationship Id="rId69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notesMaster" Target="notesMasters/notesMaster1.xml"/><Relationship Id="rId7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9DD6AA-DA07-4B49-84C4-DD15DC5E0A8E}" type="datetimeFigureOut">
              <a:rPr lang="en-GB" smtClean="0"/>
              <a:t>22/12/2017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952732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685800" y="0"/>
            <a:ext cx="4966198" cy="324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778000" y="0"/>
            <a:ext cx="1080000" cy="324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>
                <a:latin typeface="+mn-lt"/>
              </a:defRPr>
            </a:lvl1pPr>
          </a:lstStyle>
          <a:p>
            <a:fld id="{B6962210-35F6-42EB-A3B8-FCE6E13B30BA}" type="datetimeFigureOut">
              <a:rPr lang="en-GB" smtClean="0"/>
              <a:pPr/>
              <a:t>22/12/2017</a:t>
            </a:fld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3938589"/>
            <a:ext cx="5486400" cy="4746624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685799" y="8856661"/>
            <a:ext cx="4966199" cy="252000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l">
              <a:defRPr sz="1000">
                <a:latin typeface="+mn-lt"/>
              </a:defRPr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778000" y="8856661"/>
            <a:ext cx="1080000" cy="252000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r">
              <a:defRPr sz="1000">
                <a:latin typeface="+mn-lt"/>
              </a:defRPr>
            </a:lvl1pPr>
          </a:lstStyle>
          <a:p>
            <a:fld id="{E762DFE1-544E-4AD0-8AE2-9ADF9877B110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Slide Image Placeholder 7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1041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83378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lnSpc>
        <a:spcPct val="110000"/>
      </a:lnSpc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174625" indent="-174625" algn="l" defTabSz="914400" rtl="0" eaLnBrk="1" latinLnBrk="0" hangingPunct="1">
      <a:lnSpc>
        <a:spcPct val="110000"/>
      </a:lnSpc>
      <a:buFont typeface="ING Me" pitchFamily="2" charset="0"/>
      <a:buChar char="•"/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360363" indent="-174625" algn="l" defTabSz="914400" rtl="0" eaLnBrk="1" latinLnBrk="0" hangingPunct="1">
      <a:lnSpc>
        <a:spcPct val="110000"/>
      </a:lnSpc>
      <a:buFont typeface="ING Me" pitchFamily="2" charset="0"/>
      <a:buChar char="•"/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534988" indent="-174625" algn="l" defTabSz="914400" rtl="0" eaLnBrk="1" latinLnBrk="0" hangingPunct="1">
      <a:lnSpc>
        <a:spcPct val="110000"/>
      </a:lnSpc>
      <a:buFont typeface="ING Me" pitchFamily="2" charset="0"/>
      <a:buChar char="•"/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719138" indent="-174625" algn="l" defTabSz="914400" rtl="0" eaLnBrk="1" latinLnBrk="0" hangingPunct="1">
      <a:lnSpc>
        <a:spcPct val="110000"/>
      </a:lnSpc>
      <a:buFont typeface="ING Me" pitchFamily="2" charset="0"/>
      <a:buChar char="•"/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  <p:extLst mod="1">
    <p:ext uri="{620B2872-D7B9-4A21-9093-7833F8D536E1}">
      <p15:sldGuideLst xmlns:p15="http://schemas.microsoft.com/office/powerpoint/2012/main">
        <p15:guide id="1" orient="horz" pos="2376" userDrawn="1">
          <p15:clr>
            <a:srgbClr val="F26B43"/>
          </p15:clr>
        </p15:guide>
        <p15:guide id="2" orient="horz" pos="432" userDrawn="1">
          <p15:clr>
            <a:srgbClr val="F26B43"/>
          </p15:clr>
        </p15:guide>
        <p15:guide id="3" orient="horz" pos="2481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1038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62DFE1-544E-4AD0-8AE2-9ADF9877B110}" type="slidenum">
              <a:rPr lang="en-GB" smtClean="0"/>
              <a:pPr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077156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1038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62DFE1-544E-4AD0-8AE2-9ADF9877B110}" type="slidenum">
              <a:rPr lang="en-GB" smtClean="0"/>
              <a:pPr/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390738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1038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62DFE1-544E-4AD0-8AE2-9ADF9877B110}" type="slidenum">
              <a:rPr lang="en-GB" smtClean="0"/>
              <a:pPr/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120221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1038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62DFE1-544E-4AD0-8AE2-9ADF9877B110}" type="slidenum">
              <a:rPr lang="en-GB" smtClean="0"/>
              <a:pPr/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224295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1038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62DFE1-544E-4AD0-8AE2-9ADF9877B110}" type="slidenum">
              <a:rPr lang="en-GB" smtClean="0"/>
              <a:pPr/>
              <a:t>13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840702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1038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62DFE1-544E-4AD0-8AE2-9ADF9877B110}" type="slidenum">
              <a:rPr lang="en-GB" smtClean="0"/>
              <a:pPr/>
              <a:t>14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88536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1038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62DFE1-544E-4AD0-8AE2-9ADF9877B110}" type="slidenum">
              <a:rPr lang="en-GB" smtClean="0"/>
              <a:pPr/>
              <a:t>15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720166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1038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62DFE1-544E-4AD0-8AE2-9ADF9877B110}" type="slidenum">
              <a:rPr lang="en-GB" smtClean="0"/>
              <a:pPr/>
              <a:t>16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100701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1038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62DFE1-544E-4AD0-8AE2-9ADF9877B110}" type="slidenum">
              <a:rPr lang="en-GB" smtClean="0"/>
              <a:pPr/>
              <a:t>17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61950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1038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62DFE1-544E-4AD0-8AE2-9ADF9877B110}" type="slidenum">
              <a:rPr lang="en-GB" smtClean="0"/>
              <a:pPr/>
              <a:t>18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845738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1038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62DFE1-544E-4AD0-8AE2-9ADF9877B110}" type="slidenum">
              <a:rPr lang="en-GB" smtClean="0"/>
              <a:pPr/>
              <a:t>19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468350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1038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62DFE1-544E-4AD0-8AE2-9ADF9877B110}" type="slidenum">
              <a:rPr lang="en-GB" smtClean="0"/>
              <a:pPr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059026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1038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62DFE1-544E-4AD0-8AE2-9ADF9877B110}" type="slidenum">
              <a:rPr lang="en-GB" smtClean="0"/>
              <a:pPr/>
              <a:t>20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6795763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1038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62DFE1-544E-4AD0-8AE2-9ADF9877B110}" type="slidenum">
              <a:rPr lang="en-GB" smtClean="0"/>
              <a:pPr/>
              <a:t>21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8529018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1038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62DFE1-544E-4AD0-8AE2-9ADF9877B110}" type="slidenum">
              <a:rPr lang="en-GB" smtClean="0"/>
              <a:pPr/>
              <a:t>22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5077082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1038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62DFE1-544E-4AD0-8AE2-9ADF9877B110}" type="slidenum">
              <a:rPr lang="en-GB" smtClean="0"/>
              <a:pPr/>
              <a:t>23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9595854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1038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62DFE1-544E-4AD0-8AE2-9ADF9877B110}" type="slidenum">
              <a:rPr lang="en-GB" smtClean="0"/>
              <a:pPr/>
              <a:t>24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7517399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1038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62DFE1-544E-4AD0-8AE2-9ADF9877B110}" type="slidenum">
              <a:rPr lang="en-GB" smtClean="0"/>
              <a:pPr/>
              <a:t>25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1248769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1038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62DFE1-544E-4AD0-8AE2-9ADF9877B110}" type="slidenum">
              <a:rPr lang="en-GB" smtClean="0"/>
              <a:pPr/>
              <a:t>26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0508197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1038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62DFE1-544E-4AD0-8AE2-9ADF9877B110}" type="slidenum">
              <a:rPr lang="en-GB" smtClean="0"/>
              <a:pPr/>
              <a:t>28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5072044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1038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62DFE1-544E-4AD0-8AE2-9ADF9877B110}" type="slidenum">
              <a:rPr lang="en-GB" smtClean="0"/>
              <a:pPr/>
              <a:t>29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1445294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1038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62DFE1-544E-4AD0-8AE2-9ADF9877B110}" type="slidenum">
              <a:rPr lang="en-GB" smtClean="0"/>
              <a:pPr/>
              <a:t>30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528089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1038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62DFE1-544E-4AD0-8AE2-9ADF9877B110}" type="slidenum">
              <a:rPr lang="en-GB" smtClean="0"/>
              <a:pPr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8758471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1038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62DFE1-544E-4AD0-8AE2-9ADF9877B110}" type="slidenum">
              <a:rPr lang="en-GB" smtClean="0"/>
              <a:pPr/>
              <a:t>31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0020828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1038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62DFE1-544E-4AD0-8AE2-9ADF9877B110}" type="slidenum">
              <a:rPr lang="en-GB" smtClean="0"/>
              <a:pPr/>
              <a:t>32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0619705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1038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62DFE1-544E-4AD0-8AE2-9ADF9877B110}" type="slidenum">
              <a:rPr lang="en-GB" smtClean="0"/>
              <a:pPr/>
              <a:t>33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6414066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1038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62DFE1-544E-4AD0-8AE2-9ADF9877B110}" type="slidenum">
              <a:rPr lang="en-GB" smtClean="0"/>
              <a:pPr/>
              <a:t>34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3672902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1038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62DFE1-544E-4AD0-8AE2-9ADF9877B110}" type="slidenum">
              <a:rPr lang="en-GB" smtClean="0"/>
              <a:pPr/>
              <a:t>35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3881821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1038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62DFE1-544E-4AD0-8AE2-9ADF9877B110}" type="slidenum">
              <a:rPr lang="en-GB" smtClean="0"/>
              <a:pPr/>
              <a:t>36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7065858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1038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62DFE1-544E-4AD0-8AE2-9ADF9877B110}" type="slidenum">
              <a:rPr lang="en-GB" smtClean="0"/>
              <a:pPr/>
              <a:t>37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0777531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1038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62DFE1-544E-4AD0-8AE2-9ADF9877B110}" type="slidenum">
              <a:rPr lang="en-GB" smtClean="0"/>
              <a:pPr/>
              <a:t>38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6676309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1038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62DFE1-544E-4AD0-8AE2-9ADF9877B110}" type="slidenum">
              <a:rPr lang="en-GB" smtClean="0"/>
              <a:pPr/>
              <a:t>40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5173569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1038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62DFE1-544E-4AD0-8AE2-9ADF9877B110}" type="slidenum">
              <a:rPr lang="en-GB" smtClean="0"/>
              <a:pPr/>
              <a:t>41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356156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1038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62DFE1-544E-4AD0-8AE2-9ADF9877B110}" type="slidenum">
              <a:rPr lang="en-GB" smtClean="0"/>
              <a:pPr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3953968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1038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62DFE1-544E-4AD0-8AE2-9ADF9877B110}" type="slidenum">
              <a:rPr lang="en-GB" smtClean="0"/>
              <a:pPr/>
              <a:t>42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7201552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1038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62DFE1-544E-4AD0-8AE2-9ADF9877B110}" type="slidenum">
              <a:rPr lang="en-GB" smtClean="0"/>
              <a:pPr/>
              <a:t>43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7844190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1038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62DFE1-544E-4AD0-8AE2-9ADF9877B110}" type="slidenum">
              <a:rPr lang="en-GB" smtClean="0"/>
              <a:pPr/>
              <a:t>44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1786868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1038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62DFE1-544E-4AD0-8AE2-9ADF9877B110}" type="slidenum">
              <a:rPr lang="en-GB" smtClean="0"/>
              <a:pPr/>
              <a:t>45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8458281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1038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62DFE1-544E-4AD0-8AE2-9ADF9877B110}" type="slidenum">
              <a:rPr lang="en-GB" smtClean="0"/>
              <a:pPr/>
              <a:t>46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0920317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1038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62DFE1-544E-4AD0-8AE2-9ADF9877B110}" type="slidenum">
              <a:rPr lang="en-GB" smtClean="0"/>
              <a:pPr/>
              <a:t>47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0648566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1038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62DFE1-544E-4AD0-8AE2-9ADF9877B110}" type="slidenum">
              <a:rPr lang="en-GB" smtClean="0"/>
              <a:pPr/>
              <a:t>48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8233198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1038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62DFE1-544E-4AD0-8AE2-9ADF9877B110}" type="slidenum">
              <a:rPr lang="en-GB" smtClean="0"/>
              <a:pPr/>
              <a:t>49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4069446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1038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62DFE1-544E-4AD0-8AE2-9ADF9877B110}" type="slidenum">
              <a:rPr lang="en-GB" smtClean="0"/>
              <a:pPr/>
              <a:t>50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5618523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1038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62DFE1-544E-4AD0-8AE2-9ADF9877B110}" type="slidenum">
              <a:rPr lang="en-GB" smtClean="0"/>
              <a:pPr/>
              <a:t>51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646090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1038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62DFE1-544E-4AD0-8AE2-9ADF9877B110}" type="slidenum">
              <a:rPr lang="en-GB" smtClean="0"/>
              <a:pPr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3476924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1038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62DFE1-544E-4AD0-8AE2-9ADF9877B110}" type="slidenum">
              <a:rPr lang="en-GB" smtClean="0"/>
              <a:pPr/>
              <a:t>52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4188097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1038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62DFE1-544E-4AD0-8AE2-9ADF9877B110}" type="slidenum">
              <a:rPr lang="en-GB" smtClean="0"/>
              <a:pPr/>
              <a:t>53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9994895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1038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62DFE1-544E-4AD0-8AE2-9ADF9877B110}" type="slidenum">
              <a:rPr lang="en-GB" smtClean="0"/>
              <a:pPr/>
              <a:t>54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2618414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1038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62DFE1-544E-4AD0-8AE2-9ADF9877B110}" type="slidenum">
              <a:rPr lang="en-GB" smtClean="0"/>
              <a:pPr/>
              <a:t>55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6648233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1038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62DFE1-544E-4AD0-8AE2-9ADF9877B110}" type="slidenum">
              <a:rPr lang="en-GB" smtClean="0"/>
              <a:pPr/>
              <a:t>57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674992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1038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62DFE1-544E-4AD0-8AE2-9ADF9877B110}" type="slidenum">
              <a:rPr lang="en-GB" smtClean="0"/>
              <a:pPr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021290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1038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62DFE1-544E-4AD0-8AE2-9ADF9877B110}" type="slidenum">
              <a:rPr lang="en-GB" smtClean="0"/>
              <a:pPr/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247679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1038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62DFE1-544E-4AD0-8AE2-9ADF9877B110}" type="slidenum">
              <a:rPr lang="en-GB" smtClean="0"/>
              <a:pPr/>
              <a:t>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148676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681038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62DFE1-544E-4AD0-8AE2-9ADF9877B110}" type="slidenum">
              <a:rPr lang="en-GB" smtClean="0"/>
              <a:pPr/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314407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gif"/><Relationship Id="rId5" Type="http://schemas.openxmlformats.org/officeDocument/2006/relationships/image" Target="../media/image5.gif"/><Relationship Id="rId4" Type="http://schemas.openxmlformats.org/officeDocument/2006/relationships/image" Target="../media/image4.gi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gif"/><Relationship Id="rId5" Type="http://schemas.openxmlformats.org/officeDocument/2006/relationships/image" Target="../media/image5.gif"/><Relationship Id="rId4" Type="http://schemas.openxmlformats.org/officeDocument/2006/relationships/image" Target="../media/image4.gif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gif"/><Relationship Id="rId5" Type="http://schemas.openxmlformats.org/officeDocument/2006/relationships/image" Target="../media/image5.gif"/><Relationship Id="rId4" Type="http://schemas.openxmlformats.org/officeDocument/2006/relationships/image" Target="../media/image4.gif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gif"/><Relationship Id="rId5" Type="http://schemas.openxmlformats.org/officeDocument/2006/relationships/image" Target="../media/image5.gif"/><Relationship Id="rId4" Type="http://schemas.openxmlformats.org/officeDocument/2006/relationships/image" Target="../media/image4.gif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gif"/><Relationship Id="rId5" Type="http://schemas.openxmlformats.org/officeDocument/2006/relationships/image" Target="../media/image5.gif"/><Relationship Id="rId4" Type="http://schemas.openxmlformats.org/officeDocument/2006/relationships/image" Target="../media/image4.gif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gif"/><Relationship Id="rId5" Type="http://schemas.openxmlformats.org/officeDocument/2006/relationships/image" Target="../media/image5.gif"/><Relationship Id="rId4" Type="http://schemas.openxmlformats.org/officeDocument/2006/relationships/image" Target="../media/image4.gif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gif"/><Relationship Id="rId5" Type="http://schemas.openxmlformats.org/officeDocument/2006/relationships/image" Target="../media/image5.gif"/><Relationship Id="rId4" Type="http://schemas.openxmlformats.org/officeDocument/2006/relationships/image" Target="../media/image4.gif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gif"/><Relationship Id="rId5" Type="http://schemas.openxmlformats.org/officeDocument/2006/relationships/image" Target="../media/image5.gif"/><Relationship Id="rId4" Type="http://schemas.openxmlformats.org/officeDocument/2006/relationships/image" Target="../media/image4.gif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gif"/><Relationship Id="rId5" Type="http://schemas.openxmlformats.org/officeDocument/2006/relationships/image" Target="../media/image5.gif"/><Relationship Id="rId4" Type="http://schemas.openxmlformats.org/officeDocument/2006/relationships/image" Target="../media/image4.gif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gif"/><Relationship Id="rId5" Type="http://schemas.openxmlformats.org/officeDocument/2006/relationships/image" Target="../media/image5.gif"/><Relationship Id="rId4" Type="http://schemas.openxmlformats.org/officeDocument/2006/relationships/image" Target="../media/image4.gif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gif"/><Relationship Id="rId5" Type="http://schemas.openxmlformats.org/officeDocument/2006/relationships/image" Target="../media/image5.gif"/><Relationship Id="rId4" Type="http://schemas.openxmlformats.org/officeDocument/2006/relationships/image" Target="../media/image4.gif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gif"/><Relationship Id="rId5" Type="http://schemas.openxmlformats.org/officeDocument/2006/relationships/image" Target="../media/image5.gif"/><Relationship Id="rId4" Type="http://schemas.openxmlformats.org/officeDocument/2006/relationships/image" Target="../media/image4.gif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gif"/><Relationship Id="rId5" Type="http://schemas.openxmlformats.org/officeDocument/2006/relationships/image" Target="../media/image5.gif"/><Relationship Id="rId4" Type="http://schemas.openxmlformats.org/officeDocument/2006/relationships/image" Target="../media/image4.gif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gif"/><Relationship Id="rId5" Type="http://schemas.openxmlformats.org/officeDocument/2006/relationships/image" Target="../media/image5.gif"/><Relationship Id="rId4" Type="http://schemas.openxmlformats.org/officeDocument/2006/relationships/image" Target="../media/image4.gif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gif"/><Relationship Id="rId5" Type="http://schemas.openxmlformats.org/officeDocument/2006/relationships/image" Target="../media/image5.gif"/><Relationship Id="rId4" Type="http://schemas.openxmlformats.org/officeDocument/2006/relationships/image" Target="../media/image4.gif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gif"/><Relationship Id="rId5" Type="http://schemas.openxmlformats.org/officeDocument/2006/relationships/image" Target="../media/image5.gif"/><Relationship Id="rId4" Type="http://schemas.openxmlformats.org/officeDocument/2006/relationships/image" Target="../media/image4.gif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gif"/><Relationship Id="rId5" Type="http://schemas.openxmlformats.org/officeDocument/2006/relationships/image" Target="../media/image5.gif"/><Relationship Id="rId4" Type="http://schemas.openxmlformats.org/officeDocument/2006/relationships/image" Target="../media/image4.gi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Rectangle 104"/>
          <p:cNvSpPr>
            <a:spLocks noChangeArrowheads="1"/>
          </p:cNvSpPr>
          <p:nvPr userDrawn="1"/>
        </p:nvSpPr>
        <p:spPr bwMode="gray">
          <a:xfrm flipH="1">
            <a:off x="-3101345" y="5619201"/>
            <a:ext cx="3018793" cy="307429"/>
          </a:xfrm>
          <a:prstGeom prst="rect">
            <a:avLst/>
          </a:prstGeom>
          <a:solidFill>
            <a:srgbClr val="E6E6E6"/>
          </a:solidFill>
          <a:ln>
            <a:noFill/>
          </a:ln>
          <a:effectLst/>
        </p:spPr>
        <p:txBody>
          <a:bodyPr wrap="square" lIns="180000" tIns="180000" rIns="180000" bIns="18000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12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</a:rPr>
              <a:t>INSERT NAME OF PRESENTER (ONE LINE)</a:t>
            </a:r>
          </a:p>
        </p:txBody>
      </p:sp>
      <p:sp>
        <p:nvSpPr>
          <p:cNvPr id="110" name="Rectangle 104"/>
          <p:cNvSpPr>
            <a:spLocks noChangeArrowheads="1"/>
          </p:cNvSpPr>
          <p:nvPr userDrawn="1"/>
        </p:nvSpPr>
        <p:spPr bwMode="gray">
          <a:xfrm flipH="1">
            <a:off x="-3101344" y="4680749"/>
            <a:ext cx="3018790" cy="729451"/>
          </a:xfrm>
          <a:prstGeom prst="rect">
            <a:avLst/>
          </a:prstGeom>
          <a:solidFill>
            <a:srgbClr val="E6E6E6"/>
          </a:solidFill>
          <a:ln>
            <a:noFill/>
          </a:ln>
          <a:effectLst/>
        </p:spPr>
        <p:txBody>
          <a:bodyPr wrap="square" lIns="180000" tIns="180000" rIns="180000" bIns="18000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12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</a:rPr>
              <a:t>INSERT SUBTITLE HERE NOT MORE THAN 2 LINES OF TEXT</a:t>
            </a:r>
          </a:p>
        </p:txBody>
      </p:sp>
      <p:sp>
        <p:nvSpPr>
          <p:cNvPr id="38" name="Rectangle 104"/>
          <p:cNvSpPr>
            <a:spLocks noChangeArrowheads="1"/>
          </p:cNvSpPr>
          <p:nvPr userDrawn="1"/>
        </p:nvSpPr>
        <p:spPr bwMode="gray">
          <a:xfrm flipH="1">
            <a:off x="-3687885" y="0"/>
            <a:ext cx="19633024" cy="6854207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72000" tIns="180000" rIns="72000" bIns="18000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Tx/>
              <a:buNone/>
              <a:tabLst/>
              <a:defRPr/>
            </a:pPr>
            <a:endParaRPr kumimoji="0" lang="en-GB" altLang="en-US" sz="1200" b="1" i="0" u="none" strike="noStrike" kern="0" cap="none" spc="0" normalizeH="0" baseline="0" noProof="0" dirty="0">
              <a:ln>
                <a:noFill/>
              </a:ln>
              <a:solidFill>
                <a:srgbClr val="FDFDFD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2" name="Rectangle 1"/>
          <p:cNvSpPr/>
          <p:nvPr userDrawn="1"/>
        </p:nvSpPr>
        <p:spPr>
          <a:xfrm>
            <a:off x="334962" y="333375"/>
            <a:ext cx="11522076" cy="6191250"/>
          </a:xfrm>
          <a:prstGeom prst="rect">
            <a:avLst/>
          </a:prstGeom>
          <a:solidFill>
            <a:schemeClr val="tx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nl-NL" sz="1600" dirty="0" err="1">
              <a:solidFill>
                <a:schemeClr val="tx1"/>
              </a:solidFill>
            </a:endParaRPr>
          </a:p>
        </p:txBody>
      </p:sp>
      <p:sp>
        <p:nvSpPr>
          <p:cNvPr id="20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995362" y="3329637"/>
            <a:ext cx="10537826" cy="1227573"/>
          </a:xfrm>
        </p:spPr>
        <p:txBody>
          <a:bodyPr anchor="b" anchorCtr="0">
            <a:noAutofit/>
          </a:bodyPr>
          <a:lstStyle>
            <a:lvl1pPr algn="l">
              <a:lnSpc>
                <a:spcPts val="4600"/>
              </a:lnSpc>
              <a:defRPr sz="5600" b="1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Click to edit </a:t>
            </a:r>
            <a:br>
              <a:rPr lang="en-GB" noProof="0" dirty="0"/>
            </a:br>
            <a:r>
              <a:rPr lang="en-GB" noProof="0" dirty="0"/>
              <a:t>Master title style</a:t>
            </a:r>
          </a:p>
        </p:txBody>
      </p:sp>
      <p:sp>
        <p:nvSpPr>
          <p:cNvPr id="36" name="Text Placeholder 6"/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995362" y="4680750"/>
            <a:ext cx="10537826" cy="729450"/>
          </a:xfrm>
        </p:spPr>
        <p:txBody>
          <a:bodyPr>
            <a:noAutofit/>
          </a:bodyPr>
          <a:lstStyle>
            <a:lvl1pPr>
              <a:lnSpc>
                <a:spcPts val="2300"/>
              </a:lnSpc>
              <a:defRPr sz="25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Click to edit Subtitle text styles</a:t>
            </a:r>
          </a:p>
        </p:txBody>
      </p:sp>
      <p:sp>
        <p:nvSpPr>
          <p:cNvPr id="37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995362" y="5901351"/>
            <a:ext cx="10537825" cy="275612"/>
          </a:xfrm>
        </p:spPr>
        <p:txBody>
          <a:bodyPr tIns="0" bIns="0" anchor="b"/>
          <a:lstStyle>
            <a:lvl1pPr marL="0" indent="0" algn="l">
              <a:lnSpc>
                <a:spcPct val="100000"/>
              </a:lnSpc>
              <a:buNone/>
              <a:defRPr sz="1500">
                <a:solidFill>
                  <a:schemeClr val="bg1"/>
                </a:solidFill>
                <a:latin typeface="+mn-lt"/>
              </a:defRPr>
            </a:lvl1pPr>
            <a:lvl2pPr>
              <a:defRPr sz="2200">
                <a:solidFill>
                  <a:srgbClr val="000000"/>
                </a:solidFill>
              </a:defRPr>
            </a:lvl2pPr>
            <a:lvl3pPr>
              <a:defRPr sz="2200">
                <a:solidFill>
                  <a:srgbClr val="000000"/>
                </a:solidFill>
              </a:defRPr>
            </a:lvl3pPr>
            <a:lvl4pPr>
              <a:defRPr sz="2200">
                <a:solidFill>
                  <a:srgbClr val="000000"/>
                </a:solidFill>
              </a:defRPr>
            </a:lvl4pPr>
            <a:lvl5pPr>
              <a:defRPr sz="22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 noProof="0" dirty="0"/>
              <a:t>Click to edit location and date</a:t>
            </a:r>
          </a:p>
        </p:txBody>
      </p:sp>
      <p:grpSp>
        <p:nvGrpSpPr>
          <p:cNvPr id="60" name="Group 59"/>
          <p:cNvGrpSpPr/>
          <p:nvPr userDrawn="1"/>
        </p:nvGrpSpPr>
        <p:grpSpPr>
          <a:xfrm>
            <a:off x="994275" y="1309688"/>
            <a:ext cx="2975834" cy="1256727"/>
            <a:chOff x="12638090" y="1376363"/>
            <a:chExt cx="3984627" cy="1682751"/>
          </a:xfrm>
          <a:solidFill>
            <a:schemeClr val="bg1"/>
          </a:solidFill>
        </p:grpSpPr>
        <p:sp>
          <p:nvSpPr>
            <p:cNvPr id="61" name="Freeform 5"/>
            <p:cNvSpPr>
              <a:spLocks/>
            </p:cNvSpPr>
            <p:nvPr/>
          </p:nvSpPr>
          <p:spPr bwMode="auto">
            <a:xfrm>
              <a:off x="12638090" y="1376363"/>
              <a:ext cx="1346201" cy="1628775"/>
            </a:xfrm>
            <a:custGeom>
              <a:avLst/>
              <a:gdLst>
                <a:gd name="T0" fmla="*/ 358 w 423"/>
                <a:gd name="T1" fmla="*/ 55 h 509"/>
                <a:gd name="T2" fmla="*/ 209 w 423"/>
                <a:gd name="T3" fmla="*/ 0 h 509"/>
                <a:gd name="T4" fmla="*/ 61 w 423"/>
                <a:gd name="T5" fmla="*/ 61 h 509"/>
                <a:gd name="T6" fmla="*/ 0 w 423"/>
                <a:gd name="T7" fmla="*/ 206 h 509"/>
                <a:gd name="T8" fmla="*/ 141 w 423"/>
                <a:gd name="T9" fmla="*/ 398 h 509"/>
                <a:gd name="T10" fmla="*/ 184 w 423"/>
                <a:gd name="T11" fmla="*/ 330 h 509"/>
                <a:gd name="T12" fmla="*/ 79 w 423"/>
                <a:gd name="T13" fmla="*/ 205 h 509"/>
                <a:gd name="T14" fmla="*/ 210 w 423"/>
                <a:gd name="T15" fmla="*/ 76 h 509"/>
                <a:gd name="T16" fmla="*/ 344 w 423"/>
                <a:gd name="T17" fmla="*/ 202 h 509"/>
                <a:gd name="T18" fmla="*/ 310 w 423"/>
                <a:gd name="T19" fmla="*/ 299 h 509"/>
                <a:gd name="T20" fmla="*/ 310 w 423"/>
                <a:gd name="T21" fmla="*/ 299 h 509"/>
                <a:gd name="T22" fmla="*/ 310 w 423"/>
                <a:gd name="T23" fmla="*/ 300 h 509"/>
                <a:gd name="T24" fmla="*/ 168 w 423"/>
                <a:gd name="T25" fmla="*/ 509 h 509"/>
                <a:gd name="T26" fmla="*/ 241 w 423"/>
                <a:gd name="T27" fmla="*/ 509 h 509"/>
                <a:gd name="T28" fmla="*/ 274 w 423"/>
                <a:gd name="T29" fmla="*/ 491 h 509"/>
                <a:gd name="T30" fmla="*/ 352 w 423"/>
                <a:gd name="T31" fmla="*/ 366 h 509"/>
                <a:gd name="T32" fmla="*/ 366 w 423"/>
                <a:gd name="T33" fmla="*/ 343 h 509"/>
                <a:gd name="T34" fmla="*/ 423 w 423"/>
                <a:gd name="T35" fmla="*/ 200 h 509"/>
                <a:gd name="T36" fmla="*/ 358 w 423"/>
                <a:gd name="T37" fmla="*/ 55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23" h="509">
                  <a:moveTo>
                    <a:pt x="358" y="55"/>
                  </a:moveTo>
                  <a:cubicBezTo>
                    <a:pt x="318" y="20"/>
                    <a:pt x="264" y="0"/>
                    <a:pt x="209" y="0"/>
                  </a:cubicBezTo>
                  <a:cubicBezTo>
                    <a:pt x="153" y="0"/>
                    <a:pt x="101" y="22"/>
                    <a:pt x="61" y="61"/>
                  </a:cubicBezTo>
                  <a:cubicBezTo>
                    <a:pt x="22" y="100"/>
                    <a:pt x="0" y="152"/>
                    <a:pt x="0" y="206"/>
                  </a:cubicBezTo>
                  <a:cubicBezTo>
                    <a:pt x="0" y="296"/>
                    <a:pt x="56" y="372"/>
                    <a:pt x="141" y="398"/>
                  </a:cubicBezTo>
                  <a:cubicBezTo>
                    <a:pt x="184" y="330"/>
                    <a:pt x="184" y="330"/>
                    <a:pt x="184" y="330"/>
                  </a:cubicBezTo>
                  <a:cubicBezTo>
                    <a:pt x="124" y="319"/>
                    <a:pt x="79" y="268"/>
                    <a:pt x="79" y="205"/>
                  </a:cubicBezTo>
                  <a:cubicBezTo>
                    <a:pt x="79" y="134"/>
                    <a:pt x="138" y="76"/>
                    <a:pt x="210" y="76"/>
                  </a:cubicBezTo>
                  <a:cubicBezTo>
                    <a:pt x="276" y="76"/>
                    <a:pt x="344" y="123"/>
                    <a:pt x="344" y="202"/>
                  </a:cubicBezTo>
                  <a:cubicBezTo>
                    <a:pt x="344" y="239"/>
                    <a:pt x="327" y="271"/>
                    <a:pt x="310" y="299"/>
                  </a:cubicBezTo>
                  <a:cubicBezTo>
                    <a:pt x="310" y="299"/>
                    <a:pt x="310" y="299"/>
                    <a:pt x="310" y="299"/>
                  </a:cubicBezTo>
                  <a:cubicBezTo>
                    <a:pt x="310" y="300"/>
                    <a:pt x="310" y="300"/>
                    <a:pt x="310" y="300"/>
                  </a:cubicBezTo>
                  <a:cubicBezTo>
                    <a:pt x="168" y="509"/>
                    <a:pt x="168" y="509"/>
                    <a:pt x="168" y="509"/>
                  </a:cubicBezTo>
                  <a:cubicBezTo>
                    <a:pt x="241" y="509"/>
                    <a:pt x="241" y="509"/>
                    <a:pt x="241" y="509"/>
                  </a:cubicBezTo>
                  <a:cubicBezTo>
                    <a:pt x="255" y="509"/>
                    <a:pt x="267" y="502"/>
                    <a:pt x="274" y="491"/>
                  </a:cubicBezTo>
                  <a:cubicBezTo>
                    <a:pt x="352" y="366"/>
                    <a:pt x="352" y="366"/>
                    <a:pt x="352" y="366"/>
                  </a:cubicBezTo>
                  <a:cubicBezTo>
                    <a:pt x="356" y="358"/>
                    <a:pt x="361" y="350"/>
                    <a:pt x="366" y="343"/>
                  </a:cubicBezTo>
                  <a:cubicBezTo>
                    <a:pt x="394" y="297"/>
                    <a:pt x="423" y="249"/>
                    <a:pt x="423" y="200"/>
                  </a:cubicBezTo>
                  <a:cubicBezTo>
                    <a:pt x="423" y="127"/>
                    <a:pt x="388" y="81"/>
                    <a:pt x="358" y="5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62" name="Oval 61"/>
            <p:cNvSpPr>
              <a:spLocks noChangeArrowheads="1"/>
            </p:cNvSpPr>
            <p:nvPr/>
          </p:nvSpPr>
          <p:spPr bwMode="auto">
            <a:xfrm>
              <a:off x="13134978" y="1836738"/>
              <a:ext cx="352425" cy="3556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63" name="Rectangle 62"/>
            <p:cNvSpPr>
              <a:spLocks noChangeArrowheads="1"/>
            </p:cNvSpPr>
            <p:nvPr/>
          </p:nvSpPr>
          <p:spPr bwMode="auto">
            <a:xfrm>
              <a:off x="14266866" y="1590676"/>
              <a:ext cx="134938" cy="5349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64" name="Freeform 8"/>
            <p:cNvSpPr>
              <a:spLocks noEditPoints="1"/>
            </p:cNvSpPr>
            <p:nvPr/>
          </p:nvSpPr>
          <p:spPr bwMode="auto">
            <a:xfrm>
              <a:off x="14468478" y="1693863"/>
              <a:ext cx="444500" cy="444500"/>
            </a:xfrm>
            <a:custGeom>
              <a:avLst/>
              <a:gdLst>
                <a:gd name="T0" fmla="*/ 101 w 140"/>
                <a:gd name="T1" fmla="*/ 52 h 139"/>
                <a:gd name="T2" fmla="*/ 93 w 140"/>
                <a:gd name="T3" fmla="*/ 37 h 139"/>
                <a:gd name="T4" fmla="*/ 73 w 140"/>
                <a:gd name="T5" fmla="*/ 29 h 139"/>
                <a:gd name="T6" fmla="*/ 52 w 140"/>
                <a:gd name="T7" fmla="*/ 38 h 139"/>
                <a:gd name="T8" fmla="*/ 44 w 140"/>
                <a:gd name="T9" fmla="*/ 52 h 139"/>
                <a:gd name="T10" fmla="*/ 101 w 140"/>
                <a:gd name="T11" fmla="*/ 52 h 139"/>
                <a:gd name="T12" fmla="*/ 140 w 140"/>
                <a:gd name="T13" fmla="*/ 77 h 139"/>
                <a:gd name="T14" fmla="*/ 43 w 140"/>
                <a:gd name="T15" fmla="*/ 77 h 139"/>
                <a:gd name="T16" fmla="*/ 51 w 140"/>
                <a:gd name="T17" fmla="*/ 99 h 139"/>
                <a:gd name="T18" fmla="*/ 72 w 140"/>
                <a:gd name="T19" fmla="*/ 107 h 139"/>
                <a:gd name="T20" fmla="*/ 89 w 140"/>
                <a:gd name="T21" fmla="*/ 103 h 139"/>
                <a:gd name="T22" fmla="*/ 98 w 140"/>
                <a:gd name="T23" fmla="*/ 93 h 139"/>
                <a:gd name="T24" fmla="*/ 138 w 140"/>
                <a:gd name="T25" fmla="*/ 97 h 139"/>
                <a:gd name="T26" fmla="*/ 113 w 140"/>
                <a:gd name="T27" fmla="*/ 129 h 139"/>
                <a:gd name="T28" fmla="*/ 72 w 140"/>
                <a:gd name="T29" fmla="*/ 139 h 139"/>
                <a:gd name="T30" fmla="*/ 20 w 140"/>
                <a:gd name="T31" fmla="*/ 120 h 139"/>
                <a:gd name="T32" fmla="*/ 0 w 140"/>
                <a:gd name="T33" fmla="*/ 70 h 139"/>
                <a:gd name="T34" fmla="*/ 20 w 140"/>
                <a:gd name="T35" fmla="*/ 19 h 139"/>
                <a:gd name="T36" fmla="*/ 70 w 140"/>
                <a:gd name="T37" fmla="*/ 0 h 139"/>
                <a:gd name="T38" fmla="*/ 122 w 140"/>
                <a:gd name="T39" fmla="*/ 20 h 139"/>
                <a:gd name="T40" fmla="*/ 140 w 140"/>
                <a:gd name="T41" fmla="*/ 73 h 139"/>
                <a:gd name="T42" fmla="*/ 140 w 140"/>
                <a:gd name="T43" fmla="*/ 77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0" h="139">
                  <a:moveTo>
                    <a:pt x="101" y="52"/>
                  </a:moveTo>
                  <a:cubicBezTo>
                    <a:pt x="101" y="51"/>
                    <a:pt x="99" y="43"/>
                    <a:pt x="93" y="37"/>
                  </a:cubicBezTo>
                  <a:cubicBezTo>
                    <a:pt x="88" y="32"/>
                    <a:pt x="81" y="29"/>
                    <a:pt x="73" y="29"/>
                  </a:cubicBezTo>
                  <a:cubicBezTo>
                    <a:pt x="62" y="29"/>
                    <a:pt x="56" y="34"/>
                    <a:pt x="52" y="38"/>
                  </a:cubicBezTo>
                  <a:cubicBezTo>
                    <a:pt x="48" y="41"/>
                    <a:pt x="46" y="46"/>
                    <a:pt x="44" y="52"/>
                  </a:cubicBezTo>
                  <a:lnTo>
                    <a:pt x="101" y="52"/>
                  </a:lnTo>
                  <a:close/>
                  <a:moveTo>
                    <a:pt x="140" y="77"/>
                  </a:moveTo>
                  <a:cubicBezTo>
                    <a:pt x="43" y="77"/>
                    <a:pt x="43" y="77"/>
                    <a:pt x="43" y="77"/>
                  </a:cubicBezTo>
                  <a:cubicBezTo>
                    <a:pt x="43" y="84"/>
                    <a:pt x="46" y="93"/>
                    <a:pt x="51" y="99"/>
                  </a:cubicBezTo>
                  <a:cubicBezTo>
                    <a:pt x="57" y="106"/>
                    <a:pt x="66" y="107"/>
                    <a:pt x="72" y="107"/>
                  </a:cubicBezTo>
                  <a:cubicBezTo>
                    <a:pt x="78" y="107"/>
                    <a:pt x="85" y="106"/>
                    <a:pt x="89" y="103"/>
                  </a:cubicBezTo>
                  <a:cubicBezTo>
                    <a:pt x="90" y="103"/>
                    <a:pt x="95" y="100"/>
                    <a:pt x="98" y="93"/>
                  </a:cubicBezTo>
                  <a:cubicBezTo>
                    <a:pt x="138" y="97"/>
                    <a:pt x="138" y="97"/>
                    <a:pt x="138" y="97"/>
                  </a:cubicBezTo>
                  <a:cubicBezTo>
                    <a:pt x="132" y="115"/>
                    <a:pt x="120" y="125"/>
                    <a:pt x="113" y="129"/>
                  </a:cubicBezTo>
                  <a:cubicBezTo>
                    <a:pt x="100" y="137"/>
                    <a:pt x="86" y="139"/>
                    <a:pt x="72" y="139"/>
                  </a:cubicBezTo>
                  <a:cubicBezTo>
                    <a:pt x="52" y="139"/>
                    <a:pt x="35" y="136"/>
                    <a:pt x="20" y="120"/>
                  </a:cubicBezTo>
                  <a:cubicBezTo>
                    <a:pt x="9" y="109"/>
                    <a:pt x="0" y="92"/>
                    <a:pt x="0" y="70"/>
                  </a:cubicBezTo>
                  <a:cubicBezTo>
                    <a:pt x="0" y="52"/>
                    <a:pt x="7" y="32"/>
                    <a:pt x="20" y="19"/>
                  </a:cubicBezTo>
                  <a:cubicBezTo>
                    <a:pt x="36" y="3"/>
                    <a:pt x="55" y="0"/>
                    <a:pt x="70" y="0"/>
                  </a:cubicBezTo>
                  <a:cubicBezTo>
                    <a:pt x="85" y="0"/>
                    <a:pt x="106" y="3"/>
                    <a:pt x="122" y="20"/>
                  </a:cubicBezTo>
                  <a:cubicBezTo>
                    <a:pt x="137" y="36"/>
                    <a:pt x="140" y="57"/>
                    <a:pt x="140" y="73"/>
                  </a:cubicBezTo>
                  <a:lnTo>
                    <a:pt x="140" y="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65" name="Freeform 9"/>
            <p:cNvSpPr>
              <a:spLocks/>
            </p:cNvSpPr>
            <p:nvPr/>
          </p:nvSpPr>
          <p:spPr bwMode="auto">
            <a:xfrm>
              <a:off x="14928854" y="1709738"/>
              <a:ext cx="503238" cy="415925"/>
            </a:xfrm>
            <a:custGeom>
              <a:avLst/>
              <a:gdLst>
                <a:gd name="T0" fmla="*/ 93 w 317"/>
                <a:gd name="T1" fmla="*/ 0 h 262"/>
                <a:gd name="T2" fmla="*/ 159 w 317"/>
                <a:gd name="T3" fmla="*/ 139 h 262"/>
                <a:gd name="T4" fmla="*/ 225 w 317"/>
                <a:gd name="T5" fmla="*/ 0 h 262"/>
                <a:gd name="T6" fmla="*/ 317 w 317"/>
                <a:gd name="T7" fmla="*/ 0 h 262"/>
                <a:gd name="T8" fmla="*/ 185 w 317"/>
                <a:gd name="T9" fmla="*/ 262 h 262"/>
                <a:gd name="T10" fmla="*/ 133 w 317"/>
                <a:gd name="T11" fmla="*/ 262 h 262"/>
                <a:gd name="T12" fmla="*/ 0 w 317"/>
                <a:gd name="T13" fmla="*/ 0 h 262"/>
                <a:gd name="T14" fmla="*/ 93 w 317"/>
                <a:gd name="T15" fmla="*/ 0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7" h="262">
                  <a:moveTo>
                    <a:pt x="93" y="0"/>
                  </a:moveTo>
                  <a:lnTo>
                    <a:pt x="159" y="139"/>
                  </a:lnTo>
                  <a:lnTo>
                    <a:pt x="225" y="0"/>
                  </a:lnTo>
                  <a:lnTo>
                    <a:pt x="317" y="0"/>
                  </a:lnTo>
                  <a:lnTo>
                    <a:pt x="185" y="262"/>
                  </a:lnTo>
                  <a:lnTo>
                    <a:pt x="133" y="262"/>
                  </a:lnTo>
                  <a:lnTo>
                    <a:pt x="0" y="0"/>
                  </a:lnTo>
                  <a:lnTo>
                    <a:pt x="9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66" name="Freeform 10"/>
            <p:cNvSpPr>
              <a:spLocks/>
            </p:cNvSpPr>
            <p:nvPr/>
          </p:nvSpPr>
          <p:spPr bwMode="auto">
            <a:xfrm>
              <a:off x="15476541" y="1709738"/>
              <a:ext cx="133350" cy="415925"/>
            </a:xfrm>
            <a:custGeom>
              <a:avLst/>
              <a:gdLst>
                <a:gd name="T0" fmla="*/ 42 w 42"/>
                <a:gd name="T1" fmla="*/ 0 h 130"/>
                <a:gd name="T2" fmla="*/ 42 w 42"/>
                <a:gd name="T3" fmla="*/ 97 h 130"/>
                <a:gd name="T4" fmla="*/ 9 w 42"/>
                <a:gd name="T5" fmla="*/ 130 h 130"/>
                <a:gd name="T6" fmla="*/ 0 w 42"/>
                <a:gd name="T7" fmla="*/ 130 h 130"/>
                <a:gd name="T8" fmla="*/ 0 w 42"/>
                <a:gd name="T9" fmla="*/ 0 h 130"/>
                <a:gd name="T10" fmla="*/ 42 w 42"/>
                <a:gd name="T11" fmla="*/ 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" h="130">
                  <a:moveTo>
                    <a:pt x="42" y="0"/>
                  </a:moveTo>
                  <a:cubicBezTo>
                    <a:pt x="42" y="97"/>
                    <a:pt x="42" y="97"/>
                    <a:pt x="42" y="97"/>
                  </a:cubicBezTo>
                  <a:cubicBezTo>
                    <a:pt x="42" y="115"/>
                    <a:pt x="27" y="130"/>
                    <a:pt x="9" y="130"/>
                  </a:cubicBezTo>
                  <a:cubicBezTo>
                    <a:pt x="0" y="130"/>
                    <a:pt x="0" y="130"/>
                    <a:pt x="0" y="13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4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67" name="Freeform 11"/>
            <p:cNvSpPr>
              <a:spLocks/>
            </p:cNvSpPr>
            <p:nvPr/>
          </p:nvSpPr>
          <p:spPr bwMode="auto">
            <a:xfrm>
              <a:off x="14263691" y="2220913"/>
              <a:ext cx="420688" cy="425450"/>
            </a:xfrm>
            <a:custGeom>
              <a:avLst/>
              <a:gdLst>
                <a:gd name="T0" fmla="*/ 0 w 132"/>
                <a:gd name="T1" fmla="*/ 3 h 133"/>
                <a:gd name="T2" fmla="*/ 42 w 132"/>
                <a:gd name="T3" fmla="*/ 3 h 133"/>
                <a:gd name="T4" fmla="*/ 42 w 132"/>
                <a:gd name="T5" fmla="*/ 19 h 133"/>
                <a:gd name="T6" fmla="*/ 82 w 132"/>
                <a:gd name="T7" fmla="*/ 0 h 133"/>
                <a:gd name="T8" fmla="*/ 119 w 132"/>
                <a:gd name="T9" fmla="*/ 13 h 133"/>
                <a:gd name="T10" fmla="*/ 132 w 132"/>
                <a:gd name="T11" fmla="*/ 51 h 133"/>
                <a:gd name="T12" fmla="*/ 132 w 132"/>
                <a:gd name="T13" fmla="*/ 133 h 133"/>
                <a:gd name="T14" fmla="*/ 90 w 132"/>
                <a:gd name="T15" fmla="*/ 133 h 133"/>
                <a:gd name="T16" fmla="*/ 90 w 132"/>
                <a:gd name="T17" fmla="*/ 66 h 133"/>
                <a:gd name="T18" fmla="*/ 83 w 132"/>
                <a:gd name="T19" fmla="*/ 40 h 133"/>
                <a:gd name="T20" fmla="*/ 67 w 132"/>
                <a:gd name="T21" fmla="*/ 35 h 133"/>
                <a:gd name="T22" fmla="*/ 50 w 132"/>
                <a:gd name="T23" fmla="*/ 42 h 133"/>
                <a:gd name="T24" fmla="*/ 42 w 132"/>
                <a:gd name="T25" fmla="*/ 66 h 133"/>
                <a:gd name="T26" fmla="*/ 42 w 132"/>
                <a:gd name="T27" fmla="*/ 133 h 133"/>
                <a:gd name="T28" fmla="*/ 0 w 132"/>
                <a:gd name="T29" fmla="*/ 133 h 133"/>
                <a:gd name="T30" fmla="*/ 0 w 132"/>
                <a:gd name="T31" fmla="*/ 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2" h="133">
                  <a:moveTo>
                    <a:pt x="0" y="3"/>
                  </a:moveTo>
                  <a:cubicBezTo>
                    <a:pt x="42" y="3"/>
                    <a:pt x="42" y="3"/>
                    <a:pt x="42" y="3"/>
                  </a:cubicBezTo>
                  <a:cubicBezTo>
                    <a:pt x="42" y="19"/>
                    <a:pt x="42" y="19"/>
                    <a:pt x="42" y="19"/>
                  </a:cubicBezTo>
                  <a:cubicBezTo>
                    <a:pt x="54" y="2"/>
                    <a:pt x="70" y="0"/>
                    <a:pt x="82" y="0"/>
                  </a:cubicBezTo>
                  <a:cubicBezTo>
                    <a:pt x="93" y="0"/>
                    <a:pt x="108" y="2"/>
                    <a:pt x="119" y="13"/>
                  </a:cubicBezTo>
                  <a:cubicBezTo>
                    <a:pt x="131" y="25"/>
                    <a:pt x="132" y="40"/>
                    <a:pt x="132" y="51"/>
                  </a:cubicBezTo>
                  <a:cubicBezTo>
                    <a:pt x="132" y="133"/>
                    <a:pt x="132" y="133"/>
                    <a:pt x="132" y="133"/>
                  </a:cubicBezTo>
                  <a:cubicBezTo>
                    <a:pt x="90" y="133"/>
                    <a:pt x="90" y="133"/>
                    <a:pt x="90" y="133"/>
                  </a:cubicBezTo>
                  <a:cubicBezTo>
                    <a:pt x="90" y="66"/>
                    <a:pt x="90" y="66"/>
                    <a:pt x="90" y="66"/>
                  </a:cubicBezTo>
                  <a:cubicBezTo>
                    <a:pt x="90" y="58"/>
                    <a:pt x="90" y="47"/>
                    <a:pt x="83" y="40"/>
                  </a:cubicBezTo>
                  <a:cubicBezTo>
                    <a:pt x="80" y="37"/>
                    <a:pt x="75" y="35"/>
                    <a:pt x="67" y="35"/>
                  </a:cubicBezTo>
                  <a:cubicBezTo>
                    <a:pt x="59" y="35"/>
                    <a:pt x="53" y="38"/>
                    <a:pt x="50" y="42"/>
                  </a:cubicBezTo>
                  <a:cubicBezTo>
                    <a:pt x="43" y="49"/>
                    <a:pt x="42" y="58"/>
                    <a:pt x="42" y="66"/>
                  </a:cubicBezTo>
                  <a:cubicBezTo>
                    <a:pt x="42" y="133"/>
                    <a:pt x="42" y="133"/>
                    <a:pt x="42" y="133"/>
                  </a:cubicBezTo>
                  <a:cubicBezTo>
                    <a:pt x="0" y="133"/>
                    <a:pt x="0" y="133"/>
                    <a:pt x="0" y="133"/>
                  </a:cubicBezTo>
                  <a:lnTo>
                    <a:pt x="0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68" name="Freeform 12"/>
            <p:cNvSpPr>
              <a:spLocks/>
            </p:cNvSpPr>
            <p:nvPr/>
          </p:nvSpPr>
          <p:spPr bwMode="auto">
            <a:xfrm>
              <a:off x="14779629" y="2230438"/>
              <a:ext cx="133350" cy="415925"/>
            </a:xfrm>
            <a:custGeom>
              <a:avLst/>
              <a:gdLst>
                <a:gd name="T0" fmla="*/ 42 w 42"/>
                <a:gd name="T1" fmla="*/ 0 h 130"/>
                <a:gd name="T2" fmla="*/ 42 w 42"/>
                <a:gd name="T3" fmla="*/ 98 h 130"/>
                <a:gd name="T4" fmla="*/ 10 w 42"/>
                <a:gd name="T5" fmla="*/ 130 h 130"/>
                <a:gd name="T6" fmla="*/ 0 w 42"/>
                <a:gd name="T7" fmla="*/ 130 h 130"/>
                <a:gd name="T8" fmla="*/ 0 w 42"/>
                <a:gd name="T9" fmla="*/ 0 h 130"/>
                <a:gd name="T10" fmla="*/ 42 w 42"/>
                <a:gd name="T11" fmla="*/ 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" h="130">
                  <a:moveTo>
                    <a:pt x="42" y="0"/>
                  </a:moveTo>
                  <a:cubicBezTo>
                    <a:pt x="42" y="98"/>
                    <a:pt x="42" y="98"/>
                    <a:pt x="42" y="98"/>
                  </a:cubicBezTo>
                  <a:cubicBezTo>
                    <a:pt x="42" y="116"/>
                    <a:pt x="27" y="130"/>
                    <a:pt x="10" y="130"/>
                  </a:cubicBezTo>
                  <a:cubicBezTo>
                    <a:pt x="0" y="130"/>
                    <a:pt x="0" y="130"/>
                    <a:pt x="0" y="13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4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69" name="Freeform 13"/>
            <p:cNvSpPr>
              <a:spLocks/>
            </p:cNvSpPr>
            <p:nvPr/>
          </p:nvSpPr>
          <p:spPr bwMode="auto">
            <a:xfrm>
              <a:off x="15009816" y="2220913"/>
              <a:ext cx="419100" cy="425450"/>
            </a:xfrm>
            <a:custGeom>
              <a:avLst/>
              <a:gdLst>
                <a:gd name="T0" fmla="*/ 0 w 132"/>
                <a:gd name="T1" fmla="*/ 3 h 133"/>
                <a:gd name="T2" fmla="*/ 42 w 132"/>
                <a:gd name="T3" fmla="*/ 3 h 133"/>
                <a:gd name="T4" fmla="*/ 42 w 132"/>
                <a:gd name="T5" fmla="*/ 19 h 133"/>
                <a:gd name="T6" fmla="*/ 82 w 132"/>
                <a:gd name="T7" fmla="*/ 0 h 133"/>
                <a:gd name="T8" fmla="*/ 119 w 132"/>
                <a:gd name="T9" fmla="*/ 13 h 133"/>
                <a:gd name="T10" fmla="*/ 132 w 132"/>
                <a:gd name="T11" fmla="*/ 51 h 133"/>
                <a:gd name="T12" fmla="*/ 132 w 132"/>
                <a:gd name="T13" fmla="*/ 133 h 133"/>
                <a:gd name="T14" fmla="*/ 90 w 132"/>
                <a:gd name="T15" fmla="*/ 133 h 133"/>
                <a:gd name="T16" fmla="*/ 90 w 132"/>
                <a:gd name="T17" fmla="*/ 66 h 133"/>
                <a:gd name="T18" fmla="*/ 83 w 132"/>
                <a:gd name="T19" fmla="*/ 40 h 133"/>
                <a:gd name="T20" fmla="*/ 67 w 132"/>
                <a:gd name="T21" fmla="*/ 35 h 133"/>
                <a:gd name="T22" fmla="*/ 50 w 132"/>
                <a:gd name="T23" fmla="*/ 42 h 133"/>
                <a:gd name="T24" fmla="*/ 42 w 132"/>
                <a:gd name="T25" fmla="*/ 66 h 133"/>
                <a:gd name="T26" fmla="*/ 42 w 132"/>
                <a:gd name="T27" fmla="*/ 133 h 133"/>
                <a:gd name="T28" fmla="*/ 0 w 132"/>
                <a:gd name="T29" fmla="*/ 133 h 133"/>
                <a:gd name="T30" fmla="*/ 0 w 132"/>
                <a:gd name="T31" fmla="*/ 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2" h="133">
                  <a:moveTo>
                    <a:pt x="0" y="3"/>
                  </a:moveTo>
                  <a:cubicBezTo>
                    <a:pt x="42" y="3"/>
                    <a:pt x="42" y="3"/>
                    <a:pt x="42" y="3"/>
                  </a:cubicBezTo>
                  <a:cubicBezTo>
                    <a:pt x="42" y="19"/>
                    <a:pt x="42" y="19"/>
                    <a:pt x="42" y="19"/>
                  </a:cubicBezTo>
                  <a:cubicBezTo>
                    <a:pt x="54" y="2"/>
                    <a:pt x="70" y="0"/>
                    <a:pt x="82" y="0"/>
                  </a:cubicBezTo>
                  <a:cubicBezTo>
                    <a:pt x="93" y="0"/>
                    <a:pt x="108" y="2"/>
                    <a:pt x="119" y="13"/>
                  </a:cubicBezTo>
                  <a:cubicBezTo>
                    <a:pt x="131" y="25"/>
                    <a:pt x="132" y="40"/>
                    <a:pt x="132" y="51"/>
                  </a:cubicBezTo>
                  <a:cubicBezTo>
                    <a:pt x="132" y="133"/>
                    <a:pt x="132" y="133"/>
                    <a:pt x="132" y="133"/>
                  </a:cubicBezTo>
                  <a:cubicBezTo>
                    <a:pt x="90" y="133"/>
                    <a:pt x="90" y="133"/>
                    <a:pt x="90" y="133"/>
                  </a:cubicBezTo>
                  <a:cubicBezTo>
                    <a:pt x="90" y="66"/>
                    <a:pt x="90" y="66"/>
                    <a:pt x="90" y="66"/>
                  </a:cubicBezTo>
                  <a:cubicBezTo>
                    <a:pt x="90" y="58"/>
                    <a:pt x="90" y="47"/>
                    <a:pt x="83" y="40"/>
                  </a:cubicBezTo>
                  <a:cubicBezTo>
                    <a:pt x="80" y="37"/>
                    <a:pt x="75" y="35"/>
                    <a:pt x="67" y="35"/>
                  </a:cubicBezTo>
                  <a:cubicBezTo>
                    <a:pt x="59" y="35"/>
                    <a:pt x="53" y="38"/>
                    <a:pt x="50" y="42"/>
                  </a:cubicBezTo>
                  <a:cubicBezTo>
                    <a:pt x="43" y="49"/>
                    <a:pt x="42" y="58"/>
                    <a:pt x="42" y="66"/>
                  </a:cubicBezTo>
                  <a:cubicBezTo>
                    <a:pt x="42" y="133"/>
                    <a:pt x="42" y="133"/>
                    <a:pt x="42" y="133"/>
                  </a:cubicBezTo>
                  <a:cubicBezTo>
                    <a:pt x="0" y="133"/>
                    <a:pt x="0" y="133"/>
                    <a:pt x="0" y="133"/>
                  </a:cubicBezTo>
                  <a:lnTo>
                    <a:pt x="0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70" name="Freeform 14"/>
            <p:cNvSpPr>
              <a:spLocks noEditPoints="1"/>
            </p:cNvSpPr>
            <p:nvPr/>
          </p:nvSpPr>
          <p:spPr bwMode="auto">
            <a:xfrm>
              <a:off x="15495591" y="2217738"/>
              <a:ext cx="442913" cy="441325"/>
            </a:xfrm>
            <a:custGeom>
              <a:avLst/>
              <a:gdLst>
                <a:gd name="T0" fmla="*/ 101 w 139"/>
                <a:gd name="T1" fmla="*/ 51 h 138"/>
                <a:gd name="T2" fmla="*/ 92 w 139"/>
                <a:gd name="T3" fmla="*/ 36 h 138"/>
                <a:gd name="T4" fmla="*/ 72 w 139"/>
                <a:gd name="T5" fmla="*/ 29 h 138"/>
                <a:gd name="T6" fmla="*/ 51 w 139"/>
                <a:gd name="T7" fmla="*/ 37 h 138"/>
                <a:gd name="T8" fmla="*/ 44 w 139"/>
                <a:gd name="T9" fmla="*/ 51 h 138"/>
                <a:gd name="T10" fmla="*/ 101 w 139"/>
                <a:gd name="T11" fmla="*/ 51 h 138"/>
                <a:gd name="T12" fmla="*/ 139 w 139"/>
                <a:gd name="T13" fmla="*/ 76 h 138"/>
                <a:gd name="T14" fmla="*/ 42 w 139"/>
                <a:gd name="T15" fmla="*/ 76 h 138"/>
                <a:gd name="T16" fmla="*/ 50 w 139"/>
                <a:gd name="T17" fmla="*/ 99 h 138"/>
                <a:gd name="T18" fmla="*/ 72 w 139"/>
                <a:gd name="T19" fmla="*/ 107 h 138"/>
                <a:gd name="T20" fmla="*/ 89 w 139"/>
                <a:gd name="T21" fmla="*/ 103 h 138"/>
                <a:gd name="T22" fmla="*/ 98 w 139"/>
                <a:gd name="T23" fmla="*/ 92 h 138"/>
                <a:gd name="T24" fmla="*/ 137 w 139"/>
                <a:gd name="T25" fmla="*/ 96 h 138"/>
                <a:gd name="T26" fmla="*/ 112 w 139"/>
                <a:gd name="T27" fmla="*/ 129 h 138"/>
                <a:gd name="T28" fmla="*/ 71 w 139"/>
                <a:gd name="T29" fmla="*/ 138 h 138"/>
                <a:gd name="T30" fmla="*/ 19 w 139"/>
                <a:gd name="T31" fmla="*/ 120 h 138"/>
                <a:gd name="T32" fmla="*/ 0 w 139"/>
                <a:gd name="T33" fmla="*/ 70 h 138"/>
                <a:gd name="T34" fmla="*/ 20 w 139"/>
                <a:gd name="T35" fmla="*/ 18 h 138"/>
                <a:gd name="T36" fmla="*/ 69 w 139"/>
                <a:gd name="T37" fmla="*/ 0 h 138"/>
                <a:gd name="T38" fmla="*/ 121 w 139"/>
                <a:gd name="T39" fmla="*/ 19 h 138"/>
                <a:gd name="T40" fmla="*/ 139 w 139"/>
                <a:gd name="T41" fmla="*/ 72 h 138"/>
                <a:gd name="T42" fmla="*/ 139 w 139"/>
                <a:gd name="T43" fmla="*/ 76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39" h="138">
                  <a:moveTo>
                    <a:pt x="101" y="51"/>
                  </a:moveTo>
                  <a:cubicBezTo>
                    <a:pt x="100" y="50"/>
                    <a:pt x="98" y="42"/>
                    <a:pt x="92" y="36"/>
                  </a:cubicBezTo>
                  <a:cubicBezTo>
                    <a:pt x="87" y="32"/>
                    <a:pt x="81" y="29"/>
                    <a:pt x="72" y="29"/>
                  </a:cubicBezTo>
                  <a:cubicBezTo>
                    <a:pt x="61" y="29"/>
                    <a:pt x="55" y="33"/>
                    <a:pt x="51" y="37"/>
                  </a:cubicBezTo>
                  <a:cubicBezTo>
                    <a:pt x="48" y="41"/>
                    <a:pt x="45" y="45"/>
                    <a:pt x="44" y="51"/>
                  </a:cubicBezTo>
                  <a:lnTo>
                    <a:pt x="101" y="51"/>
                  </a:lnTo>
                  <a:close/>
                  <a:moveTo>
                    <a:pt x="139" y="76"/>
                  </a:moveTo>
                  <a:cubicBezTo>
                    <a:pt x="42" y="76"/>
                    <a:pt x="42" y="76"/>
                    <a:pt x="42" y="76"/>
                  </a:cubicBezTo>
                  <a:cubicBezTo>
                    <a:pt x="42" y="83"/>
                    <a:pt x="45" y="93"/>
                    <a:pt x="50" y="99"/>
                  </a:cubicBezTo>
                  <a:cubicBezTo>
                    <a:pt x="57" y="106"/>
                    <a:pt x="65" y="107"/>
                    <a:pt x="72" y="107"/>
                  </a:cubicBezTo>
                  <a:cubicBezTo>
                    <a:pt x="78" y="107"/>
                    <a:pt x="84" y="106"/>
                    <a:pt x="89" y="103"/>
                  </a:cubicBezTo>
                  <a:cubicBezTo>
                    <a:pt x="89" y="103"/>
                    <a:pt x="94" y="99"/>
                    <a:pt x="98" y="92"/>
                  </a:cubicBezTo>
                  <a:cubicBezTo>
                    <a:pt x="137" y="96"/>
                    <a:pt x="137" y="96"/>
                    <a:pt x="137" y="96"/>
                  </a:cubicBezTo>
                  <a:cubicBezTo>
                    <a:pt x="131" y="115"/>
                    <a:pt x="120" y="124"/>
                    <a:pt x="112" y="129"/>
                  </a:cubicBezTo>
                  <a:cubicBezTo>
                    <a:pt x="100" y="136"/>
                    <a:pt x="86" y="138"/>
                    <a:pt x="71" y="138"/>
                  </a:cubicBezTo>
                  <a:cubicBezTo>
                    <a:pt x="52" y="138"/>
                    <a:pt x="34" y="135"/>
                    <a:pt x="19" y="120"/>
                  </a:cubicBezTo>
                  <a:cubicBezTo>
                    <a:pt x="8" y="108"/>
                    <a:pt x="0" y="91"/>
                    <a:pt x="0" y="70"/>
                  </a:cubicBezTo>
                  <a:cubicBezTo>
                    <a:pt x="0" y="51"/>
                    <a:pt x="6" y="32"/>
                    <a:pt x="20" y="18"/>
                  </a:cubicBezTo>
                  <a:cubicBezTo>
                    <a:pt x="35" y="3"/>
                    <a:pt x="55" y="0"/>
                    <a:pt x="69" y="0"/>
                  </a:cubicBezTo>
                  <a:cubicBezTo>
                    <a:pt x="84" y="0"/>
                    <a:pt x="105" y="2"/>
                    <a:pt x="121" y="19"/>
                  </a:cubicBezTo>
                  <a:cubicBezTo>
                    <a:pt x="136" y="36"/>
                    <a:pt x="139" y="56"/>
                    <a:pt x="139" y="72"/>
                  </a:cubicBezTo>
                  <a:lnTo>
                    <a:pt x="139" y="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71" name="Freeform 15"/>
            <p:cNvSpPr>
              <a:spLocks/>
            </p:cNvSpPr>
            <p:nvPr/>
          </p:nvSpPr>
          <p:spPr bwMode="auto">
            <a:xfrm>
              <a:off x="14270041" y="2822576"/>
              <a:ext cx="147638" cy="182563"/>
            </a:xfrm>
            <a:custGeom>
              <a:avLst/>
              <a:gdLst>
                <a:gd name="T0" fmla="*/ 93 w 93"/>
                <a:gd name="T1" fmla="*/ 0 h 115"/>
                <a:gd name="T2" fmla="*/ 93 w 93"/>
                <a:gd name="T3" fmla="*/ 14 h 115"/>
                <a:gd name="T4" fmla="*/ 55 w 93"/>
                <a:gd name="T5" fmla="*/ 14 h 115"/>
                <a:gd name="T6" fmla="*/ 55 w 93"/>
                <a:gd name="T7" fmla="*/ 115 h 115"/>
                <a:gd name="T8" fmla="*/ 39 w 93"/>
                <a:gd name="T9" fmla="*/ 115 h 115"/>
                <a:gd name="T10" fmla="*/ 39 w 93"/>
                <a:gd name="T11" fmla="*/ 14 h 115"/>
                <a:gd name="T12" fmla="*/ 0 w 93"/>
                <a:gd name="T13" fmla="*/ 14 h 115"/>
                <a:gd name="T14" fmla="*/ 0 w 93"/>
                <a:gd name="T15" fmla="*/ 0 h 115"/>
                <a:gd name="T16" fmla="*/ 93 w 93"/>
                <a:gd name="T17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3" h="115">
                  <a:moveTo>
                    <a:pt x="93" y="0"/>
                  </a:moveTo>
                  <a:lnTo>
                    <a:pt x="93" y="14"/>
                  </a:lnTo>
                  <a:lnTo>
                    <a:pt x="55" y="14"/>
                  </a:lnTo>
                  <a:lnTo>
                    <a:pt x="55" y="115"/>
                  </a:lnTo>
                  <a:lnTo>
                    <a:pt x="39" y="115"/>
                  </a:lnTo>
                  <a:lnTo>
                    <a:pt x="39" y="14"/>
                  </a:lnTo>
                  <a:lnTo>
                    <a:pt x="0" y="14"/>
                  </a:lnTo>
                  <a:lnTo>
                    <a:pt x="0" y="0"/>
                  </a:lnTo>
                  <a:lnTo>
                    <a:pt x="9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72" name="Freeform 16"/>
            <p:cNvSpPr>
              <a:spLocks noEditPoints="1"/>
            </p:cNvSpPr>
            <p:nvPr/>
          </p:nvSpPr>
          <p:spPr bwMode="auto">
            <a:xfrm>
              <a:off x="14404978" y="2867026"/>
              <a:ext cx="117475" cy="141288"/>
            </a:xfrm>
            <a:custGeom>
              <a:avLst/>
              <a:gdLst>
                <a:gd name="T0" fmla="*/ 28 w 37"/>
                <a:gd name="T1" fmla="*/ 2 h 44"/>
                <a:gd name="T2" fmla="*/ 34 w 37"/>
                <a:gd name="T3" fmla="*/ 8 h 44"/>
                <a:gd name="T4" fmla="*/ 37 w 37"/>
                <a:gd name="T5" fmla="*/ 15 h 44"/>
                <a:gd name="T6" fmla="*/ 37 w 37"/>
                <a:gd name="T7" fmla="*/ 24 h 44"/>
                <a:gd name="T8" fmla="*/ 7 w 37"/>
                <a:gd name="T9" fmla="*/ 24 h 44"/>
                <a:gd name="T10" fmla="*/ 10 w 37"/>
                <a:gd name="T11" fmla="*/ 34 h 44"/>
                <a:gd name="T12" fmla="*/ 19 w 37"/>
                <a:gd name="T13" fmla="*/ 38 h 44"/>
                <a:gd name="T14" fmla="*/ 27 w 37"/>
                <a:gd name="T15" fmla="*/ 35 h 44"/>
                <a:gd name="T16" fmla="*/ 30 w 37"/>
                <a:gd name="T17" fmla="*/ 30 h 44"/>
                <a:gd name="T18" fmla="*/ 37 w 37"/>
                <a:gd name="T19" fmla="*/ 30 h 44"/>
                <a:gd name="T20" fmla="*/ 35 w 37"/>
                <a:gd name="T21" fmla="*/ 35 h 44"/>
                <a:gd name="T22" fmla="*/ 32 w 37"/>
                <a:gd name="T23" fmla="*/ 39 h 44"/>
                <a:gd name="T24" fmla="*/ 24 w 37"/>
                <a:gd name="T25" fmla="*/ 44 h 44"/>
                <a:gd name="T26" fmla="*/ 18 w 37"/>
                <a:gd name="T27" fmla="*/ 44 h 44"/>
                <a:gd name="T28" fmla="*/ 5 w 37"/>
                <a:gd name="T29" fmla="*/ 39 h 44"/>
                <a:gd name="T30" fmla="*/ 0 w 37"/>
                <a:gd name="T31" fmla="*/ 23 h 44"/>
                <a:gd name="T32" fmla="*/ 5 w 37"/>
                <a:gd name="T33" fmla="*/ 7 h 44"/>
                <a:gd name="T34" fmla="*/ 19 w 37"/>
                <a:gd name="T35" fmla="*/ 0 h 44"/>
                <a:gd name="T36" fmla="*/ 28 w 37"/>
                <a:gd name="T37" fmla="*/ 2 h 44"/>
                <a:gd name="T38" fmla="*/ 30 w 37"/>
                <a:gd name="T39" fmla="*/ 19 h 44"/>
                <a:gd name="T40" fmla="*/ 28 w 37"/>
                <a:gd name="T41" fmla="*/ 11 h 44"/>
                <a:gd name="T42" fmla="*/ 19 w 37"/>
                <a:gd name="T43" fmla="*/ 6 h 44"/>
                <a:gd name="T44" fmla="*/ 11 w 37"/>
                <a:gd name="T45" fmla="*/ 10 h 44"/>
                <a:gd name="T46" fmla="*/ 7 w 37"/>
                <a:gd name="T47" fmla="*/ 19 h 44"/>
                <a:gd name="T48" fmla="*/ 30 w 37"/>
                <a:gd name="T49" fmla="*/ 19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7" h="44">
                  <a:moveTo>
                    <a:pt x="28" y="2"/>
                  </a:moveTo>
                  <a:cubicBezTo>
                    <a:pt x="31" y="4"/>
                    <a:pt x="33" y="6"/>
                    <a:pt x="34" y="8"/>
                  </a:cubicBezTo>
                  <a:cubicBezTo>
                    <a:pt x="35" y="10"/>
                    <a:pt x="36" y="12"/>
                    <a:pt x="37" y="15"/>
                  </a:cubicBezTo>
                  <a:cubicBezTo>
                    <a:pt x="37" y="17"/>
                    <a:pt x="37" y="20"/>
                    <a:pt x="37" y="24"/>
                  </a:cubicBezTo>
                  <a:cubicBezTo>
                    <a:pt x="7" y="24"/>
                    <a:pt x="7" y="24"/>
                    <a:pt x="7" y="24"/>
                  </a:cubicBezTo>
                  <a:cubicBezTo>
                    <a:pt x="7" y="29"/>
                    <a:pt x="8" y="32"/>
                    <a:pt x="10" y="34"/>
                  </a:cubicBezTo>
                  <a:cubicBezTo>
                    <a:pt x="12" y="37"/>
                    <a:pt x="15" y="38"/>
                    <a:pt x="19" y="38"/>
                  </a:cubicBezTo>
                  <a:cubicBezTo>
                    <a:pt x="22" y="38"/>
                    <a:pt x="25" y="37"/>
                    <a:pt x="27" y="35"/>
                  </a:cubicBezTo>
                  <a:cubicBezTo>
                    <a:pt x="29" y="33"/>
                    <a:pt x="30" y="32"/>
                    <a:pt x="30" y="30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7" y="31"/>
                    <a:pt x="36" y="33"/>
                    <a:pt x="35" y="35"/>
                  </a:cubicBezTo>
                  <a:cubicBezTo>
                    <a:pt x="34" y="37"/>
                    <a:pt x="33" y="38"/>
                    <a:pt x="32" y="39"/>
                  </a:cubicBezTo>
                  <a:cubicBezTo>
                    <a:pt x="30" y="42"/>
                    <a:pt x="27" y="43"/>
                    <a:pt x="24" y="44"/>
                  </a:cubicBezTo>
                  <a:cubicBezTo>
                    <a:pt x="22" y="44"/>
                    <a:pt x="20" y="44"/>
                    <a:pt x="18" y="44"/>
                  </a:cubicBezTo>
                  <a:cubicBezTo>
                    <a:pt x="13" y="44"/>
                    <a:pt x="9" y="42"/>
                    <a:pt x="5" y="39"/>
                  </a:cubicBezTo>
                  <a:cubicBezTo>
                    <a:pt x="2" y="35"/>
                    <a:pt x="0" y="30"/>
                    <a:pt x="0" y="23"/>
                  </a:cubicBezTo>
                  <a:cubicBezTo>
                    <a:pt x="0" y="16"/>
                    <a:pt x="2" y="11"/>
                    <a:pt x="5" y="7"/>
                  </a:cubicBezTo>
                  <a:cubicBezTo>
                    <a:pt x="9" y="2"/>
                    <a:pt x="13" y="0"/>
                    <a:pt x="19" y="0"/>
                  </a:cubicBezTo>
                  <a:cubicBezTo>
                    <a:pt x="22" y="0"/>
                    <a:pt x="25" y="1"/>
                    <a:pt x="28" y="2"/>
                  </a:cubicBezTo>
                  <a:moveTo>
                    <a:pt x="30" y="19"/>
                  </a:moveTo>
                  <a:cubicBezTo>
                    <a:pt x="30" y="16"/>
                    <a:pt x="29" y="13"/>
                    <a:pt x="28" y="11"/>
                  </a:cubicBezTo>
                  <a:cubicBezTo>
                    <a:pt x="26" y="8"/>
                    <a:pt x="23" y="6"/>
                    <a:pt x="19" y="6"/>
                  </a:cubicBezTo>
                  <a:cubicBezTo>
                    <a:pt x="16" y="6"/>
                    <a:pt x="13" y="8"/>
                    <a:pt x="11" y="10"/>
                  </a:cubicBezTo>
                  <a:cubicBezTo>
                    <a:pt x="9" y="12"/>
                    <a:pt x="8" y="15"/>
                    <a:pt x="7" y="19"/>
                  </a:cubicBezTo>
                  <a:lnTo>
                    <a:pt x="30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73" name="Freeform 17"/>
            <p:cNvSpPr>
              <a:spLocks/>
            </p:cNvSpPr>
            <p:nvPr/>
          </p:nvSpPr>
          <p:spPr bwMode="auto">
            <a:xfrm>
              <a:off x="14544678" y="2867026"/>
              <a:ext cx="114300" cy="141288"/>
            </a:xfrm>
            <a:custGeom>
              <a:avLst/>
              <a:gdLst>
                <a:gd name="T0" fmla="*/ 31 w 36"/>
                <a:gd name="T1" fmla="*/ 3 h 44"/>
                <a:gd name="T2" fmla="*/ 36 w 36"/>
                <a:gd name="T3" fmla="*/ 15 h 44"/>
                <a:gd name="T4" fmla="*/ 29 w 36"/>
                <a:gd name="T5" fmla="*/ 15 h 44"/>
                <a:gd name="T6" fmla="*/ 26 w 36"/>
                <a:gd name="T7" fmla="*/ 9 h 44"/>
                <a:gd name="T8" fmla="*/ 19 w 36"/>
                <a:gd name="T9" fmla="*/ 6 h 44"/>
                <a:gd name="T10" fmla="*/ 10 w 36"/>
                <a:gd name="T11" fmla="*/ 13 h 44"/>
                <a:gd name="T12" fmla="*/ 8 w 36"/>
                <a:gd name="T13" fmla="*/ 23 h 44"/>
                <a:gd name="T14" fmla="*/ 10 w 36"/>
                <a:gd name="T15" fmla="*/ 34 h 44"/>
                <a:gd name="T16" fmla="*/ 19 w 36"/>
                <a:gd name="T17" fmla="*/ 38 h 44"/>
                <a:gd name="T18" fmla="*/ 26 w 36"/>
                <a:gd name="T19" fmla="*/ 35 h 44"/>
                <a:gd name="T20" fmla="*/ 29 w 36"/>
                <a:gd name="T21" fmla="*/ 28 h 44"/>
                <a:gd name="T22" fmla="*/ 36 w 36"/>
                <a:gd name="T23" fmla="*/ 28 h 44"/>
                <a:gd name="T24" fmla="*/ 30 w 36"/>
                <a:gd name="T25" fmla="*/ 40 h 44"/>
                <a:gd name="T26" fmla="*/ 18 w 36"/>
                <a:gd name="T27" fmla="*/ 44 h 44"/>
                <a:gd name="T28" fmla="*/ 5 w 36"/>
                <a:gd name="T29" fmla="*/ 38 h 44"/>
                <a:gd name="T30" fmla="*/ 0 w 36"/>
                <a:gd name="T31" fmla="*/ 23 h 44"/>
                <a:gd name="T32" fmla="*/ 6 w 36"/>
                <a:gd name="T33" fmla="*/ 6 h 44"/>
                <a:gd name="T34" fmla="*/ 19 w 36"/>
                <a:gd name="T35" fmla="*/ 0 h 44"/>
                <a:gd name="T36" fmla="*/ 31 w 36"/>
                <a:gd name="T37" fmla="*/ 3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6" h="44">
                  <a:moveTo>
                    <a:pt x="31" y="3"/>
                  </a:moveTo>
                  <a:cubicBezTo>
                    <a:pt x="34" y="6"/>
                    <a:pt x="35" y="10"/>
                    <a:pt x="36" y="15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9" y="13"/>
                    <a:pt x="28" y="11"/>
                    <a:pt x="26" y="9"/>
                  </a:cubicBezTo>
                  <a:cubicBezTo>
                    <a:pt x="25" y="7"/>
                    <a:pt x="22" y="6"/>
                    <a:pt x="19" y="6"/>
                  </a:cubicBezTo>
                  <a:cubicBezTo>
                    <a:pt x="15" y="6"/>
                    <a:pt x="12" y="8"/>
                    <a:pt x="10" y="13"/>
                  </a:cubicBezTo>
                  <a:cubicBezTo>
                    <a:pt x="8" y="16"/>
                    <a:pt x="8" y="19"/>
                    <a:pt x="8" y="23"/>
                  </a:cubicBezTo>
                  <a:cubicBezTo>
                    <a:pt x="8" y="27"/>
                    <a:pt x="9" y="31"/>
                    <a:pt x="10" y="34"/>
                  </a:cubicBezTo>
                  <a:cubicBezTo>
                    <a:pt x="12" y="37"/>
                    <a:pt x="15" y="38"/>
                    <a:pt x="19" y="38"/>
                  </a:cubicBezTo>
                  <a:cubicBezTo>
                    <a:pt x="22" y="38"/>
                    <a:pt x="24" y="37"/>
                    <a:pt x="26" y="35"/>
                  </a:cubicBezTo>
                  <a:cubicBezTo>
                    <a:pt x="27" y="34"/>
                    <a:pt x="28" y="31"/>
                    <a:pt x="29" y="28"/>
                  </a:cubicBezTo>
                  <a:cubicBezTo>
                    <a:pt x="36" y="28"/>
                    <a:pt x="36" y="28"/>
                    <a:pt x="36" y="28"/>
                  </a:cubicBezTo>
                  <a:cubicBezTo>
                    <a:pt x="35" y="34"/>
                    <a:pt x="33" y="38"/>
                    <a:pt x="30" y="40"/>
                  </a:cubicBezTo>
                  <a:cubicBezTo>
                    <a:pt x="27" y="43"/>
                    <a:pt x="23" y="44"/>
                    <a:pt x="18" y="44"/>
                  </a:cubicBezTo>
                  <a:cubicBezTo>
                    <a:pt x="13" y="44"/>
                    <a:pt x="8" y="42"/>
                    <a:pt x="5" y="38"/>
                  </a:cubicBezTo>
                  <a:cubicBezTo>
                    <a:pt x="2" y="34"/>
                    <a:pt x="0" y="29"/>
                    <a:pt x="0" y="23"/>
                  </a:cubicBezTo>
                  <a:cubicBezTo>
                    <a:pt x="0" y="16"/>
                    <a:pt x="2" y="10"/>
                    <a:pt x="6" y="6"/>
                  </a:cubicBezTo>
                  <a:cubicBezTo>
                    <a:pt x="9" y="2"/>
                    <a:pt x="14" y="0"/>
                    <a:pt x="19" y="0"/>
                  </a:cubicBezTo>
                  <a:cubicBezTo>
                    <a:pt x="24" y="0"/>
                    <a:pt x="28" y="1"/>
                    <a:pt x="31" y="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74" name="Freeform 18"/>
            <p:cNvSpPr>
              <a:spLocks/>
            </p:cNvSpPr>
            <p:nvPr/>
          </p:nvSpPr>
          <p:spPr bwMode="auto">
            <a:xfrm>
              <a:off x="14684379" y="2822576"/>
              <a:ext cx="107950" cy="182563"/>
            </a:xfrm>
            <a:custGeom>
              <a:avLst/>
              <a:gdLst>
                <a:gd name="T0" fmla="*/ 0 w 34"/>
                <a:gd name="T1" fmla="*/ 0 h 57"/>
                <a:gd name="T2" fmla="*/ 7 w 34"/>
                <a:gd name="T3" fmla="*/ 0 h 57"/>
                <a:gd name="T4" fmla="*/ 7 w 34"/>
                <a:gd name="T5" fmla="*/ 21 h 57"/>
                <a:gd name="T6" fmla="*/ 11 w 34"/>
                <a:gd name="T7" fmla="*/ 16 h 57"/>
                <a:gd name="T8" fmla="*/ 20 w 34"/>
                <a:gd name="T9" fmla="*/ 14 h 57"/>
                <a:gd name="T10" fmla="*/ 32 w 34"/>
                <a:gd name="T11" fmla="*/ 21 h 57"/>
                <a:gd name="T12" fmla="*/ 34 w 34"/>
                <a:gd name="T13" fmla="*/ 30 h 57"/>
                <a:gd name="T14" fmla="*/ 34 w 34"/>
                <a:gd name="T15" fmla="*/ 57 h 57"/>
                <a:gd name="T16" fmla="*/ 26 w 34"/>
                <a:gd name="T17" fmla="*/ 57 h 57"/>
                <a:gd name="T18" fmla="*/ 26 w 34"/>
                <a:gd name="T19" fmla="*/ 31 h 57"/>
                <a:gd name="T20" fmla="*/ 25 w 34"/>
                <a:gd name="T21" fmla="*/ 24 h 57"/>
                <a:gd name="T22" fmla="*/ 18 w 34"/>
                <a:gd name="T23" fmla="*/ 21 h 57"/>
                <a:gd name="T24" fmla="*/ 10 w 34"/>
                <a:gd name="T25" fmla="*/ 23 h 57"/>
                <a:gd name="T26" fmla="*/ 7 w 34"/>
                <a:gd name="T27" fmla="*/ 35 h 57"/>
                <a:gd name="T28" fmla="*/ 7 w 34"/>
                <a:gd name="T29" fmla="*/ 57 h 57"/>
                <a:gd name="T30" fmla="*/ 0 w 34"/>
                <a:gd name="T31" fmla="*/ 57 h 57"/>
                <a:gd name="T32" fmla="*/ 0 w 34"/>
                <a:gd name="T33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4" h="57">
                  <a:moveTo>
                    <a:pt x="0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8" y="19"/>
                    <a:pt x="10" y="17"/>
                    <a:pt x="11" y="16"/>
                  </a:cubicBezTo>
                  <a:cubicBezTo>
                    <a:pt x="13" y="15"/>
                    <a:pt x="16" y="14"/>
                    <a:pt x="20" y="14"/>
                  </a:cubicBezTo>
                  <a:cubicBezTo>
                    <a:pt x="26" y="14"/>
                    <a:pt x="30" y="16"/>
                    <a:pt x="32" y="21"/>
                  </a:cubicBezTo>
                  <a:cubicBezTo>
                    <a:pt x="33" y="23"/>
                    <a:pt x="34" y="26"/>
                    <a:pt x="34" y="30"/>
                  </a:cubicBezTo>
                  <a:cubicBezTo>
                    <a:pt x="34" y="57"/>
                    <a:pt x="34" y="57"/>
                    <a:pt x="34" y="57"/>
                  </a:cubicBezTo>
                  <a:cubicBezTo>
                    <a:pt x="26" y="57"/>
                    <a:pt x="26" y="57"/>
                    <a:pt x="26" y="57"/>
                  </a:cubicBezTo>
                  <a:cubicBezTo>
                    <a:pt x="26" y="31"/>
                    <a:pt x="26" y="31"/>
                    <a:pt x="26" y="31"/>
                  </a:cubicBezTo>
                  <a:cubicBezTo>
                    <a:pt x="26" y="28"/>
                    <a:pt x="26" y="25"/>
                    <a:pt x="25" y="24"/>
                  </a:cubicBezTo>
                  <a:cubicBezTo>
                    <a:pt x="24" y="22"/>
                    <a:pt x="22" y="21"/>
                    <a:pt x="18" y="21"/>
                  </a:cubicBezTo>
                  <a:cubicBezTo>
                    <a:pt x="15" y="21"/>
                    <a:pt x="13" y="22"/>
                    <a:pt x="10" y="23"/>
                  </a:cubicBezTo>
                  <a:cubicBezTo>
                    <a:pt x="8" y="25"/>
                    <a:pt x="7" y="29"/>
                    <a:pt x="7" y="35"/>
                  </a:cubicBezTo>
                  <a:cubicBezTo>
                    <a:pt x="7" y="57"/>
                    <a:pt x="7" y="57"/>
                    <a:pt x="7" y="57"/>
                  </a:cubicBezTo>
                  <a:cubicBezTo>
                    <a:pt x="0" y="57"/>
                    <a:pt x="0" y="57"/>
                    <a:pt x="0" y="57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75" name="Freeform 19"/>
            <p:cNvSpPr>
              <a:spLocks/>
            </p:cNvSpPr>
            <p:nvPr/>
          </p:nvSpPr>
          <p:spPr bwMode="auto">
            <a:xfrm>
              <a:off x="14827254" y="2867026"/>
              <a:ext cx="107950" cy="138113"/>
            </a:xfrm>
            <a:custGeom>
              <a:avLst/>
              <a:gdLst>
                <a:gd name="T0" fmla="*/ 0 w 34"/>
                <a:gd name="T1" fmla="*/ 1 h 43"/>
                <a:gd name="T2" fmla="*/ 6 w 34"/>
                <a:gd name="T3" fmla="*/ 1 h 43"/>
                <a:gd name="T4" fmla="*/ 6 w 34"/>
                <a:gd name="T5" fmla="*/ 7 h 43"/>
                <a:gd name="T6" fmla="*/ 13 w 34"/>
                <a:gd name="T7" fmla="*/ 2 h 43"/>
                <a:gd name="T8" fmla="*/ 20 w 34"/>
                <a:gd name="T9" fmla="*/ 0 h 43"/>
                <a:gd name="T10" fmla="*/ 32 w 34"/>
                <a:gd name="T11" fmla="*/ 7 h 43"/>
                <a:gd name="T12" fmla="*/ 34 w 34"/>
                <a:gd name="T13" fmla="*/ 16 h 43"/>
                <a:gd name="T14" fmla="*/ 34 w 34"/>
                <a:gd name="T15" fmla="*/ 43 h 43"/>
                <a:gd name="T16" fmla="*/ 26 w 34"/>
                <a:gd name="T17" fmla="*/ 43 h 43"/>
                <a:gd name="T18" fmla="*/ 26 w 34"/>
                <a:gd name="T19" fmla="*/ 17 h 43"/>
                <a:gd name="T20" fmla="*/ 25 w 34"/>
                <a:gd name="T21" fmla="*/ 11 h 43"/>
                <a:gd name="T22" fmla="*/ 19 w 34"/>
                <a:gd name="T23" fmla="*/ 7 h 43"/>
                <a:gd name="T24" fmla="*/ 14 w 34"/>
                <a:gd name="T25" fmla="*/ 7 h 43"/>
                <a:gd name="T26" fmla="*/ 9 w 34"/>
                <a:gd name="T27" fmla="*/ 11 h 43"/>
                <a:gd name="T28" fmla="*/ 7 w 34"/>
                <a:gd name="T29" fmla="*/ 15 h 43"/>
                <a:gd name="T30" fmla="*/ 7 w 34"/>
                <a:gd name="T31" fmla="*/ 21 h 43"/>
                <a:gd name="T32" fmla="*/ 7 w 34"/>
                <a:gd name="T33" fmla="*/ 43 h 43"/>
                <a:gd name="T34" fmla="*/ 0 w 34"/>
                <a:gd name="T35" fmla="*/ 43 h 43"/>
                <a:gd name="T36" fmla="*/ 0 w 34"/>
                <a:gd name="T37" fmla="*/ 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4" h="43">
                  <a:moveTo>
                    <a:pt x="0" y="1"/>
                  </a:moveTo>
                  <a:cubicBezTo>
                    <a:pt x="6" y="1"/>
                    <a:pt x="6" y="1"/>
                    <a:pt x="6" y="1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8" y="5"/>
                    <a:pt x="10" y="3"/>
                    <a:pt x="13" y="2"/>
                  </a:cubicBezTo>
                  <a:cubicBezTo>
                    <a:pt x="15" y="1"/>
                    <a:pt x="17" y="0"/>
                    <a:pt x="20" y="0"/>
                  </a:cubicBezTo>
                  <a:cubicBezTo>
                    <a:pt x="26" y="0"/>
                    <a:pt x="30" y="2"/>
                    <a:pt x="32" y="7"/>
                  </a:cubicBezTo>
                  <a:cubicBezTo>
                    <a:pt x="33" y="9"/>
                    <a:pt x="34" y="12"/>
                    <a:pt x="34" y="16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6" y="14"/>
                    <a:pt x="26" y="12"/>
                    <a:pt x="25" y="11"/>
                  </a:cubicBezTo>
                  <a:cubicBezTo>
                    <a:pt x="24" y="8"/>
                    <a:pt x="22" y="7"/>
                    <a:pt x="19" y="7"/>
                  </a:cubicBezTo>
                  <a:cubicBezTo>
                    <a:pt x="17" y="7"/>
                    <a:pt x="16" y="7"/>
                    <a:pt x="14" y="7"/>
                  </a:cubicBezTo>
                  <a:cubicBezTo>
                    <a:pt x="13" y="8"/>
                    <a:pt x="11" y="9"/>
                    <a:pt x="9" y="11"/>
                  </a:cubicBezTo>
                  <a:cubicBezTo>
                    <a:pt x="8" y="12"/>
                    <a:pt x="8" y="13"/>
                    <a:pt x="7" y="15"/>
                  </a:cubicBezTo>
                  <a:cubicBezTo>
                    <a:pt x="7" y="16"/>
                    <a:pt x="7" y="18"/>
                    <a:pt x="7" y="21"/>
                  </a:cubicBezTo>
                  <a:cubicBezTo>
                    <a:pt x="7" y="43"/>
                    <a:pt x="7" y="43"/>
                    <a:pt x="7" y="43"/>
                  </a:cubicBezTo>
                  <a:cubicBezTo>
                    <a:pt x="0" y="43"/>
                    <a:pt x="0" y="43"/>
                    <a:pt x="0" y="43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76" name="Freeform 20"/>
            <p:cNvSpPr>
              <a:spLocks noEditPoints="1"/>
            </p:cNvSpPr>
            <p:nvPr/>
          </p:nvSpPr>
          <p:spPr bwMode="auto">
            <a:xfrm>
              <a:off x="14960604" y="2867026"/>
              <a:ext cx="122238" cy="141288"/>
            </a:xfrm>
            <a:custGeom>
              <a:avLst/>
              <a:gdLst>
                <a:gd name="T0" fmla="*/ 33 w 38"/>
                <a:gd name="T1" fmla="*/ 5 h 44"/>
                <a:gd name="T2" fmla="*/ 38 w 38"/>
                <a:gd name="T3" fmla="*/ 21 h 44"/>
                <a:gd name="T4" fmla="*/ 33 w 38"/>
                <a:gd name="T5" fmla="*/ 38 h 44"/>
                <a:gd name="T6" fmla="*/ 18 w 38"/>
                <a:gd name="T7" fmla="*/ 44 h 44"/>
                <a:gd name="T8" fmla="*/ 5 w 38"/>
                <a:gd name="T9" fmla="*/ 39 h 44"/>
                <a:gd name="T10" fmla="*/ 0 w 38"/>
                <a:gd name="T11" fmla="*/ 23 h 44"/>
                <a:gd name="T12" fmla="*/ 5 w 38"/>
                <a:gd name="T13" fmla="*/ 6 h 44"/>
                <a:gd name="T14" fmla="*/ 19 w 38"/>
                <a:gd name="T15" fmla="*/ 0 h 44"/>
                <a:gd name="T16" fmla="*/ 33 w 38"/>
                <a:gd name="T17" fmla="*/ 5 h 44"/>
                <a:gd name="T18" fmla="*/ 28 w 38"/>
                <a:gd name="T19" fmla="*/ 33 h 44"/>
                <a:gd name="T20" fmla="*/ 31 w 38"/>
                <a:gd name="T21" fmla="*/ 21 h 44"/>
                <a:gd name="T22" fmla="*/ 29 w 38"/>
                <a:gd name="T23" fmla="*/ 12 h 44"/>
                <a:gd name="T24" fmla="*/ 19 w 38"/>
                <a:gd name="T25" fmla="*/ 6 h 44"/>
                <a:gd name="T26" fmla="*/ 10 w 38"/>
                <a:gd name="T27" fmla="*/ 11 h 44"/>
                <a:gd name="T28" fmla="*/ 7 w 38"/>
                <a:gd name="T29" fmla="*/ 23 h 44"/>
                <a:gd name="T30" fmla="*/ 10 w 38"/>
                <a:gd name="T31" fmla="*/ 34 h 44"/>
                <a:gd name="T32" fmla="*/ 19 w 38"/>
                <a:gd name="T33" fmla="*/ 38 h 44"/>
                <a:gd name="T34" fmla="*/ 28 w 38"/>
                <a:gd name="T35" fmla="*/ 33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8" h="44">
                  <a:moveTo>
                    <a:pt x="33" y="5"/>
                  </a:moveTo>
                  <a:cubicBezTo>
                    <a:pt x="36" y="9"/>
                    <a:pt x="38" y="14"/>
                    <a:pt x="38" y="21"/>
                  </a:cubicBezTo>
                  <a:cubicBezTo>
                    <a:pt x="38" y="28"/>
                    <a:pt x="37" y="33"/>
                    <a:pt x="33" y="38"/>
                  </a:cubicBezTo>
                  <a:cubicBezTo>
                    <a:pt x="30" y="42"/>
                    <a:pt x="25" y="44"/>
                    <a:pt x="18" y="44"/>
                  </a:cubicBezTo>
                  <a:cubicBezTo>
                    <a:pt x="13" y="44"/>
                    <a:pt x="8" y="42"/>
                    <a:pt x="5" y="39"/>
                  </a:cubicBezTo>
                  <a:cubicBezTo>
                    <a:pt x="2" y="35"/>
                    <a:pt x="0" y="29"/>
                    <a:pt x="0" y="23"/>
                  </a:cubicBezTo>
                  <a:cubicBezTo>
                    <a:pt x="0" y="16"/>
                    <a:pt x="2" y="10"/>
                    <a:pt x="5" y="6"/>
                  </a:cubicBezTo>
                  <a:cubicBezTo>
                    <a:pt x="9" y="2"/>
                    <a:pt x="13" y="0"/>
                    <a:pt x="19" y="0"/>
                  </a:cubicBezTo>
                  <a:cubicBezTo>
                    <a:pt x="25" y="0"/>
                    <a:pt x="29" y="2"/>
                    <a:pt x="33" y="5"/>
                  </a:cubicBezTo>
                  <a:moveTo>
                    <a:pt x="28" y="33"/>
                  </a:moveTo>
                  <a:cubicBezTo>
                    <a:pt x="30" y="30"/>
                    <a:pt x="31" y="26"/>
                    <a:pt x="31" y="21"/>
                  </a:cubicBezTo>
                  <a:cubicBezTo>
                    <a:pt x="31" y="17"/>
                    <a:pt x="30" y="14"/>
                    <a:pt x="29" y="12"/>
                  </a:cubicBezTo>
                  <a:cubicBezTo>
                    <a:pt x="27" y="8"/>
                    <a:pt x="24" y="6"/>
                    <a:pt x="19" y="6"/>
                  </a:cubicBezTo>
                  <a:cubicBezTo>
                    <a:pt x="15" y="6"/>
                    <a:pt x="12" y="8"/>
                    <a:pt x="10" y="11"/>
                  </a:cubicBezTo>
                  <a:cubicBezTo>
                    <a:pt x="8" y="14"/>
                    <a:pt x="7" y="18"/>
                    <a:pt x="7" y="23"/>
                  </a:cubicBezTo>
                  <a:cubicBezTo>
                    <a:pt x="7" y="27"/>
                    <a:pt x="8" y="31"/>
                    <a:pt x="10" y="34"/>
                  </a:cubicBezTo>
                  <a:cubicBezTo>
                    <a:pt x="12" y="37"/>
                    <a:pt x="15" y="38"/>
                    <a:pt x="19" y="38"/>
                  </a:cubicBezTo>
                  <a:cubicBezTo>
                    <a:pt x="24" y="38"/>
                    <a:pt x="27" y="37"/>
                    <a:pt x="28" y="3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77" name="Rectangle 76"/>
            <p:cNvSpPr>
              <a:spLocks noChangeArrowheads="1"/>
            </p:cNvSpPr>
            <p:nvPr/>
          </p:nvSpPr>
          <p:spPr bwMode="auto">
            <a:xfrm>
              <a:off x="15114591" y="2822576"/>
              <a:ext cx="22225" cy="1825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78" name="Freeform 22"/>
            <p:cNvSpPr>
              <a:spLocks noEditPoints="1"/>
            </p:cNvSpPr>
            <p:nvPr/>
          </p:nvSpPr>
          <p:spPr bwMode="auto">
            <a:xfrm>
              <a:off x="15162216" y="2867026"/>
              <a:ext cx="123825" cy="141288"/>
            </a:xfrm>
            <a:custGeom>
              <a:avLst/>
              <a:gdLst>
                <a:gd name="T0" fmla="*/ 33 w 39"/>
                <a:gd name="T1" fmla="*/ 5 h 44"/>
                <a:gd name="T2" fmla="*/ 39 w 39"/>
                <a:gd name="T3" fmla="*/ 21 h 44"/>
                <a:gd name="T4" fmla="*/ 34 w 39"/>
                <a:gd name="T5" fmla="*/ 38 h 44"/>
                <a:gd name="T6" fmla="*/ 19 w 39"/>
                <a:gd name="T7" fmla="*/ 44 h 44"/>
                <a:gd name="T8" fmla="*/ 5 w 39"/>
                <a:gd name="T9" fmla="*/ 39 h 44"/>
                <a:gd name="T10" fmla="*/ 0 w 39"/>
                <a:gd name="T11" fmla="*/ 23 h 44"/>
                <a:gd name="T12" fmla="*/ 6 w 39"/>
                <a:gd name="T13" fmla="*/ 6 h 44"/>
                <a:gd name="T14" fmla="*/ 20 w 39"/>
                <a:gd name="T15" fmla="*/ 0 h 44"/>
                <a:gd name="T16" fmla="*/ 33 w 39"/>
                <a:gd name="T17" fmla="*/ 5 h 44"/>
                <a:gd name="T18" fmla="*/ 29 w 39"/>
                <a:gd name="T19" fmla="*/ 33 h 44"/>
                <a:gd name="T20" fmla="*/ 31 w 39"/>
                <a:gd name="T21" fmla="*/ 21 h 44"/>
                <a:gd name="T22" fmla="*/ 30 w 39"/>
                <a:gd name="T23" fmla="*/ 12 h 44"/>
                <a:gd name="T24" fmla="*/ 20 w 39"/>
                <a:gd name="T25" fmla="*/ 6 h 44"/>
                <a:gd name="T26" fmla="*/ 10 w 39"/>
                <a:gd name="T27" fmla="*/ 11 h 44"/>
                <a:gd name="T28" fmla="*/ 7 w 39"/>
                <a:gd name="T29" fmla="*/ 23 h 44"/>
                <a:gd name="T30" fmla="*/ 10 w 39"/>
                <a:gd name="T31" fmla="*/ 34 h 44"/>
                <a:gd name="T32" fmla="*/ 20 w 39"/>
                <a:gd name="T33" fmla="*/ 38 h 44"/>
                <a:gd name="T34" fmla="*/ 29 w 39"/>
                <a:gd name="T35" fmla="*/ 33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9" h="44">
                  <a:moveTo>
                    <a:pt x="33" y="5"/>
                  </a:moveTo>
                  <a:cubicBezTo>
                    <a:pt x="37" y="9"/>
                    <a:pt x="39" y="14"/>
                    <a:pt x="39" y="21"/>
                  </a:cubicBezTo>
                  <a:cubicBezTo>
                    <a:pt x="39" y="28"/>
                    <a:pt x="37" y="33"/>
                    <a:pt x="34" y="38"/>
                  </a:cubicBezTo>
                  <a:cubicBezTo>
                    <a:pt x="31" y="42"/>
                    <a:pt x="26" y="44"/>
                    <a:pt x="19" y="44"/>
                  </a:cubicBezTo>
                  <a:cubicBezTo>
                    <a:pt x="13" y="44"/>
                    <a:pt x="9" y="42"/>
                    <a:pt x="5" y="39"/>
                  </a:cubicBezTo>
                  <a:cubicBezTo>
                    <a:pt x="2" y="35"/>
                    <a:pt x="0" y="29"/>
                    <a:pt x="0" y="23"/>
                  </a:cubicBezTo>
                  <a:cubicBezTo>
                    <a:pt x="0" y="16"/>
                    <a:pt x="2" y="10"/>
                    <a:pt x="6" y="6"/>
                  </a:cubicBezTo>
                  <a:cubicBezTo>
                    <a:pt x="9" y="2"/>
                    <a:pt x="14" y="0"/>
                    <a:pt x="20" y="0"/>
                  </a:cubicBezTo>
                  <a:cubicBezTo>
                    <a:pt x="25" y="0"/>
                    <a:pt x="30" y="2"/>
                    <a:pt x="33" y="5"/>
                  </a:cubicBezTo>
                  <a:moveTo>
                    <a:pt x="29" y="33"/>
                  </a:moveTo>
                  <a:cubicBezTo>
                    <a:pt x="31" y="30"/>
                    <a:pt x="31" y="26"/>
                    <a:pt x="31" y="21"/>
                  </a:cubicBezTo>
                  <a:cubicBezTo>
                    <a:pt x="31" y="17"/>
                    <a:pt x="31" y="14"/>
                    <a:pt x="30" y="12"/>
                  </a:cubicBezTo>
                  <a:cubicBezTo>
                    <a:pt x="28" y="8"/>
                    <a:pt x="24" y="6"/>
                    <a:pt x="20" y="6"/>
                  </a:cubicBezTo>
                  <a:cubicBezTo>
                    <a:pt x="15" y="6"/>
                    <a:pt x="12" y="8"/>
                    <a:pt x="10" y="11"/>
                  </a:cubicBezTo>
                  <a:cubicBezTo>
                    <a:pt x="8" y="14"/>
                    <a:pt x="7" y="18"/>
                    <a:pt x="7" y="23"/>
                  </a:cubicBezTo>
                  <a:cubicBezTo>
                    <a:pt x="7" y="27"/>
                    <a:pt x="8" y="31"/>
                    <a:pt x="10" y="34"/>
                  </a:cubicBezTo>
                  <a:cubicBezTo>
                    <a:pt x="12" y="37"/>
                    <a:pt x="15" y="38"/>
                    <a:pt x="20" y="38"/>
                  </a:cubicBezTo>
                  <a:cubicBezTo>
                    <a:pt x="24" y="38"/>
                    <a:pt x="27" y="37"/>
                    <a:pt x="29" y="3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79" name="Freeform 23"/>
            <p:cNvSpPr>
              <a:spLocks noEditPoints="1"/>
            </p:cNvSpPr>
            <p:nvPr/>
          </p:nvSpPr>
          <p:spPr bwMode="auto">
            <a:xfrm>
              <a:off x="15305091" y="2870201"/>
              <a:ext cx="117475" cy="188913"/>
            </a:xfrm>
            <a:custGeom>
              <a:avLst/>
              <a:gdLst>
                <a:gd name="T0" fmla="*/ 26 w 37"/>
                <a:gd name="T1" fmla="*/ 2 h 59"/>
                <a:gd name="T2" fmla="*/ 30 w 37"/>
                <a:gd name="T3" fmla="*/ 6 h 59"/>
                <a:gd name="T4" fmla="*/ 30 w 37"/>
                <a:gd name="T5" fmla="*/ 1 h 59"/>
                <a:gd name="T6" fmla="*/ 37 w 37"/>
                <a:gd name="T7" fmla="*/ 1 h 59"/>
                <a:gd name="T8" fmla="*/ 37 w 37"/>
                <a:gd name="T9" fmla="*/ 38 h 59"/>
                <a:gd name="T10" fmla="*/ 34 w 37"/>
                <a:gd name="T11" fmla="*/ 51 h 59"/>
                <a:gd name="T12" fmla="*/ 18 w 37"/>
                <a:gd name="T13" fmla="*/ 59 h 59"/>
                <a:gd name="T14" fmla="*/ 7 w 37"/>
                <a:gd name="T15" fmla="*/ 56 h 59"/>
                <a:gd name="T16" fmla="*/ 2 w 37"/>
                <a:gd name="T17" fmla="*/ 47 h 59"/>
                <a:gd name="T18" fmla="*/ 9 w 37"/>
                <a:gd name="T19" fmla="*/ 47 h 59"/>
                <a:gd name="T20" fmla="*/ 11 w 37"/>
                <a:gd name="T21" fmla="*/ 51 h 59"/>
                <a:gd name="T22" fmla="*/ 18 w 37"/>
                <a:gd name="T23" fmla="*/ 54 h 59"/>
                <a:gd name="T24" fmla="*/ 29 w 37"/>
                <a:gd name="T25" fmla="*/ 48 h 59"/>
                <a:gd name="T26" fmla="*/ 30 w 37"/>
                <a:gd name="T27" fmla="*/ 36 h 59"/>
                <a:gd name="T28" fmla="*/ 25 w 37"/>
                <a:gd name="T29" fmla="*/ 41 h 59"/>
                <a:gd name="T30" fmla="*/ 17 w 37"/>
                <a:gd name="T31" fmla="*/ 42 h 59"/>
                <a:gd name="T32" fmla="*/ 5 w 37"/>
                <a:gd name="T33" fmla="*/ 38 h 59"/>
                <a:gd name="T34" fmla="*/ 0 w 37"/>
                <a:gd name="T35" fmla="*/ 22 h 59"/>
                <a:gd name="T36" fmla="*/ 5 w 37"/>
                <a:gd name="T37" fmla="*/ 5 h 59"/>
                <a:gd name="T38" fmla="*/ 18 w 37"/>
                <a:gd name="T39" fmla="*/ 0 h 59"/>
                <a:gd name="T40" fmla="*/ 26 w 37"/>
                <a:gd name="T41" fmla="*/ 2 h 59"/>
                <a:gd name="T42" fmla="*/ 27 w 37"/>
                <a:gd name="T43" fmla="*/ 9 h 59"/>
                <a:gd name="T44" fmla="*/ 19 w 37"/>
                <a:gd name="T45" fmla="*/ 6 h 59"/>
                <a:gd name="T46" fmla="*/ 9 w 37"/>
                <a:gd name="T47" fmla="*/ 13 h 59"/>
                <a:gd name="T48" fmla="*/ 8 w 37"/>
                <a:gd name="T49" fmla="*/ 22 h 59"/>
                <a:gd name="T50" fmla="*/ 10 w 37"/>
                <a:gd name="T51" fmla="*/ 33 h 59"/>
                <a:gd name="T52" fmla="*/ 18 w 37"/>
                <a:gd name="T53" fmla="*/ 37 h 59"/>
                <a:gd name="T54" fmla="*/ 29 w 37"/>
                <a:gd name="T55" fmla="*/ 30 h 59"/>
                <a:gd name="T56" fmla="*/ 30 w 37"/>
                <a:gd name="T57" fmla="*/ 21 h 59"/>
                <a:gd name="T58" fmla="*/ 27 w 37"/>
                <a:gd name="T59" fmla="*/ 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7" h="59">
                  <a:moveTo>
                    <a:pt x="26" y="2"/>
                  </a:moveTo>
                  <a:cubicBezTo>
                    <a:pt x="28" y="3"/>
                    <a:pt x="29" y="4"/>
                    <a:pt x="30" y="6"/>
                  </a:cubicBezTo>
                  <a:cubicBezTo>
                    <a:pt x="30" y="1"/>
                    <a:pt x="30" y="1"/>
                    <a:pt x="30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37" y="38"/>
                    <a:pt x="37" y="38"/>
                    <a:pt x="37" y="38"/>
                  </a:cubicBezTo>
                  <a:cubicBezTo>
                    <a:pt x="37" y="44"/>
                    <a:pt x="36" y="48"/>
                    <a:pt x="34" y="51"/>
                  </a:cubicBezTo>
                  <a:cubicBezTo>
                    <a:pt x="32" y="57"/>
                    <a:pt x="26" y="59"/>
                    <a:pt x="18" y="59"/>
                  </a:cubicBezTo>
                  <a:cubicBezTo>
                    <a:pt x="14" y="59"/>
                    <a:pt x="10" y="58"/>
                    <a:pt x="7" y="56"/>
                  </a:cubicBezTo>
                  <a:cubicBezTo>
                    <a:pt x="4" y="54"/>
                    <a:pt x="2" y="51"/>
                    <a:pt x="2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9" y="49"/>
                    <a:pt x="10" y="50"/>
                    <a:pt x="11" y="51"/>
                  </a:cubicBezTo>
                  <a:cubicBezTo>
                    <a:pt x="12" y="53"/>
                    <a:pt x="15" y="54"/>
                    <a:pt x="18" y="54"/>
                  </a:cubicBezTo>
                  <a:cubicBezTo>
                    <a:pt x="24" y="54"/>
                    <a:pt x="27" y="52"/>
                    <a:pt x="29" y="48"/>
                  </a:cubicBezTo>
                  <a:cubicBezTo>
                    <a:pt x="30" y="46"/>
                    <a:pt x="30" y="42"/>
                    <a:pt x="30" y="36"/>
                  </a:cubicBezTo>
                  <a:cubicBezTo>
                    <a:pt x="29" y="38"/>
                    <a:pt x="27" y="40"/>
                    <a:pt x="25" y="41"/>
                  </a:cubicBezTo>
                  <a:cubicBezTo>
                    <a:pt x="23" y="42"/>
                    <a:pt x="20" y="42"/>
                    <a:pt x="17" y="42"/>
                  </a:cubicBezTo>
                  <a:cubicBezTo>
                    <a:pt x="13" y="42"/>
                    <a:pt x="9" y="41"/>
                    <a:pt x="5" y="38"/>
                  </a:cubicBezTo>
                  <a:cubicBezTo>
                    <a:pt x="2" y="34"/>
                    <a:pt x="0" y="29"/>
                    <a:pt x="0" y="22"/>
                  </a:cubicBezTo>
                  <a:cubicBezTo>
                    <a:pt x="0" y="15"/>
                    <a:pt x="2" y="9"/>
                    <a:pt x="5" y="5"/>
                  </a:cubicBezTo>
                  <a:cubicBezTo>
                    <a:pt x="9" y="1"/>
                    <a:pt x="13" y="0"/>
                    <a:pt x="18" y="0"/>
                  </a:cubicBezTo>
                  <a:cubicBezTo>
                    <a:pt x="21" y="0"/>
                    <a:pt x="24" y="0"/>
                    <a:pt x="26" y="2"/>
                  </a:cubicBezTo>
                  <a:moveTo>
                    <a:pt x="27" y="9"/>
                  </a:moveTo>
                  <a:cubicBezTo>
                    <a:pt x="25" y="7"/>
                    <a:pt x="22" y="6"/>
                    <a:pt x="19" y="6"/>
                  </a:cubicBezTo>
                  <a:cubicBezTo>
                    <a:pt x="14" y="6"/>
                    <a:pt x="11" y="8"/>
                    <a:pt x="9" y="13"/>
                  </a:cubicBezTo>
                  <a:cubicBezTo>
                    <a:pt x="8" y="15"/>
                    <a:pt x="8" y="18"/>
                    <a:pt x="8" y="22"/>
                  </a:cubicBezTo>
                  <a:cubicBezTo>
                    <a:pt x="8" y="27"/>
                    <a:pt x="9" y="31"/>
                    <a:pt x="10" y="33"/>
                  </a:cubicBezTo>
                  <a:cubicBezTo>
                    <a:pt x="12" y="35"/>
                    <a:pt x="15" y="37"/>
                    <a:pt x="18" y="37"/>
                  </a:cubicBezTo>
                  <a:cubicBezTo>
                    <a:pt x="23" y="37"/>
                    <a:pt x="27" y="34"/>
                    <a:pt x="29" y="30"/>
                  </a:cubicBezTo>
                  <a:cubicBezTo>
                    <a:pt x="30" y="27"/>
                    <a:pt x="30" y="24"/>
                    <a:pt x="30" y="21"/>
                  </a:cubicBezTo>
                  <a:cubicBezTo>
                    <a:pt x="30" y="16"/>
                    <a:pt x="29" y="12"/>
                    <a:pt x="27" y="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80" name="Freeform 24"/>
            <p:cNvSpPr>
              <a:spLocks/>
            </p:cNvSpPr>
            <p:nvPr/>
          </p:nvSpPr>
          <p:spPr bwMode="auto">
            <a:xfrm>
              <a:off x="15444791" y="2870201"/>
              <a:ext cx="120650" cy="188913"/>
            </a:xfrm>
            <a:custGeom>
              <a:avLst/>
              <a:gdLst>
                <a:gd name="T0" fmla="*/ 30 w 38"/>
                <a:gd name="T1" fmla="*/ 0 h 59"/>
                <a:gd name="T2" fmla="*/ 38 w 38"/>
                <a:gd name="T3" fmla="*/ 0 h 59"/>
                <a:gd name="T4" fmla="*/ 31 w 38"/>
                <a:gd name="T5" fmla="*/ 19 h 59"/>
                <a:gd name="T6" fmla="*/ 25 w 38"/>
                <a:gd name="T7" fmla="*/ 36 h 59"/>
                <a:gd name="T8" fmla="*/ 16 w 38"/>
                <a:gd name="T9" fmla="*/ 55 h 59"/>
                <a:gd name="T10" fmla="*/ 8 w 38"/>
                <a:gd name="T11" fmla="*/ 59 h 59"/>
                <a:gd name="T12" fmla="*/ 6 w 38"/>
                <a:gd name="T13" fmla="*/ 59 h 59"/>
                <a:gd name="T14" fmla="*/ 4 w 38"/>
                <a:gd name="T15" fmla="*/ 58 h 59"/>
                <a:gd name="T16" fmla="*/ 4 w 38"/>
                <a:gd name="T17" fmla="*/ 52 h 59"/>
                <a:gd name="T18" fmla="*/ 6 w 38"/>
                <a:gd name="T19" fmla="*/ 53 h 59"/>
                <a:gd name="T20" fmla="*/ 8 w 38"/>
                <a:gd name="T21" fmla="*/ 53 h 59"/>
                <a:gd name="T22" fmla="*/ 11 w 38"/>
                <a:gd name="T23" fmla="*/ 52 h 59"/>
                <a:gd name="T24" fmla="*/ 12 w 38"/>
                <a:gd name="T25" fmla="*/ 51 h 59"/>
                <a:gd name="T26" fmla="*/ 13 w 38"/>
                <a:gd name="T27" fmla="*/ 47 h 59"/>
                <a:gd name="T28" fmla="*/ 15 w 38"/>
                <a:gd name="T29" fmla="*/ 43 h 59"/>
                <a:gd name="T30" fmla="*/ 0 w 38"/>
                <a:gd name="T31" fmla="*/ 0 h 59"/>
                <a:gd name="T32" fmla="*/ 8 w 38"/>
                <a:gd name="T33" fmla="*/ 0 h 59"/>
                <a:gd name="T34" fmla="*/ 19 w 38"/>
                <a:gd name="T35" fmla="*/ 34 h 59"/>
                <a:gd name="T36" fmla="*/ 30 w 38"/>
                <a:gd name="T37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8" h="59">
                  <a:moveTo>
                    <a:pt x="30" y="0"/>
                  </a:moveTo>
                  <a:cubicBezTo>
                    <a:pt x="38" y="0"/>
                    <a:pt x="38" y="0"/>
                    <a:pt x="38" y="0"/>
                  </a:cubicBezTo>
                  <a:cubicBezTo>
                    <a:pt x="37" y="3"/>
                    <a:pt x="35" y="9"/>
                    <a:pt x="31" y="19"/>
                  </a:cubicBezTo>
                  <a:cubicBezTo>
                    <a:pt x="29" y="26"/>
                    <a:pt x="27" y="31"/>
                    <a:pt x="25" y="36"/>
                  </a:cubicBezTo>
                  <a:cubicBezTo>
                    <a:pt x="21" y="47"/>
                    <a:pt x="18" y="53"/>
                    <a:pt x="16" y="55"/>
                  </a:cubicBezTo>
                  <a:cubicBezTo>
                    <a:pt x="15" y="58"/>
                    <a:pt x="12" y="59"/>
                    <a:pt x="8" y="59"/>
                  </a:cubicBezTo>
                  <a:cubicBezTo>
                    <a:pt x="7" y="59"/>
                    <a:pt x="6" y="59"/>
                    <a:pt x="6" y="59"/>
                  </a:cubicBezTo>
                  <a:cubicBezTo>
                    <a:pt x="5" y="59"/>
                    <a:pt x="4" y="59"/>
                    <a:pt x="4" y="58"/>
                  </a:cubicBezTo>
                  <a:cubicBezTo>
                    <a:pt x="4" y="52"/>
                    <a:pt x="4" y="52"/>
                    <a:pt x="4" y="52"/>
                  </a:cubicBezTo>
                  <a:cubicBezTo>
                    <a:pt x="5" y="52"/>
                    <a:pt x="6" y="53"/>
                    <a:pt x="6" y="53"/>
                  </a:cubicBezTo>
                  <a:cubicBezTo>
                    <a:pt x="7" y="53"/>
                    <a:pt x="7" y="53"/>
                    <a:pt x="8" y="53"/>
                  </a:cubicBezTo>
                  <a:cubicBezTo>
                    <a:pt x="9" y="53"/>
                    <a:pt x="10" y="52"/>
                    <a:pt x="11" y="52"/>
                  </a:cubicBezTo>
                  <a:cubicBezTo>
                    <a:pt x="11" y="52"/>
                    <a:pt x="12" y="51"/>
                    <a:pt x="12" y="51"/>
                  </a:cubicBezTo>
                  <a:cubicBezTo>
                    <a:pt x="12" y="50"/>
                    <a:pt x="13" y="49"/>
                    <a:pt x="13" y="47"/>
                  </a:cubicBezTo>
                  <a:cubicBezTo>
                    <a:pt x="14" y="45"/>
                    <a:pt x="15" y="44"/>
                    <a:pt x="15" y="4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9" y="34"/>
                    <a:pt x="19" y="34"/>
                    <a:pt x="19" y="34"/>
                  </a:cubicBezTo>
                  <a:lnTo>
                    <a:pt x="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81" name="Freeform 25"/>
            <p:cNvSpPr>
              <a:spLocks/>
            </p:cNvSpPr>
            <p:nvPr/>
          </p:nvSpPr>
          <p:spPr bwMode="auto">
            <a:xfrm>
              <a:off x="15655929" y="2816226"/>
              <a:ext cx="142875" cy="195263"/>
            </a:xfrm>
            <a:custGeom>
              <a:avLst/>
              <a:gdLst>
                <a:gd name="T0" fmla="*/ 8 w 45"/>
                <a:gd name="T1" fmla="*/ 40 h 61"/>
                <a:gd name="T2" fmla="*/ 10 w 45"/>
                <a:gd name="T3" fmla="*/ 48 h 61"/>
                <a:gd name="T4" fmla="*/ 23 w 45"/>
                <a:gd name="T5" fmla="*/ 54 h 61"/>
                <a:gd name="T6" fmla="*/ 30 w 45"/>
                <a:gd name="T7" fmla="*/ 53 h 61"/>
                <a:gd name="T8" fmla="*/ 37 w 45"/>
                <a:gd name="T9" fmla="*/ 44 h 61"/>
                <a:gd name="T10" fmla="*/ 34 w 45"/>
                <a:gd name="T11" fmla="*/ 37 h 61"/>
                <a:gd name="T12" fmla="*/ 25 w 45"/>
                <a:gd name="T13" fmla="*/ 34 h 61"/>
                <a:gd name="T14" fmla="*/ 18 w 45"/>
                <a:gd name="T15" fmla="*/ 32 h 61"/>
                <a:gd name="T16" fmla="*/ 7 w 45"/>
                <a:gd name="T17" fmla="*/ 29 h 61"/>
                <a:gd name="T18" fmla="*/ 2 w 45"/>
                <a:gd name="T19" fmla="*/ 18 h 61"/>
                <a:gd name="T20" fmla="*/ 7 w 45"/>
                <a:gd name="T21" fmla="*/ 5 h 61"/>
                <a:gd name="T22" fmla="*/ 22 w 45"/>
                <a:gd name="T23" fmla="*/ 0 h 61"/>
                <a:gd name="T24" fmla="*/ 37 w 45"/>
                <a:gd name="T25" fmla="*/ 5 h 61"/>
                <a:gd name="T26" fmla="*/ 43 w 45"/>
                <a:gd name="T27" fmla="*/ 19 h 61"/>
                <a:gd name="T28" fmla="*/ 36 w 45"/>
                <a:gd name="T29" fmla="*/ 19 h 61"/>
                <a:gd name="T30" fmla="*/ 33 w 45"/>
                <a:gd name="T31" fmla="*/ 12 h 61"/>
                <a:gd name="T32" fmla="*/ 22 w 45"/>
                <a:gd name="T33" fmla="*/ 7 h 61"/>
                <a:gd name="T34" fmla="*/ 12 w 45"/>
                <a:gd name="T35" fmla="*/ 10 h 61"/>
                <a:gd name="T36" fmla="*/ 10 w 45"/>
                <a:gd name="T37" fmla="*/ 17 h 61"/>
                <a:gd name="T38" fmla="*/ 13 w 45"/>
                <a:gd name="T39" fmla="*/ 23 h 61"/>
                <a:gd name="T40" fmla="*/ 23 w 45"/>
                <a:gd name="T41" fmla="*/ 26 h 61"/>
                <a:gd name="T42" fmla="*/ 31 w 45"/>
                <a:gd name="T43" fmla="*/ 28 h 61"/>
                <a:gd name="T44" fmla="*/ 39 w 45"/>
                <a:gd name="T45" fmla="*/ 31 h 61"/>
                <a:gd name="T46" fmla="*/ 45 w 45"/>
                <a:gd name="T47" fmla="*/ 43 h 61"/>
                <a:gd name="T48" fmla="*/ 38 w 45"/>
                <a:gd name="T49" fmla="*/ 56 h 61"/>
                <a:gd name="T50" fmla="*/ 22 w 45"/>
                <a:gd name="T51" fmla="*/ 61 h 61"/>
                <a:gd name="T52" fmla="*/ 6 w 45"/>
                <a:gd name="T53" fmla="*/ 55 h 61"/>
                <a:gd name="T54" fmla="*/ 0 w 45"/>
                <a:gd name="T55" fmla="*/ 40 h 61"/>
                <a:gd name="T56" fmla="*/ 8 w 45"/>
                <a:gd name="T57" fmla="*/ 4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5" h="61">
                  <a:moveTo>
                    <a:pt x="8" y="40"/>
                  </a:moveTo>
                  <a:cubicBezTo>
                    <a:pt x="8" y="44"/>
                    <a:pt x="8" y="46"/>
                    <a:pt x="10" y="48"/>
                  </a:cubicBezTo>
                  <a:cubicBezTo>
                    <a:pt x="12" y="52"/>
                    <a:pt x="17" y="54"/>
                    <a:pt x="23" y="54"/>
                  </a:cubicBezTo>
                  <a:cubicBezTo>
                    <a:pt x="26" y="54"/>
                    <a:pt x="28" y="54"/>
                    <a:pt x="30" y="53"/>
                  </a:cubicBezTo>
                  <a:cubicBezTo>
                    <a:pt x="35" y="51"/>
                    <a:pt x="37" y="48"/>
                    <a:pt x="37" y="44"/>
                  </a:cubicBezTo>
                  <a:cubicBezTo>
                    <a:pt x="37" y="41"/>
                    <a:pt x="36" y="39"/>
                    <a:pt x="34" y="37"/>
                  </a:cubicBezTo>
                  <a:cubicBezTo>
                    <a:pt x="32" y="36"/>
                    <a:pt x="29" y="35"/>
                    <a:pt x="25" y="34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3" y="31"/>
                    <a:pt x="9" y="30"/>
                    <a:pt x="7" y="29"/>
                  </a:cubicBezTo>
                  <a:cubicBezTo>
                    <a:pt x="4" y="26"/>
                    <a:pt x="2" y="23"/>
                    <a:pt x="2" y="18"/>
                  </a:cubicBezTo>
                  <a:cubicBezTo>
                    <a:pt x="2" y="13"/>
                    <a:pt x="4" y="9"/>
                    <a:pt x="7" y="5"/>
                  </a:cubicBezTo>
                  <a:cubicBezTo>
                    <a:pt x="11" y="2"/>
                    <a:pt x="16" y="0"/>
                    <a:pt x="22" y="0"/>
                  </a:cubicBezTo>
                  <a:cubicBezTo>
                    <a:pt x="28" y="0"/>
                    <a:pt x="33" y="2"/>
                    <a:pt x="37" y="5"/>
                  </a:cubicBezTo>
                  <a:cubicBezTo>
                    <a:pt x="41" y="8"/>
                    <a:pt x="43" y="12"/>
                    <a:pt x="43" y="19"/>
                  </a:cubicBezTo>
                  <a:cubicBezTo>
                    <a:pt x="36" y="19"/>
                    <a:pt x="36" y="19"/>
                    <a:pt x="36" y="19"/>
                  </a:cubicBezTo>
                  <a:cubicBezTo>
                    <a:pt x="35" y="15"/>
                    <a:pt x="35" y="13"/>
                    <a:pt x="33" y="12"/>
                  </a:cubicBezTo>
                  <a:cubicBezTo>
                    <a:pt x="31" y="9"/>
                    <a:pt x="27" y="7"/>
                    <a:pt x="22" y="7"/>
                  </a:cubicBezTo>
                  <a:cubicBezTo>
                    <a:pt x="17" y="7"/>
                    <a:pt x="14" y="8"/>
                    <a:pt x="12" y="10"/>
                  </a:cubicBezTo>
                  <a:cubicBezTo>
                    <a:pt x="10" y="12"/>
                    <a:pt x="10" y="14"/>
                    <a:pt x="10" y="17"/>
                  </a:cubicBezTo>
                  <a:cubicBezTo>
                    <a:pt x="10" y="19"/>
                    <a:pt x="11" y="21"/>
                    <a:pt x="13" y="23"/>
                  </a:cubicBezTo>
                  <a:cubicBezTo>
                    <a:pt x="14" y="24"/>
                    <a:pt x="18" y="25"/>
                    <a:pt x="23" y="26"/>
                  </a:cubicBezTo>
                  <a:cubicBezTo>
                    <a:pt x="31" y="28"/>
                    <a:pt x="31" y="28"/>
                    <a:pt x="31" y="28"/>
                  </a:cubicBezTo>
                  <a:cubicBezTo>
                    <a:pt x="34" y="29"/>
                    <a:pt x="37" y="30"/>
                    <a:pt x="39" y="31"/>
                  </a:cubicBezTo>
                  <a:cubicBezTo>
                    <a:pt x="43" y="34"/>
                    <a:pt x="45" y="38"/>
                    <a:pt x="45" y="43"/>
                  </a:cubicBezTo>
                  <a:cubicBezTo>
                    <a:pt x="45" y="49"/>
                    <a:pt x="42" y="54"/>
                    <a:pt x="38" y="56"/>
                  </a:cubicBezTo>
                  <a:cubicBezTo>
                    <a:pt x="33" y="59"/>
                    <a:pt x="28" y="61"/>
                    <a:pt x="22" y="61"/>
                  </a:cubicBezTo>
                  <a:cubicBezTo>
                    <a:pt x="15" y="61"/>
                    <a:pt x="10" y="59"/>
                    <a:pt x="6" y="55"/>
                  </a:cubicBezTo>
                  <a:cubicBezTo>
                    <a:pt x="2" y="51"/>
                    <a:pt x="0" y="47"/>
                    <a:pt x="0" y="40"/>
                  </a:cubicBezTo>
                  <a:lnTo>
                    <a:pt x="8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82" name="Freeform 26"/>
            <p:cNvSpPr>
              <a:spLocks noEditPoints="1"/>
            </p:cNvSpPr>
            <p:nvPr/>
          </p:nvSpPr>
          <p:spPr bwMode="auto">
            <a:xfrm>
              <a:off x="15824204" y="2867026"/>
              <a:ext cx="120650" cy="141288"/>
            </a:xfrm>
            <a:custGeom>
              <a:avLst/>
              <a:gdLst>
                <a:gd name="T0" fmla="*/ 28 w 38"/>
                <a:gd name="T1" fmla="*/ 2 h 44"/>
                <a:gd name="T2" fmla="*/ 34 w 38"/>
                <a:gd name="T3" fmla="*/ 8 h 44"/>
                <a:gd name="T4" fmla="*/ 37 w 38"/>
                <a:gd name="T5" fmla="*/ 15 h 44"/>
                <a:gd name="T6" fmla="*/ 38 w 38"/>
                <a:gd name="T7" fmla="*/ 24 h 44"/>
                <a:gd name="T8" fmla="*/ 8 w 38"/>
                <a:gd name="T9" fmla="*/ 24 h 44"/>
                <a:gd name="T10" fmla="*/ 10 w 38"/>
                <a:gd name="T11" fmla="*/ 34 h 44"/>
                <a:gd name="T12" fmla="*/ 19 w 38"/>
                <a:gd name="T13" fmla="*/ 38 h 44"/>
                <a:gd name="T14" fmla="*/ 28 w 38"/>
                <a:gd name="T15" fmla="*/ 35 h 44"/>
                <a:gd name="T16" fmla="*/ 30 w 38"/>
                <a:gd name="T17" fmla="*/ 30 h 44"/>
                <a:gd name="T18" fmla="*/ 37 w 38"/>
                <a:gd name="T19" fmla="*/ 30 h 44"/>
                <a:gd name="T20" fmla="*/ 35 w 38"/>
                <a:gd name="T21" fmla="*/ 35 h 44"/>
                <a:gd name="T22" fmla="*/ 32 w 38"/>
                <a:gd name="T23" fmla="*/ 39 h 44"/>
                <a:gd name="T24" fmla="*/ 24 w 38"/>
                <a:gd name="T25" fmla="*/ 44 h 44"/>
                <a:gd name="T26" fmla="*/ 18 w 38"/>
                <a:gd name="T27" fmla="*/ 44 h 44"/>
                <a:gd name="T28" fmla="*/ 5 w 38"/>
                <a:gd name="T29" fmla="*/ 39 h 44"/>
                <a:gd name="T30" fmla="*/ 0 w 38"/>
                <a:gd name="T31" fmla="*/ 23 h 44"/>
                <a:gd name="T32" fmla="*/ 5 w 38"/>
                <a:gd name="T33" fmla="*/ 7 h 44"/>
                <a:gd name="T34" fmla="*/ 20 w 38"/>
                <a:gd name="T35" fmla="*/ 0 h 44"/>
                <a:gd name="T36" fmla="*/ 28 w 38"/>
                <a:gd name="T37" fmla="*/ 2 h 44"/>
                <a:gd name="T38" fmla="*/ 31 w 38"/>
                <a:gd name="T39" fmla="*/ 19 h 44"/>
                <a:gd name="T40" fmla="*/ 29 w 38"/>
                <a:gd name="T41" fmla="*/ 11 h 44"/>
                <a:gd name="T42" fmla="*/ 19 w 38"/>
                <a:gd name="T43" fmla="*/ 6 h 44"/>
                <a:gd name="T44" fmla="*/ 11 w 38"/>
                <a:gd name="T45" fmla="*/ 10 h 44"/>
                <a:gd name="T46" fmla="*/ 8 w 38"/>
                <a:gd name="T47" fmla="*/ 19 h 44"/>
                <a:gd name="T48" fmla="*/ 31 w 38"/>
                <a:gd name="T49" fmla="*/ 19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8" h="44">
                  <a:moveTo>
                    <a:pt x="28" y="2"/>
                  </a:moveTo>
                  <a:cubicBezTo>
                    <a:pt x="31" y="4"/>
                    <a:pt x="33" y="6"/>
                    <a:pt x="34" y="8"/>
                  </a:cubicBezTo>
                  <a:cubicBezTo>
                    <a:pt x="36" y="10"/>
                    <a:pt x="37" y="12"/>
                    <a:pt x="37" y="15"/>
                  </a:cubicBezTo>
                  <a:cubicBezTo>
                    <a:pt x="38" y="17"/>
                    <a:pt x="38" y="20"/>
                    <a:pt x="38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9"/>
                    <a:pt x="9" y="32"/>
                    <a:pt x="10" y="34"/>
                  </a:cubicBezTo>
                  <a:cubicBezTo>
                    <a:pt x="12" y="37"/>
                    <a:pt x="15" y="38"/>
                    <a:pt x="19" y="38"/>
                  </a:cubicBezTo>
                  <a:cubicBezTo>
                    <a:pt x="23" y="38"/>
                    <a:pt x="26" y="37"/>
                    <a:pt x="28" y="35"/>
                  </a:cubicBezTo>
                  <a:cubicBezTo>
                    <a:pt x="29" y="33"/>
                    <a:pt x="30" y="32"/>
                    <a:pt x="30" y="30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7" y="31"/>
                    <a:pt x="36" y="33"/>
                    <a:pt x="35" y="35"/>
                  </a:cubicBezTo>
                  <a:cubicBezTo>
                    <a:pt x="34" y="37"/>
                    <a:pt x="33" y="38"/>
                    <a:pt x="32" y="39"/>
                  </a:cubicBezTo>
                  <a:cubicBezTo>
                    <a:pt x="30" y="42"/>
                    <a:pt x="27" y="43"/>
                    <a:pt x="24" y="44"/>
                  </a:cubicBezTo>
                  <a:cubicBezTo>
                    <a:pt x="22" y="44"/>
                    <a:pt x="21" y="44"/>
                    <a:pt x="18" y="44"/>
                  </a:cubicBezTo>
                  <a:cubicBezTo>
                    <a:pt x="13" y="44"/>
                    <a:pt x="9" y="42"/>
                    <a:pt x="5" y="39"/>
                  </a:cubicBezTo>
                  <a:cubicBezTo>
                    <a:pt x="2" y="35"/>
                    <a:pt x="0" y="30"/>
                    <a:pt x="0" y="23"/>
                  </a:cubicBezTo>
                  <a:cubicBezTo>
                    <a:pt x="0" y="16"/>
                    <a:pt x="2" y="11"/>
                    <a:pt x="5" y="7"/>
                  </a:cubicBezTo>
                  <a:cubicBezTo>
                    <a:pt x="9" y="2"/>
                    <a:pt x="14" y="0"/>
                    <a:pt x="20" y="0"/>
                  </a:cubicBezTo>
                  <a:cubicBezTo>
                    <a:pt x="22" y="0"/>
                    <a:pt x="25" y="1"/>
                    <a:pt x="28" y="2"/>
                  </a:cubicBezTo>
                  <a:moveTo>
                    <a:pt x="31" y="19"/>
                  </a:moveTo>
                  <a:cubicBezTo>
                    <a:pt x="30" y="16"/>
                    <a:pt x="30" y="13"/>
                    <a:pt x="29" y="11"/>
                  </a:cubicBezTo>
                  <a:cubicBezTo>
                    <a:pt x="27" y="8"/>
                    <a:pt x="24" y="6"/>
                    <a:pt x="19" y="6"/>
                  </a:cubicBezTo>
                  <a:cubicBezTo>
                    <a:pt x="16" y="6"/>
                    <a:pt x="13" y="8"/>
                    <a:pt x="11" y="10"/>
                  </a:cubicBezTo>
                  <a:cubicBezTo>
                    <a:pt x="9" y="12"/>
                    <a:pt x="8" y="15"/>
                    <a:pt x="8" y="19"/>
                  </a:cubicBezTo>
                  <a:lnTo>
                    <a:pt x="31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83" name="Freeform 27"/>
            <p:cNvSpPr>
              <a:spLocks/>
            </p:cNvSpPr>
            <p:nvPr/>
          </p:nvSpPr>
          <p:spPr bwMode="auto">
            <a:xfrm>
              <a:off x="15976604" y="2867026"/>
              <a:ext cx="63500" cy="138113"/>
            </a:xfrm>
            <a:custGeom>
              <a:avLst/>
              <a:gdLst>
                <a:gd name="T0" fmla="*/ 0 w 20"/>
                <a:gd name="T1" fmla="*/ 1 h 43"/>
                <a:gd name="T2" fmla="*/ 6 w 20"/>
                <a:gd name="T3" fmla="*/ 1 h 43"/>
                <a:gd name="T4" fmla="*/ 6 w 20"/>
                <a:gd name="T5" fmla="*/ 8 h 43"/>
                <a:gd name="T6" fmla="*/ 10 w 20"/>
                <a:gd name="T7" fmla="*/ 3 h 43"/>
                <a:gd name="T8" fmla="*/ 18 w 20"/>
                <a:gd name="T9" fmla="*/ 0 h 43"/>
                <a:gd name="T10" fmla="*/ 18 w 20"/>
                <a:gd name="T11" fmla="*/ 0 h 43"/>
                <a:gd name="T12" fmla="*/ 20 w 20"/>
                <a:gd name="T13" fmla="*/ 1 h 43"/>
                <a:gd name="T14" fmla="*/ 20 w 20"/>
                <a:gd name="T15" fmla="*/ 8 h 43"/>
                <a:gd name="T16" fmla="*/ 19 w 20"/>
                <a:gd name="T17" fmla="*/ 8 h 43"/>
                <a:gd name="T18" fmla="*/ 18 w 20"/>
                <a:gd name="T19" fmla="*/ 8 h 43"/>
                <a:gd name="T20" fmla="*/ 9 w 20"/>
                <a:gd name="T21" fmla="*/ 11 h 43"/>
                <a:gd name="T22" fmla="*/ 7 w 20"/>
                <a:gd name="T23" fmla="*/ 19 h 43"/>
                <a:gd name="T24" fmla="*/ 7 w 20"/>
                <a:gd name="T25" fmla="*/ 43 h 43"/>
                <a:gd name="T26" fmla="*/ 0 w 20"/>
                <a:gd name="T27" fmla="*/ 43 h 43"/>
                <a:gd name="T28" fmla="*/ 0 w 20"/>
                <a:gd name="T29" fmla="*/ 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0" h="43">
                  <a:moveTo>
                    <a:pt x="0" y="1"/>
                  </a:moveTo>
                  <a:cubicBezTo>
                    <a:pt x="6" y="1"/>
                    <a:pt x="6" y="1"/>
                    <a:pt x="6" y="1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7" y="7"/>
                    <a:pt x="8" y="5"/>
                    <a:pt x="10" y="3"/>
                  </a:cubicBezTo>
                  <a:cubicBezTo>
                    <a:pt x="12" y="1"/>
                    <a:pt x="15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20" y="1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4" y="8"/>
                    <a:pt x="11" y="9"/>
                    <a:pt x="9" y="11"/>
                  </a:cubicBezTo>
                  <a:cubicBezTo>
                    <a:pt x="8" y="13"/>
                    <a:pt x="7" y="16"/>
                    <a:pt x="7" y="19"/>
                  </a:cubicBezTo>
                  <a:cubicBezTo>
                    <a:pt x="7" y="43"/>
                    <a:pt x="7" y="43"/>
                    <a:pt x="7" y="43"/>
                  </a:cubicBezTo>
                  <a:cubicBezTo>
                    <a:pt x="0" y="43"/>
                    <a:pt x="0" y="43"/>
                    <a:pt x="0" y="43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84" name="Freeform 28"/>
            <p:cNvSpPr>
              <a:spLocks/>
            </p:cNvSpPr>
            <p:nvPr/>
          </p:nvSpPr>
          <p:spPr bwMode="auto">
            <a:xfrm>
              <a:off x="16046454" y="2870201"/>
              <a:ext cx="120650" cy="134938"/>
            </a:xfrm>
            <a:custGeom>
              <a:avLst/>
              <a:gdLst>
                <a:gd name="T0" fmla="*/ 16 w 76"/>
                <a:gd name="T1" fmla="*/ 0 h 85"/>
                <a:gd name="T2" fmla="*/ 38 w 76"/>
                <a:gd name="T3" fmla="*/ 69 h 85"/>
                <a:gd name="T4" fmla="*/ 62 w 76"/>
                <a:gd name="T5" fmla="*/ 0 h 85"/>
                <a:gd name="T6" fmla="*/ 76 w 76"/>
                <a:gd name="T7" fmla="*/ 0 h 85"/>
                <a:gd name="T8" fmla="*/ 46 w 76"/>
                <a:gd name="T9" fmla="*/ 85 h 85"/>
                <a:gd name="T10" fmla="*/ 30 w 76"/>
                <a:gd name="T11" fmla="*/ 85 h 85"/>
                <a:gd name="T12" fmla="*/ 0 w 76"/>
                <a:gd name="T13" fmla="*/ 0 h 85"/>
                <a:gd name="T14" fmla="*/ 16 w 76"/>
                <a:gd name="T1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6" h="85">
                  <a:moveTo>
                    <a:pt x="16" y="0"/>
                  </a:moveTo>
                  <a:lnTo>
                    <a:pt x="38" y="69"/>
                  </a:lnTo>
                  <a:lnTo>
                    <a:pt x="62" y="0"/>
                  </a:lnTo>
                  <a:lnTo>
                    <a:pt x="76" y="0"/>
                  </a:lnTo>
                  <a:lnTo>
                    <a:pt x="46" y="85"/>
                  </a:lnTo>
                  <a:lnTo>
                    <a:pt x="30" y="85"/>
                  </a:lnTo>
                  <a:lnTo>
                    <a:pt x="0" y="0"/>
                  </a:lnTo>
                  <a:lnTo>
                    <a:pt x="1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85" name="Freeform 29"/>
            <p:cNvSpPr>
              <a:spLocks noEditPoints="1"/>
            </p:cNvSpPr>
            <p:nvPr/>
          </p:nvSpPr>
          <p:spPr bwMode="auto">
            <a:xfrm>
              <a:off x="16189329" y="2822576"/>
              <a:ext cx="22225" cy="182563"/>
            </a:xfrm>
            <a:custGeom>
              <a:avLst/>
              <a:gdLst>
                <a:gd name="T0" fmla="*/ 0 w 14"/>
                <a:gd name="T1" fmla="*/ 0 h 115"/>
                <a:gd name="T2" fmla="*/ 14 w 14"/>
                <a:gd name="T3" fmla="*/ 0 h 115"/>
                <a:gd name="T4" fmla="*/ 14 w 14"/>
                <a:gd name="T5" fmla="*/ 16 h 115"/>
                <a:gd name="T6" fmla="*/ 0 w 14"/>
                <a:gd name="T7" fmla="*/ 16 h 115"/>
                <a:gd name="T8" fmla="*/ 0 w 14"/>
                <a:gd name="T9" fmla="*/ 0 h 115"/>
                <a:gd name="T10" fmla="*/ 0 w 14"/>
                <a:gd name="T11" fmla="*/ 30 h 115"/>
                <a:gd name="T12" fmla="*/ 14 w 14"/>
                <a:gd name="T13" fmla="*/ 30 h 115"/>
                <a:gd name="T14" fmla="*/ 14 w 14"/>
                <a:gd name="T15" fmla="*/ 115 h 115"/>
                <a:gd name="T16" fmla="*/ 0 w 14"/>
                <a:gd name="T17" fmla="*/ 115 h 115"/>
                <a:gd name="T18" fmla="*/ 0 w 14"/>
                <a:gd name="T19" fmla="*/ 3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" h="115">
                  <a:moveTo>
                    <a:pt x="0" y="0"/>
                  </a:moveTo>
                  <a:lnTo>
                    <a:pt x="14" y="0"/>
                  </a:lnTo>
                  <a:lnTo>
                    <a:pt x="14" y="16"/>
                  </a:lnTo>
                  <a:lnTo>
                    <a:pt x="0" y="16"/>
                  </a:lnTo>
                  <a:lnTo>
                    <a:pt x="0" y="0"/>
                  </a:lnTo>
                  <a:close/>
                  <a:moveTo>
                    <a:pt x="0" y="30"/>
                  </a:moveTo>
                  <a:lnTo>
                    <a:pt x="14" y="30"/>
                  </a:lnTo>
                  <a:lnTo>
                    <a:pt x="14" y="115"/>
                  </a:lnTo>
                  <a:lnTo>
                    <a:pt x="0" y="115"/>
                  </a:lnTo>
                  <a:lnTo>
                    <a:pt x="0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86" name="Freeform 30"/>
            <p:cNvSpPr>
              <a:spLocks/>
            </p:cNvSpPr>
            <p:nvPr/>
          </p:nvSpPr>
          <p:spPr bwMode="auto">
            <a:xfrm>
              <a:off x="16240129" y="2867026"/>
              <a:ext cx="112713" cy="141288"/>
            </a:xfrm>
            <a:custGeom>
              <a:avLst/>
              <a:gdLst>
                <a:gd name="T0" fmla="*/ 30 w 35"/>
                <a:gd name="T1" fmla="*/ 3 h 44"/>
                <a:gd name="T2" fmla="*/ 35 w 35"/>
                <a:gd name="T3" fmla="*/ 15 h 44"/>
                <a:gd name="T4" fmla="*/ 29 w 35"/>
                <a:gd name="T5" fmla="*/ 15 h 44"/>
                <a:gd name="T6" fmla="*/ 26 w 35"/>
                <a:gd name="T7" fmla="*/ 9 h 44"/>
                <a:gd name="T8" fmla="*/ 19 w 35"/>
                <a:gd name="T9" fmla="*/ 6 h 44"/>
                <a:gd name="T10" fmla="*/ 9 w 35"/>
                <a:gd name="T11" fmla="*/ 13 h 44"/>
                <a:gd name="T12" fmla="*/ 7 w 35"/>
                <a:gd name="T13" fmla="*/ 23 h 44"/>
                <a:gd name="T14" fmla="*/ 10 w 35"/>
                <a:gd name="T15" fmla="*/ 34 h 44"/>
                <a:gd name="T16" fmla="*/ 18 w 35"/>
                <a:gd name="T17" fmla="*/ 38 h 44"/>
                <a:gd name="T18" fmla="*/ 25 w 35"/>
                <a:gd name="T19" fmla="*/ 35 h 44"/>
                <a:gd name="T20" fmla="*/ 29 w 35"/>
                <a:gd name="T21" fmla="*/ 28 h 44"/>
                <a:gd name="T22" fmla="*/ 35 w 35"/>
                <a:gd name="T23" fmla="*/ 28 h 44"/>
                <a:gd name="T24" fmla="*/ 30 w 35"/>
                <a:gd name="T25" fmla="*/ 40 h 44"/>
                <a:gd name="T26" fmla="*/ 18 w 35"/>
                <a:gd name="T27" fmla="*/ 44 h 44"/>
                <a:gd name="T28" fmla="*/ 5 w 35"/>
                <a:gd name="T29" fmla="*/ 38 h 44"/>
                <a:gd name="T30" fmla="*/ 0 w 35"/>
                <a:gd name="T31" fmla="*/ 23 h 44"/>
                <a:gd name="T32" fmla="*/ 5 w 35"/>
                <a:gd name="T33" fmla="*/ 6 h 44"/>
                <a:gd name="T34" fmla="*/ 19 w 35"/>
                <a:gd name="T35" fmla="*/ 0 h 44"/>
                <a:gd name="T36" fmla="*/ 30 w 35"/>
                <a:gd name="T37" fmla="*/ 3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5" h="44">
                  <a:moveTo>
                    <a:pt x="30" y="3"/>
                  </a:moveTo>
                  <a:cubicBezTo>
                    <a:pt x="33" y="6"/>
                    <a:pt x="35" y="10"/>
                    <a:pt x="35" y="15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8" y="13"/>
                    <a:pt x="27" y="11"/>
                    <a:pt x="26" y="9"/>
                  </a:cubicBezTo>
                  <a:cubicBezTo>
                    <a:pt x="24" y="7"/>
                    <a:pt x="22" y="6"/>
                    <a:pt x="19" y="6"/>
                  </a:cubicBezTo>
                  <a:cubicBezTo>
                    <a:pt x="14" y="6"/>
                    <a:pt x="11" y="8"/>
                    <a:pt x="9" y="13"/>
                  </a:cubicBezTo>
                  <a:cubicBezTo>
                    <a:pt x="8" y="16"/>
                    <a:pt x="7" y="19"/>
                    <a:pt x="7" y="23"/>
                  </a:cubicBezTo>
                  <a:cubicBezTo>
                    <a:pt x="7" y="27"/>
                    <a:pt x="8" y="31"/>
                    <a:pt x="10" y="34"/>
                  </a:cubicBezTo>
                  <a:cubicBezTo>
                    <a:pt x="12" y="37"/>
                    <a:pt x="14" y="38"/>
                    <a:pt x="18" y="38"/>
                  </a:cubicBezTo>
                  <a:cubicBezTo>
                    <a:pt x="21" y="38"/>
                    <a:pt x="23" y="37"/>
                    <a:pt x="25" y="35"/>
                  </a:cubicBezTo>
                  <a:cubicBezTo>
                    <a:pt x="27" y="34"/>
                    <a:pt x="28" y="31"/>
                    <a:pt x="29" y="28"/>
                  </a:cubicBezTo>
                  <a:cubicBezTo>
                    <a:pt x="35" y="28"/>
                    <a:pt x="35" y="28"/>
                    <a:pt x="35" y="28"/>
                  </a:cubicBezTo>
                  <a:cubicBezTo>
                    <a:pt x="35" y="34"/>
                    <a:pt x="33" y="38"/>
                    <a:pt x="30" y="40"/>
                  </a:cubicBezTo>
                  <a:cubicBezTo>
                    <a:pt x="27" y="43"/>
                    <a:pt x="23" y="44"/>
                    <a:pt x="18" y="44"/>
                  </a:cubicBezTo>
                  <a:cubicBezTo>
                    <a:pt x="12" y="44"/>
                    <a:pt x="8" y="42"/>
                    <a:pt x="5" y="38"/>
                  </a:cubicBezTo>
                  <a:cubicBezTo>
                    <a:pt x="1" y="34"/>
                    <a:pt x="0" y="29"/>
                    <a:pt x="0" y="23"/>
                  </a:cubicBezTo>
                  <a:cubicBezTo>
                    <a:pt x="0" y="16"/>
                    <a:pt x="2" y="10"/>
                    <a:pt x="5" y="6"/>
                  </a:cubicBezTo>
                  <a:cubicBezTo>
                    <a:pt x="9" y="2"/>
                    <a:pt x="13" y="0"/>
                    <a:pt x="19" y="0"/>
                  </a:cubicBezTo>
                  <a:cubicBezTo>
                    <a:pt x="23" y="0"/>
                    <a:pt x="27" y="1"/>
                    <a:pt x="30" y="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87" name="Freeform 31"/>
            <p:cNvSpPr>
              <a:spLocks noEditPoints="1"/>
            </p:cNvSpPr>
            <p:nvPr/>
          </p:nvSpPr>
          <p:spPr bwMode="auto">
            <a:xfrm>
              <a:off x="16371892" y="2867026"/>
              <a:ext cx="120650" cy="141288"/>
            </a:xfrm>
            <a:custGeom>
              <a:avLst/>
              <a:gdLst>
                <a:gd name="T0" fmla="*/ 28 w 38"/>
                <a:gd name="T1" fmla="*/ 2 h 44"/>
                <a:gd name="T2" fmla="*/ 34 w 38"/>
                <a:gd name="T3" fmla="*/ 8 h 44"/>
                <a:gd name="T4" fmla="*/ 37 w 38"/>
                <a:gd name="T5" fmla="*/ 15 h 44"/>
                <a:gd name="T6" fmla="*/ 38 w 38"/>
                <a:gd name="T7" fmla="*/ 24 h 44"/>
                <a:gd name="T8" fmla="*/ 7 w 38"/>
                <a:gd name="T9" fmla="*/ 24 h 44"/>
                <a:gd name="T10" fmla="*/ 10 w 38"/>
                <a:gd name="T11" fmla="*/ 34 h 44"/>
                <a:gd name="T12" fmla="*/ 19 w 38"/>
                <a:gd name="T13" fmla="*/ 38 h 44"/>
                <a:gd name="T14" fmla="*/ 28 w 38"/>
                <a:gd name="T15" fmla="*/ 35 h 44"/>
                <a:gd name="T16" fmla="*/ 30 w 38"/>
                <a:gd name="T17" fmla="*/ 30 h 44"/>
                <a:gd name="T18" fmla="*/ 37 w 38"/>
                <a:gd name="T19" fmla="*/ 30 h 44"/>
                <a:gd name="T20" fmla="*/ 35 w 38"/>
                <a:gd name="T21" fmla="*/ 35 h 44"/>
                <a:gd name="T22" fmla="*/ 32 w 38"/>
                <a:gd name="T23" fmla="*/ 39 h 44"/>
                <a:gd name="T24" fmla="*/ 24 w 38"/>
                <a:gd name="T25" fmla="*/ 44 h 44"/>
                <a:gd name="T26" fmla="*/ 18 w 38"/>
                <a:gd name="T27" fmla="*/ 44 h 44"/>
                <a:gd name="T28" fmla="*/ 5 w 38"/>
                <a:gd name="T29" fmla="*/ 39 h 44"/>
                <a:gd name="T30" fmla="*/ 0 w 38"/>
                <a:gd name="T31" fmla="*/ 23 h 44"/>
                <a:gd name="T32" fmla="*/ 5 w 38"/>
                <a:gd name="T33" fmla="*/ 7 h 44"/>
                <a:gd name="T34" fmla="*/ 19 w 38"/>
                <a:gd name="T35" fmla="*/ 0 h 44"/>
                <a:gd name="T36" fmla="*/ 28 w 38"/>
                <a:gd name="T37" fmla="*/ 2 h 44"/>
                <a:gd name="T38" fmla="*/ 30 w 38"/>
                <a:gd name="T39" fmla="*/ 19 h 44"/>
                <a:gd name="T40" fmla="*/ 28 w 38"/>
                <a:gd name="T41" fmla="*/ 11 h 44"/>
                <a:gd name="T42" fmla="*/ 19 w 38"/>
                <a:gd name="T43" fmla="*/ 6 h 44"/>
                <a:gd name="T44" fmla="*/ 11 w 38"/>
                <a:gd name="T45" fmla="*/ 10 h 44"/>
                <a:gd name="T46" fmla="*/ 8 w 38"/>
                <a:gd name="T47" fmla="*/ 19 h 44"/>
                <a:gd name="T48" fmla="*/ 30 w 38"/>
                <a:gd name="T49" fmla="*/ 19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8" h="44">
                  <a:moveTo>
                    <a:pt x="28" y="2"/>
                  </a:moveTo>
                  <a:cubicBezTo>
                    <a:pt x="31" y="4"/>
                    <a:pt x="33" y="6"/>
                    <a:pt x="34" y="8"/>
                  </a:cubicBezTo>
                  <a:cubicBezTo>
                    <a:pt x="36" y="10"/>
                    <a:pt x="37" y="12"/>
                    <a:pt x="37" y="15"/>
                  </a:cubicBezTo>
                  <a:cubicBezTo>
                    <a:pt x="37" y="17"/>
                    <a:pt x="38" y="20"/>
                    <a:pt x="38" y="24"/>
                  </a:cubicBezTo>
                  <a:cubicBezTo>
                    <a:pt x="7" y="24"/>
                    <a:pt x="7" y="24"/>
                    <a:pt x="7" y="24"/>
                  </a:cubicBezTo>
                  <a:cubicBezTo>
                    <a:pt x="7" y="29"/>
                    <a:pt x="8" y="32"/>
                    <a:pt x="10" y="34"/>
                  </a:cubicBezTo>
                  <a:cubicBezTo>
                    <a:pt x="12" y="37"/>
                    <a:pt x="15" y="38"/>
                    <a:pt x="19" y="38"/>
                  </a:cubicBezTo>
                  <a:cubicBezTo>
                    <a:pt x="23" y="38"/>
                    <a:pt x="25" y="37"/>
                    <a:pt x="28" y="35"/>
                  </a:cubicBezTo>
                  <a:cubicBezTo>
                    <a:pt x="29" y="33"/>
                    <a:pt x="30" y="32"/>
                    <a:pt x="30" y="30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7" y="31"/>
                    <a:pt x="36" y="33"/>
                    <a:pt x="35" y="35"/>
                  </a:cubicBezTo>
                  <a:cubicBezTo>
                    <a:pt x="34" y="37"/>
                    <a:pt x="33" y="38"/>
                    <a:pt x="32" y="39"/>
                  </a:cubicBezTo>
                  <a:cubicBezTo>
                    <a:pt x="30" y="42"/>
                    <a:pt x="27" y="43"/>
                    <a:pt x="24" y="44"/>
                  </a:cubicBezTo>
                  <a:cubicBezTo>
                    <a:pt x="22" y="44"/>
                    <a:pt x="20" y="44"/>
                    <a:pt x="18" y="44"/>
                  </a:cubicBezTo>
                  <a:cubicBezTo>
                    <a:pt x="13" y="44"/>
                    <a:pt x="9" y="42"/>
                    <a:pt x="5" y="39"/>
                  </a:cubicBezTo>
                  <a:cubicBezTo>
                    <a:pt x="2" y="35"/>
                    <a:pt x="0" y="30"/>
                    <a:pt x="0" y="23"/>
                  </a:cubicBezTo>
                  <a:cubicBezTo>
                    <a:pt x="0" y="16"/>
                    <a:pt x="2" y="11"/>
                    <a:pt x="5" y="7"/>
                  </a:cubicBezTo>
                  <a:cubicBezTo>
                    <a:pt x="9" y="2"/>
                    <a:pt x="14" y="0"/>
                    <a:pt x="19" y="0"/>
                  </a:cubicBezTo>
                  <a:cubicBezTo>
                    <a:pt x="22" y="0"/>
                    <a:pt x="25" y="1"/>
                    <a:pt x="28" y="2"/>
                  </a:cubicBezTo>
                  <a:moveTo>
                    <a:pt x="30" y="19"/>
                  </a:moveTo>
                  <a:cubicBezTo>
                    <a:pt x="30" y="16"/>
                    <a:pt x="29" y="13"/>
                    <a:pt x="28" y="11"/>
                  </a:cubicBezTo>
                  <a:cubicBezTo>
                    <a:pt x="27" y="8"/>
                    <a:pt x="23" y="6"/>
                    <a:pt x="19" y="6"/>
                  </a:cubicBezTo>
                  <a:cubicBezTo>
                    <a:pt x="16" y="6"/>
                    <a:pt x="13" y="8"/>
                    <a:pt x="11" y="10"/>
                  </a:cubicBezTo>
                  <a:cubicBezTo>
                    <a:pt x="9" y="12"/>
                    <a:pt x="8" y="15"/>
                    <a:pt x="8" y="19"/>
                  </a:cubicBezTo>
                  <a:lnTo>
                    <a:pt x="30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88" name="Freeform 32"/>
            <p:cNvSpPr>
              <a:spLocks/>
            </p:cNvSpPr>
            <p:nvPr/>
          </p:nvSpPr>
          <p:spPr bwMode="auto">
            <a:xfrm>
              <a:off x="16514767" y="2867026"/>
              <a:ext cx="107950" cy="141288"/>
            </a:xfrm>
            <a:custGeom>
              <a:avLst/>
              <a:gdLst>
                <a:gd name="T0" fmla="*/ 6 w 34"/>
                <a:gd name="T1" fmla="*/ 30 h 44"/>
                <a:gd name="T2" fmla="*/ 8 w 34"/>
                <a:gd name="T3" fmla="*/ 35 h 44"/>
                <a:gd name="T4" fmla="*/ 18 w 34"/>
                <a:gd name="T5" fmla="*/ 39 h 44"/>
                <a:gd name="T6" fmla="*/ 24 w 34"/>
                <a:gd name="T7" fmla="*/ 37 h 44"/>
                <a:gd name="T8" fmla="*/ 28 w 34"/>
                <a:gd name="T9" fmla="*/ 32 h 44"/>
                <a:gd name="T10" fmla="*/ 25 w 34"/>
                <a:gd name="T11" fmla="*/ 28 h 44"/>
                <a:gd name="T12" fmla="*/ 19 w 34"/>
                <a:gd name="T13" fmla="*/ 26 h 44"/>
                <a:gd name="T14" fmla="*/ 13 w 34"/>
                <a:gd name="T15" fmla="*/ 24 h 44"/>
                <a:gd name="T16" fmla="*/ 5 w 34"/>
                <a:gd name="T17" fmla="*/ 21 h 44"/>
                <a:gd name="T18" fmla="*/ 1 w 34"/>
                <a:gd name="T19" fmla="*/ 13 h 44"/>
                <a:gd name="T20" fmla="*/ 5 w 34"/>
                <a:gd name="T21" fmla="*/ 4 h 44"/>
                <a:gd name="T22" fmla="*/ 17 w 34"/>
                <a:gd name="T23" fmla="*/ 0 h 44"/>
                <a:gd name="T24" fmla="*/ 30 w 34"/>
                <a:gd name="T25" fmla="*/ 6 h 44"/>
                <a:gd name="T26" fmla="*/ 33 w 34"/>
                <a:gd name="T27" fmla="*/ 13 h 44"/>
                <a:gd name="T28" fmla="*/ 26 w 34"/>
                <a:gd name="T29" fmla="*/ 13 h 44"/>
                <a:gd name="T30" fmla="*/ 25 w 34"/>
                <a:gd name="T31" fmla="*/ 9 h 44"/>
                <a:gd name="T32" fmla="*/ 16 w 34"/>
                <a:gd name="T33" fmla="*/ 6 h 44"/>
                <a:gd name="T34" fmla="*/ 10 w 34"/>
                <a:gd name="T35" fmla="*/ 8 h 44"/>
                <a:gd name="T36" fmla="*/ 8 w 34"/>
                <a:gd name="T37" fmla="*/ 12 h 44"/>
                <a:gd name="T38" fmla="*/ 11 w 34"/>
                <a:gd name="T39" fmla="*/ 16 h 44"/>
                <a:gd name="T40" fmla="*/ 15 w 34"/>
                <a:gd name="T41" fmla="*/ 18 h 44"/>
                <a:gd name="T42" fmla="*/ 20 w 34"/>
                <a:gd name="T43" fmla="*/ 19 h 44"/>
                <a:gd name="T44" fmla="*/ 30 w 34"/>
                <a:gd name="T45" fmla="*/ 22 h 44"/>
                <a:gd name="T46" fmla="*/ 34 w 34"/>
                <a:gd name="T47" fmla="*/ 31 h 44"/>
                <a:gd name="T48" fmla="*/ 30 w 34"/>
                <a:gd name="T49" fmla="*/ 40 h 44"/>
                <a:gd name="T50" fmla="*/ 17 w 34"/>
                <a:gd name="T51" fmla="*/ 44 h 44"/>
                <a:gd name="T52" fmla="*/ 4 w 34"/>
                <a:gd name="T53" fmla="*/ 40 h 44"/>
                <a:gd name="T54" fmla="*/ 0 w 34"/>
                <a:gd name="T55" fmla="*/ 30 h 44"/>
                <a:gd name="T56" fmla="*/ 6 w 34"/>
                <a:gd name="T57" fmla="*/ 3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4" h="44">
                  <a:moveTo>
                    <a:pt x="6" y="30"/>
                  </a:moveTo>
                  <a:cubicBezTo>
                    <a:pt x="7" y="32"/>
                    <a:pt x="7" y="34"/>
                    <a:pt x="8" y="35"/>
                  </a:cubicBezTo>
                  <a:cubicBezTo>
                    <a:pt x="10" y="37"/>
                    <a:pt x="13" y="39"/>
                    <a:pt x="18" y="39"/>
                  </a:cubicBezTo>
                  <a:cubicBezTo>
                    <a:pt x="20" y="39"/>
                    <a:pt x="22" y="38"/>
                    <a:pt x="24" y="37"/>
                  </a:cubicBezTo>
                  <a:cubicBezTo>
                    <a:pt x="27" y="36"/>
                    <a:pt x="28" y="34"/>
                    <a:pt x="28" y="32"/>
                  </a:cubicBezTo>
                  <a:cubicBezTo>
                    <a:pt x="28" y="30"/>
                    <a:pt x="27" y="28"/>
                    <a:pt x="25" y="28"/>
                  </a:cubicBezTo>
                  <a:cubicBezTo>
                    <a:pt x="24" y="27"/>
                    <a:pt x="22" y="26"/>
                    <a:pt x="19" y="26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0" y="23"/>
                    <a:pt x="7" y="22"/>
                    <a:pt x="5" y="21"/>
                  </a:cubicBezTo>
                  <a:cubicBezTo>
                    <a:pt x="2" y="19"/>
                    <a:pt x="1" y="17"/>
                    <a:pt x="1" y="13"/>
                  </a:cubicBezTo>
                  <a:cubicBezTo>
                    <a:pt x="1" y="9"/>
                    <a:pt x="2" y="6"/>
                    <a:pt x="5" y="4"/>
                  </a:cubicBezTo>
                  <a:cubicBezTo>
                    <a:pt x="8" y="1"/>
                    <a:pt x="12" y="0"/>
                    <a:pt x="17" y="0"/>
                  </a:cubicBezTo>
                  <a:cubicBezTo>
                    <a:pt x="23" y="0"/>
                    <a:pt x="28" y="2"/>
                    <a:pt x="30" y="6"/>
                  </a:cubicBezTo>
                  <a:cubicBezTo>
                    <a:pt x="32" y="8"/>
                    <a:pt x="33" y="11"/>
                    <a:pt x="33" y="13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6" y="12"/>
                    <a:pt x="26" y="10"/>
                    <a:pt x="25" y="9"/>
                  </a:cubicBezTo>
                  <a:cubicBezTo>
                    <a:pt x="23" y="7"/>
                    <a:pt x="20" y="6"/>
                    <a:pt x="16" y="6"/>
                  </a:cubicBezTo>
                  <a:cubicBezTo>
                    <a:pt x="13" y="6"/>
                    <a:pt x="11" y="7"/>
                    <a:pt x="10" y="8"/>
                  </a:cubicBezTo>
                  <a:cubicBezTo>
                    <a:pt x="9" y="9"/>
                    <a:pt x="8" y="10"/>
                    <a:pt x="8" y="12"/>
                  </a:cubicBezTo>
                  <a:cubicBezTo>
                    <a:pt x="8" y="13"/>
                    <a:pt x="9" y="15"/>
                    <a:pt x="11" y="16"/>
                  </a:cubicBezTo>
                  <a:cubicBezTo>
                    <a:pt x="12" y="17"/>
                    <a:pt x="13" y="17"/>
                    <a:pt x="15" y="18"/>
                  </a:cubicBezTo>
                  <a:cubicBezTo>
                    <a:pt x="20" y="19"/>
                    <a:pt x="20" y="19"/>
                    <a:pt x="20" y="19"/>
                  </a:cubicBezTo>
                  <a:cubicBezTo>
                    <a:pt x="25" y="20"/>
                    <a:pt x="29" y="21"/>
                    <a:pt x="30" y="22"/>
                  </a:cubicBezTo>
                  <a:cubicBezTo>
                    <a:pt x="33" y="24"/>
                    <a:pt x="34" y="27"/>
                    <a:pt x="34" y="31"/>
                  </a:cubicBezTo>
                  <a:cubicBezTo>
                    <a:pt x="34" y="35"/>
                    <a:pt x="33" y="38"/>
                    <a:pt x="30" y="40"/>
                  </a:cubicBezTo>
                  <a:cubicBezTo>
                    <a:pt x="27" y="43"/>
                    <a:pt x="23" y="44"/>
                    <a:pt x="17" y="44"/>
                  </a:cubicBezTo>
                  <a:cubicBezTo>
                    <a:pt x="11" y="44"/>
                    <a:pt x="6" y="43"/>
                    <a:pt x="4" y="40"/>
                  </a:cubicBezTo>
                  <a:cubicBezTo>
                    <a:pt x="1" y="37"/>
                    <a:pt x="0" y="34"/>
                    <a:pt x="0" y="30"/>
                  </a:cubicBezTo>
                  <a:lnTo>
                    <a:pt x="6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</p:grpSp>
      <p:sp>
        <p:nvSpPr>
          <p:cNvPr id="89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995362" y="5619202"/>
            <a:ext cx="10537825" cy="275612"/>
          </a:xfrm>
        </p:spPr>
        <p:txBody>
          <a:bodyPr tIns="0" bIns="0" anchor="b"/>
          <a:lstStyle>
            <a:lvl1pPr marL="0" indent="0" algn="l">
              <a:lnSpc>
                <a:spcPct val="100000"/>
              </a:lnSpc>
              <a:buNone/>
              <a:defRPr sz="1500">
                <a:solidFill>
                  <a:schemeClr val="bg1"/>
                </a:solidFill>
                <a:latin typeface="+mn-lt"/>
              </a:defRPr>
            </a:lvl1pPr>
            <a:lvl2pPr>
              <a:defRPr sz="2200">
                <a:solidFill>
                  <a:srgbClr val="000000"/>
                </a:solidFill>
              </a:defRPr>
            </a:lvl2pPr>
            <a:lvl3pPr>
              <a:defRPr sz="2200">
                <a:solidFill>
                  <a:srgbClr val="000000"/>
                </a:solidFill>
              </a:defRPr>
            </a:lvl3pPr>
            <a:lvl4pPr>
              <a:defRPr sz="2200">
                <a:solidFill>
                  <a:srgbClr val="000000"/>
                </a:solidFill>
              </a:defRPr>
            </a:lvl4pPr>
            <a:lvl5pPr>
              <a:defRPr sz="22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 noProof="0" dirty="0"/>
              <a:t>Click to edit presenter name</a:t>
            </a:r>
          </a:p>
        </p:txBody>
      </p:sp>
      <p:sp>
        <p:nvSpPr>
          <p:cNvPr id="103" name="Rectangle 104"/>
          <p:cNvSpPr>
            <a:spLocks noChangeArrowheads="1"/>
          </p:cNvSpPr>
          <p:nvPr userDrawn="1"/>
        </p:nvSpPr>
        <p:spPr bwMode="gray">
          <a:xfrm flipH="1">
            <a:off x="-3101343" y="3329475"/>
            <a:ext cx="3018790" cy="1227735"/>
          </a:xfrm>
          <a:prstGeom prst="rect">
            <a:avLst/>
          </a:prstGeom>
          <a:solidFill>
            <a:srgbClr val="E6E6E6"/>
          </a:solidFill>
          <a:ln>
            <a:noFill/>
          </a:ln>
          <a:effectLst/>
        </p:spPr>
        <p:txBody>
          <a:bodyPr wrap="square" lIns="180000" tIns="180000" rIns="180000" bIns="18000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12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</a:rPr>
              <a:t>INSERT TITLE HERE NOT MORE THAN 2 LINES OF TEXT</a:t>
            </a:r>
          </a:p>
        </p:txBody>
      </p:sp>
      <p:grpSp>
        <p:nvGrpSpPr>
          <p:cNvPr id="104" name="Group 103"/>
          <p:cNvGrpSpPr/>
          <p:nvPr userDrawn="1"/>
        </p:nvGrpSpPr>
        <p:grpSpPr>
          <a:xfrm>
            <a:off x="-3101342" y="3329475"/>
            <a:ext cx="3018791" cy="1227735"/>
            <a:chOff x="-460208" y="32235"/>
            <a:chExt cx="377657" cy="1227735"/>
          </a:xfrm>
        </p:grpSpPr>
        <p:cxnSp>
          <p:nvCxnSpPr>
            <p:cNvPr id="105" name="Straight Connector 104"/>
            <p:cNvCxnSpPr/>
            <p:nvPr userDrawn="1"/>
          </p:nvCxnSpPr>
          <p:spPr bwMode="gray">
            <a:xfrm flipH="1">
              <a:off x="-460208" y="1259970"/>
              <a:ext cx="377657" cy="0"/>
            </a:xfrm>
            <a:prstGeom prst="line">
              <a:avLst/>
            </a:prstGeom>
            <a:noFill/>
            <a:ln w="6350" cap="flat" cmpd="sng" algn="ctr">
              <a:solidFill>
                <a:srgbClr val="FF0000"/>
              </a:solidFill>
              <a:prstDash val="dash"/>
              <a:miter lim="800000"/>
            </a:ln>
            <a:effectLst/>
          </p:spPr>
        </p:cxnSp>
        <p:cxnSp>
          <p:nvCxnSpPr>
            <p:cNvPr id="106" name="Straight Connector 105"/>
            <p:cNvCxnSpPr/>
            <p:nvPr userDrawn="1"/>
          </p:nvCxnSpPr>
          <p:spPr bwMode="gray">
            <a:xfrm flipH="1">
              <a:off x="-460208" y="32235"/>
              <a:ext cx="377657" cy="0"/>
            </a:xfrm>
            <a:prstGeom prst="line">
              <a:avLst/>
            </a:prstGeom>
            <a:noFill/>
            <a:ln w="6350" cap="flat" cmpd="sng" algn="ctr">
              <a:solidFill>
                <a:srgbClr val="FF0000"/>
              </a:solidFill>
              <a:prstDash val="dash"/>
              <a:miter lim="800000"/>
            </a:ln>
            <a:effectLst/>
          </p:spPr>
        </p:cxnSp>
      </p:grpSp>
      <p:grpSp>
        <p:nvGrpSpPr>
          <p:cNvPr id="107" name="Group 106"/>
          <p:cNvGrpSpPr/>
          <p:nvPr userDrawn="1"/>
        </p:nvGrpSpPr>
        <p:grpSpPr>
          <a:xfrm>
            <a:off x="-3101342" y="4680750"/>
            <a:ext cx="3018791" cy="729450"/>
            <a:chOff x="-460208" y="32235"/>
            <a:chExt cx="377657" cy="729450"/>
          </a:xfrm>
        </p:grpSpPr>
        <p:cxnSp>
          <p:nvCxnSpPr>
            <p:cNvPr id="108" name="Straight Connector 107"/>
            <p:cNvCxnSpPr/>
            <p:nvPr userDrawn="1"/>
          </p:nvCxnSpPr>
          <p:spPr bwMode="gray">
            <a:xfrm flipH="1">
              <a:off x="-460208" y="761685"/>
              <a:ext cx="377657" cy="0"/>
            </a:xfrm>
            <a:prstGeom prst="line">
              <a:avLst/>
            </a:prstGeom>
            <a:noFill/>
            <a:ln w="6350" cap="flat" cmpd="sng" algn="ctr">
              <a:solidFill>
                <a:srgbClr val="FF0000"/>
              </a:solidFill>
              <a:prstDash val="dash"/>
              <a:miter lim="800000"/>
            </a:ln>
            <a:effectLst/>
          </p:spPr>
        </p:cxnSp>
        <p:cxnSp>
          <p:nvCxnSpPr>
            <p:cNvPr id="109" name="Straight Connector 108"/>
            <p:cNvCxnSpPr/>
            <p:nvPr userDrawn="1"/>
          </p:nvCxnSpPr>
          <p:spPr bwMode="gray">
            <a:xfrm flipH="1">
              <a:off x="-460208" y="32235"/>
              <a:ext cx="377657" cy="0"/>
            </a:xfrm>
            <a:prstGeom prst="line">
              <a:avLst/>
            </a:prstGeom>
            <a:noFill/>
            <a:ln w="6350" cap="flat" cmpd="sng" algn="ctr">
              <a:solidFill>
                <a:srgbClr val="FF0000"/>
              </a:solidFill>
              <a:prstDash val="dash"/>
              <a:miter lim="800000"/>
            </a:ln>
            <a:effectLst/>
          </p:spPr>
        </p:cxnSp>
      </p:grpSp>
      <p:grpSp>
        <p:nvGrpSpPr>
          <p:cNvPr id="111" name="Group 110"/>
          <p:cNvGrpSpPr/>
          <p:nvPr userDrawn="1"/>
        </p:nvGrpSpPr>
        <p:grpSpPr>
          <a:xfrm>
            <a:off x="-3101342" y="5619202"/>
            <a:ext cx="3018791" cy="282149"/>
            <a:chOff x="-460208" y="479536"/>
            <a:chExt cx="377657" cy="282149"/>
          </a:xfrm>
        </p:grpSpPr>
        <p:cxnSp>
          <p:nvCxnSpPr>
            <p:cNvPr id="112" name="Straight Connector 111"/>
            <p:cNvCxnSpPr/>
            <p:nvPr userDrawn="1"/>
          </p:nvCxnSpPr>
          <p:spPr bwMode="gray">
            <a:xfrm flipH="1">
              <a:off x="-460208" y="761685"/>
              <a:ext cx="377657" cy="0"/>
            </a:xfrm>
            <a:prstGeom prst="line">
              <a:avLst/>
            </a:prstGeom>
            <a:noFill/>
            <a:ln w="6350" cap="flat" cmpd="sng" algn="ctr">
              <a:solidFill>
                <a:srgbClr val="FF0000"/>
              </a:solidFill>
              <a:prstDash val="dash"/>
              <a:miter lim="800000"/>
            </a:ln>
            <a:effectLst/>
          </p:spPr>
        </p:cxnSp>
        <p:cxnSp>
          <p:nvCxnSpPr>
            <p:cNvPr id="113" name="Straight Connector 112"/>
            <p:cNvCxnSpPr/>
            <p:nvPr userDrawn="1"/>
          </p:nvCxnSpPr>
          <p:spPr bwMode="gray">
            <a:xfrm flipH="1">
              <a:off x="-460208" y="479536"/>
              <a:ext cx="377657" cy="0"/>
            </a:xfrm>
            <a:prstGeom prst="line">
              <a:avLst/>
            </a:prstGeom>
            <a:noFill/>
            <a:ln w="6350" cap="flat" cmpd="sng" algn="ctr">
              <a:solidFill>
                <a:srgbClr val="FF0000"/>
              </a:solidFill>
              <a:prstDash val="dash"/>
              <a:miter lim="800000"/>
            </a:ln>
            <a:effectLst/>
          </p:spPr>
        </p:cxnSp>
      </p:grpSp>
      <p:sp>
        <p:nvSpPr>
          <p:cNvPr id="115" name="Rectangle 104"/>
          <p:cNvSpPr>
            <a:spLocks noChangeArrowheads="1"/>
          </p:cNvSpPr>
          <p:nvPr userDrawn="1"/>
        </p:nvSpPr>
        <p:spPr bwMode="gray">
          <a:xfrm flipH="1">
            <a:off x="-3101345" y="5908482"/>
            <a:ext cx="3018793" cy="307429"/>
          </a:xfrm>
          <a:prstGeom prst="rect">
            <a:avLst/>
          </a:prstGeom>
          <a:solidFill>
            <a:srgbClr val="E6E6E6"/>
          </a:solidFill>
          <a:ln>
            <a:noFill/>
          </a:ln>
          <a:effectLst/>
        </p:spPr>
        <p:txBody>
          <a:bodyPr wrap="square" lIns="180000" tIns="180000" rIns="180000" bIns="18000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12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</a:rPr>
              <a:t>INSERT LOCATION, DATE (ONE LINE)</a:t>
            </a:r>
          </a:p>
        </p:txBody>
      </p:sp>
      <p:grpSp>
        <p:nvGrpSpPr>
          <p:cNvPr id="116" name="Group 115"/>
          <p:cNvGrpSpPr/>
          <p:nvPr userDrawn="1"/>
        </p:nvGrpSpPr>
        <p:grpSpPr>
          <a:xfrm>
            <a:off x="-3101342" y="5908483"/>
            <a:ext cx="3018791" cy="282149"/>
            <a:chOff x="-460208" y="479536"/>
            <a:chExt cx="377657" cy="282149"/>
          </a:xfrm>
        </p:grpSpPr>
        <p:cxnSp>
          <p:nvCxnSpPr>
            <p:cNvPr id="117" name="Straight Connector 116"/>
            <p:cNvCxnSpPr/>
            <p:nvPr userDrawn="1"/>
          </p:nvCxnSpPr>
          <p:spPr bwMode="gray">
            <a:xfrm flipH="1">
              <a:off x="-460208" y="761685"/>
              <a:ext cx="377657" cy="0"/>
            </a:xfrm>
            <a:prstGeom prst="line">
              <a:avLst/>
            </a:prstGeom>
            <a:noFill/>
            <a:ln w="6350" cap="flat" cmpd="sng" algn="ctr">
              <a:solidFill>
                <a:srgbClr val="FF0000"/>
              </a:solidFill>
              <a:prstDash val="dash"/>
              <a:miter lim="800000"/>
            </a:ln>
            <a:effectLst/>
          </p:spPr>
        </p:cxnSp>
        <p:cxnSp>
          <p:nvCxnSpPr>
            <p:cNvPr id="118" name="Straight Connector 117"/>
            <p:cNvCxnSpPr/>
            <p:nvPr userDrawn="1"/>
          </p:nvCxnSpPr>
          <p:spPr bwMode="gray">
            <a:xfrm flipH="1">
              <a:off x="-460208" y="479536"/>
              <a:ext cx="377657" cy="0"/>
            </a:xfrm>
            <a:prstGeom prst="line">
              <a:avLst/>
            </a:prstGeom>
            <a:noFill/>
            <a:ln w="6350" cap="flat" cmpd="sng" algn="ctr">
              <a:solidFill>
                <a:srgbClr val="FF0000"/>
              </a:solidFill>
              <a:prstDash val="dash"/>
              <a:miter lim="800000"/>
            </a:ln>
            <a:effectLst/>
          </p:spPr>
        </p:cxnSp>
      </p:grpSp>
      <p:grpSp>
        <p:nvGrpSpPr>
          <p:cNvPr id="119" name="Group 118"/>
          <p:cNvGrpSpPr/>
          <p:nvPr userDrawn="1"/>
        </p:nvGrpSpPr>
        <p:grpSpPr>
          <a:xfrm>
            <a:off x="12263438" y="0"/>
            <a:ext cx="3681702" cy="3436620"/>
            <a:chOff x="12263438" y="0"/>
            <a:chExt cx="3681702" cy="3436620"/>
          </a:xfrm>
        </p:grpSpPr>
        <p:sp>
          <p:nvSpPr>
            <p:cNvPr id="120" name="Rectangle 104"/>
            <p:cNvSpPr>
              <a:spLocks noChangeArrowheads="1"/>
            </p:cNvSpPr>
            <p:nvPr userDrawn="1"/>
          </p:nvSpPr>
          <p:spPr bwMode="gray">
            <a:xfrm>
              <a:off x="12263438" y="0"/>
              <a:ext cx="3681702" cy="3436620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 noProof="0" dirty="0">
                <a:solidFill>
                  <a:schemeClr val="tx1"/>
                </a:solidFill>
              </a:endParaRPr>
            </a:p>
          </p:txBody>
        </p:sp>
        <p:sp>
          <p:nvSpPr>
            <p:cNvPr id="121" name="Rectangle 105"/>
            <p:cNvSpPr>
              <a:spLocks noChangeArrowheads="1"/>
            </p:cNvSpPr>
            <p:nvPr userDrawn="1"/>
          </p:nvSpPr>
          <p:spPr bwMode="gray">
            <a:xfrm>
              <a:off x="14195425" y="601407"/>
              <a:ext cx="215900" cy="21522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22" name="Rectangle 106"/>
            <p:cNvSpPr>
              <a:spLocks noChangeArrowheads="1"/>
            </p:cNvSpPr>
            <p:nvPr userDrawn="1"/>
          </p:nvSpPr>
          <p:spPr bwMode="gray">
            <a:xfrm>
              <a:off x="14485938" y="601407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Grey 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244, 244, 244</a:t>
              </a:r>
            </a:p>
          </p:txBody>
        </p:sp>
        <p:sp>
          <p:nvSpPr>
            <p:cNvPr id="123" name="Rectangle 107"/>
            <p:cNvSpPr>
              <a:spLocks noChangeArrowheads="1"/>
            </p:cNvSpPr>
            <p:nvPr userDrawn="1"/>
          </p:nvSpPr>
          <p:spPr bwMode="gray">
            <a:xfrm>
              <a:off x="14195425" y="922551"/>
              <a:ext cx="215900" cy="21522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24" name="Rectangle 108"/>
            <p:cNvSpPr>
              <a:spLocks noChangeArrowheads="1"/>
            </p:cNvSpPr>
            <p:nvPr userDrawn="1"/>
          </p:nvSpPr>
          <p:spPr bwMode="gray">
            <a:xfrm>
              <a:off x="14485938" y="922551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Text Colour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112, 111, 111</a:t>
              </a:r>
            </a:p>
          </p:txBody>
        </p:sp>
        <p:sp>
          <p:nvSpPr>
            <p:cNvPr id="125" name="Rectangle 113"/>
            <p:cNvSpPr>
              <a:spLocks noChangeArrowheads="1"/>
            </p:cNvSpPr>
            <p:nvPr userDrawn="1"/>
          </p:nvSpPr>
          <p:spPr bwMode="gray">
            <a:xfrm>
              <a:off x="12427995" y="150750"/>
              <a:ext cx="1692000" cy="1491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200" b="1" dirty="0">
                  <a:solidFill>
                    <a:schemeClr val="tx1"/>
                  </a:solidFill>
                  <a:latin typeface="+mj-lt"/>
                </a:rPr>
                <a:t>COLOUR GUIDELINES</a:t>
              </a:r>
            </a:p>
          </p:txBody>
        </p:sp>
        <p:sp>
          <p:nvSpPr>
            <p:cNvPr id="126" name="Rectangle 109"/>
            <p:cNvSpPr>
              <a:spLocks noChangeArrowheads="1"/>
            </p:cNvSpPr>
            <p:nvPr/>
          </p:nvSpPr>
          <p:spPr bwMode="gray">
            <a:xfrm>
              <a:off x="14195425" y="1466973"/>
              <a:ext cx="215900" cy="21522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27" name="Rectangle 110"/>
            <p:cNvSpPr>
              <a:spLocks noChangeArrowheads="1"/>
            </p:cNvSpPr>
            <p:nvPr/>
          </p:nvSpPr>
          <p:spPr bwMode="gray">
            <a:xfrm>
              <a:off x="14485938" y="1466973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Blue Tint 2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0, 105, 180</a:t>
              </a:r>
            </a:p>
          </p:txBody>
        </p:sp>
        <p:sp>
          <p:nvSpPr>
            <p:cNvPr id="128" name="Rectangle 111"/>
            <p:cNvSpPr>
              <a:spLocks noChangeArrowheads="1"/>
            </p:cNvSpPr>
            <p:nvPr/>
          </p:nvSpPr>
          <p:spPr bwMode="gray">
            <a:xfrm>
              <a:off x="14195425" y="1785022"/>
              <a:ext cx="215900" cy="21522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29" name="Rectangle 112"/>
            <p:cNvSpPr>
              <a:spLocks noChangeArrowheads="1"/>
            </p:cNvSpPr>
            <p:nvPr/>
          </p:nvSpPr>
          <p:spPr bwMode="gray">
            <a:xfrm>
              <a:off x="14485938" y="17850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Blue Tint 4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0, 149, 219 </a:t>
              </a:r>
            </a:p>
          </p:txBody>
        </p:sp>
        <p:sp>
          <p:nvSpPr>
            <p:cNvPr id="130" name="Rectangle 113"/>
            <p:cNvSpPr>
              <a:spLocks noChangeArrowheads="1"/>
            </p:cNvSpPr>
            <p:nvPr userDrawn="1"/>
          </p:nvSpPr>
          <p:spPr bwMode="gray">
            <a:xfrm>
              <a:off x="12427995" y="1259970"/>
              <a:ext cx="1692000" cy="1491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b="1" dirty="0">
                  <a:solidFill>
                    <a:schemeClr val="tx1"/>
                  </a:solidFill>
                  <a:latin typeface="+mj-lt"/>
                </a:rPr>
                <a:t>SECONDARY COLOURS (SC)</a:t>
              </a:r>
            </a:p>
          </p:txBody>
        </p:sp>
        <p:sp>
          <p:nvSpPr>
            <p:cNvPr id="131" name="Rectangle 105"/>
            <p:cNvSpPr>
              <a:spLocks noChangeArrowheads="1"/>
            </p:cNvSpPr>
            <p:nvPr userDrawn="1"/>
          </p:nvSpPr>
          <p:spPr bwMode="gray">
            <a:xfrm>
              <a:off x="12427995" y="601407"/>
              <a:ext cx="215900" cy="21522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32" name="Rectangle 106"/>
            <p:cNvSpPr>
              <a:spLocks noChangeArrowheads="1"/>
            </p:cNvSpPr>
            <p:nvPr userDrawn="1"/>
          </p:nvSpPr>
          <p:spPr bwMode="gray">
            <a:xfrm>
              <a:off x="12718508" y="601407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Levi 9 Blue 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=20, 52, 160</a:t>
              </a:r>
            </a:p>
          </p:txBody>
        </p:sp>
        <p:sp>
          <p:nvSpPr>
            <p:cNvPr id="133" name="Rectangle 107"/>
            <p:cNvSpPr>
              <a:spLocks noChangeArrowheads="1"/>
            </p:cNvSpPr>
            <p:nvPr userDrawn="1"/>
          </p:nvSpPr>
          <p:spPr bwMode="gray">
            <a:xfrm>
              <a:off x="12427995" y="922551"/>
              <a:ext cx="215900" cy="2152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34" name="Rectangle 108"/>
            <p:cNvSpPr>
              <a:spLocks noChangeArrowheads="1"/>
            </p:cNvSpPr>
            <p:nvPr userDrawn="1"/>
          </p:nvSpPr>
          <p:spPr bwMode="gray">
            <a:xfrm>
              <a:off x="12718508" y="922551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White 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255, 255, 255</a:t>
              </a:r>
            </a:p>
          </p:txBody>
        </p:sp>
        <p:sp>
          <p:nvSpPr>
            <p:cNvPr id="135" name="Rectangle 109"/>
            <p:cNvSpPr>
              <a:spLocks noChangeArrowheads="1"/>
            </p:cNvSpPr>
            <p:nvPr userDrawn="1"/>
          </p:nvSpPr>
          <p:spPr bwMode="gray">
            <a:xfrm>
              <a:off x="12427995" y="1466973"/>
              <a:ext cx="215900" cy="21522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36" name="Rectangle 110"/>
            <p:cNvSpPr>
              <a:spLocks noChangeArrowheads="1"/>
            </p:cNvSpPr>
            <p:nvPr userDrawn="1"/>
          </p:nvSpPr>
          <p:spPr bwMode="gray">
            <a:xfrm>
              <a:off x="12718508" y="1466973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Blue Tint 1 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0, 79, 159</a:t>
              </a:r>
            </a:p>
          </p:txBody>
        </p:sp>
        <p:sp>
          <p:nvSpPr>
            <p:cNvPr id="137" name="Rectangle 111"/>
            <p:cNvSpPr>
              <a:spLocks noChangeArrowheads="1"/>
            </p:cNvSpPr>
            <p:nvPr userDrawn="1"/>
          </p:nvSpPr>
          <p:spPr bwMode="gray">
            <a:xfrm>
              <a:off x="12427995" y="1785022"/>
              <a:ext cx="215900" cy="21522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38" name="Rectangle 112"/>
            <p:cNvSpPr>
              <a:spLocks noChangeArrowheads="1"/>
            </p:cNvSpPr>
            <p:nvPr userDrawn="1"/>
          </p:nvSpPr>
          <p:spPr bwMode="gray">
            <a:xfrm>
              <a:off x="12718508" y="17850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Blue Tint 3 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0, 128, 201</a:t>
              </a:r>
            </a:p>
          </p:txBody>
        </p:sp>
        <p:sp>
          <p:nvSpPr>
            <p:cNvPr id="139" name="Rectangle 113"/>
            <p:cNvSpPr>
              <a:spLocks noChangeArrowheads="1"/>
            </p:cNvSpPr>
            <p:nvPr userDrawn="1"/>
          </p:nvSpPr>
          <p:spPr bwMode="gray">
            <a:xfrm>
              <a:off x="12427995" y="406530"/>
              <a:ext cx="1692000" cy="1491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b="1" dirty="0">
                  <a:solidFill>
                    <a:schemeClr val="tx1"/>
                  </a:solidFill>
                  <a:latin typeface="+mj-lt"/>
                </a:rPr>
                <a:t>PRIMARY COLOURS (PC)</a:t>
              </a:r>
            </a:p>
          </p:txBody>
        </p:sp>
        <p:sp>
          <p:nvSpPr>
            <p:cNvPr id="140" name="Rectangle 139"/>
            <p:cNvSpPr>
              <a:spLocks noChangeArrowheads="1"/>
            </p:cNvSpPr>
            <p:nvPr userDrawn="1"/>
          </p:nvSpPr>
          <p:spPr bwMode="gray">
            <a:xfrm>
              <a:off x="14195425" y="2381373"/>
              <a:ext cx="215900" cy="215228"/>
            </a:xfrm>
            <a:prstGeom prst="rect">
              <a:avLst/>
            </a:prstGeom>
            <a:solidFill>
              <a:srgbClr val="FFD203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41" name="Rectangle 140"/>
            <p:cNvSpPr>
              <a:spLocks noChangeArrowheads="1"/>
            </p:cNvSpPr>
            <p:nvPr userDrawn="1"/>
          </p:nvSpPr>
          <p:spPr bwMode="gray">
            <a:xfrm>
              <a:off x="14485938" y="2381373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Pale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255, 210, 3</a:t>
              </a:r>
            </a:p>
          </p:txBody>
        </p:sp>
        <p:sp>
          <p:nvSpPr>
            <p:cNvPr id="142" name="Rectangle 141"/>
            <p:cNvSpPr>
              <a:spLocks noChangeArrowheads="1"/>
            </p:cNvSpPr>
            <p:nvPr userDrawn="1"/>
          </p:nvSpPr>
          <p:spPr bwMode="gray">
            <a:xfrm>
              <a:off x="14195425" y="2699422"/>
              <a:ext cx="215900" cy="215228"/>
            </a:xfrm>
            <a:prstGeom prst="rect">
              <a:avLst/>
            </a:prstGeom>
            <a:solidFill>
              <a:srgbClr val="FF7D77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43" name="Rectangle 142"/>
            <p:cNvSpPr>
              <a:spLocks noChangeArrowheads="1"/>
            </p:cNvSpPr>
            <p:nvPr userDrawn="1"/>
          </p:nvSpPr>
          <p:spPr bwMode="gray">
            <a:xfrm>
              <a:off x="14485938" y="26994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Pink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255, 125, 119 </a:t>
              </a:r>
            </a:p>
          </p:txBody>
        </p:sp>
        <p:sp>
          <p:nvSpPr>
            <p:cNvPr id="144" name="Rectangle 143"/>
            <p:cNvSpPr>
              <a:spLocks noChangeArrowheads="1"/>
            </p:cNvSpPr>
            <p:nvPr userDrawn="1"/>
          </p:nvSpPr>
          <p:spPr bwMode="gray">
            <a:xfrm>
              <a:off x="12427995" y="2174370"/>
              <a:ext cx="1692000" cy="1491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b="1" dirty="0">
                  <a:solidFill>
                    <a:schemeClr val="tx1"/>
                  </a:solidFill>
                  <a:latin typeface="+mj-lt"/>
                </a:rPr>
                <a:t>TERTIARY COLOURS (TC)</a:t>
              </a:r>
            </a:p>
          </p:txBody>
        </p:sp>
        <p:sp>
          <p:nvSpPr>
            <p:cNvPr id="145" name="Rectangle 109"/>
            <p:cNvSpPr>
              <a:spLocks noChangeArrowheads="1"/>
            </p:cNvSpPr>
            <p:nvPr userDrawn="1"/>
          </p:nvSpPr>
          <p:spPr bwMode="gray">
            <a:xfrm>
              <a:off x="12427995" y="2381373"/>
              <a:ext cx="215900" cy="215228"/>
            </a:xfrm>
            <a:prstGeom prst="rect">
              <a:avLst/>
            </a:prstGeom>
            <a:solidFill>
              <a:srgbClr val="F6FF00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46" name="Rectangle 110"/>
            <p:cNvSpPr>
              <a:spLocks noChangeArrowheads="1"/>
            </p:cNvSpPr>
            <p:nvPr userDrawn="1"/>
          </p:nvSpPr>
          <p:spPr bwMode="gray">
            <a:xfrm>
              <a:off x="12718508" y="2381373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Yellow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246, 255, 0</a:t>
              </a:r>
            </a:p>
          </p:txBody>
        </p:sp>
        <p:sp>
          <p:nvSpPr>
            <p:cNvPr id="147" name="Rectangle 111"/>
            <p:cNvSpPr>
              <a:spLocks noChangeArrowheads="1"/>
            </p:cNvSpPr>
            <p:nvPr userDrawn="1"/>
          </p:nvSpPr>
          <p:spPr bwMode="gray">
            <a:xfrm>
              <a:off x="12427995" y="2699422"/>
              <a:ext cx="215900" cy="215228"/>
            </a:xfrm>
            <a:prstGeom prst="rect">
              <a:avLst/>
            </a:prstGeom>
            <a:solidFill>
              <a:srgbClr val="FF6608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48" name="Rectangle 112"/>
            <p:cNvSpPr>
              <a:spLocks noChangeArrowheads="1"/>
            </p:cNvSpPr>
            <p:nvPr userDrawn="1"/>
          </p:nvSpPr>
          <p:spPr bwMode="gray">
            <a:xfrm>
              <a:off x="12718508" y="26994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Orange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255, 102, 8</a:t>
              </a:r>
            </a:p>
          </p:txBody>
        </p:sp>
        <p:sp>
          <p:nvSpPr>
            <p:cNvPr id="149" name="Rectangle 148"/>
            <p:cNvSpPr>
              <a:spLocks noChangeArrowheads="1"/>
            </p:cNvSpPr>
            <p:nvPr userDrawn="1"/>
          </p:nvSpPr>
          <p:spPr bwMode="gray">
            <a:xfrm>
              <a:off x="14195425" y="3042322"/>
              <a:ext cx="215900" cy="215228"/>
            </a:xfrm>
            <a:prstGeom prst="rect">
              <a:avLst/>
            </a:prstGeom>
            <a:solidFill>
              <a:srgbClr val="00989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50" name="Rectangle 149"/>
            <p:cNvSpPr>
              <a:spLocks noChangeArrowheads="1"/>
            </p:cNvSpPr>
            <p:nvPr userDrawn="1"/>
          </p:nvSpPr>
          <p:spPr bwMode="gray">
            <a:xfrm>
              <a:off x="14485938" y="30423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Teal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0, 152, 146</a:t>
              </a:r>
            </a:p>
          </p:txBody>
        </p:sp>
        <p:sp>
          <p:nvSpPr>
            <p:cNvPr id="151" name="Rectangle 111"/>
            <p:cNvSpPr>
              <a:spLocks noChangeArrowheads="1"/>
            </p:cNvSpPr>
            <p:nvPr userDrawn="1"/>
          </p:nvSpPr>
          <p:spPr bwMode="gray">
            <a:xfrm>
              <a:off x="12427995" y="3042322"/>
              <a:ext cx="215900" cy="215228"/>
            </a:xfrm>
            <a:prstGeom prst="rect">
              <a:avLst/>
            </a:prstGeom>
            <a:solidFill>
              <a:srgbClr val="00A13A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52" name="Rectangle 112"/>
            <p:cNvSpPr>
              <a:spLocks noChangeArrowheads="1"/>
            </p:cNvSpPr>
            <p:nvPr userDrawn="1"/>
          </p:nvSpPr>
          <p:spPr bwMode="gray">
            <a:xfrm>
              <a:off x="12718508" y="30423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Green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0, 161, 58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40039020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Text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>
          <a:xfrm>
            <a:off x="658451" y="1544638"/>
            <a:ext cx="10874738" cy="4475162"/>
          </a:xfrm>
        </p:spPr>
        <p:txBody>
          <a:bodyPr/>
          <a:lstStyle>
            <a:lvl1pPr>
              <a:defRPr b="0"/>
            </a:lvl1pPr>
          </a:lstStyle>
          <a:p>
            <a:pPr lvl="0"/>
            <a:r>
              <a:rPr lang="en-GB" noProof="0"/>
              <a:t>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/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351371" y="6372229"/>
            <a:ext cx="272256" cy="18811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 b="1">
                <a:solidFill>
                  <a:schemeClr val="tx2"/>
                </a:solidFill>
                <a:latin typeface="+mj-lt"/>
              </a:defRPr>
            </a:lvl1pPr>
          </a:lstStyle>
          <a:p>
            <a:fld id="{DDD2A080-DA64-4F5C-9131-47EB793B4410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Footer Placeholder 34"/>
          <p:cNvSpPr>
            <a:spLocks noGrp="1"/>
          </p:cNvSpPr>
          <p:nvPr>
            <p:ph type="ftr" sz="quarter" idx="3"/>
          </p:nvPr>
        </p:nvSpPr>
        <p:spPr>
          <a:xfrm>
            <a:off x="673690" y="6370641"/>
            <a:ext cx="8912269" cy="189708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Title of this presentation (Footer Text)</a:t>
            </a:r>
          </a:p>
        </p:txBody>
      </p:sp>
    </p:spTree>
    <p:extLst>
      <p:ext uri="{BB962C8B-B14F-4D97-AF65-F5344CB8AC3E}">
        <p14:creationId xmlns:p14="http://schemas.microsoft.com/office/powerpoint/2010/main" val="13660381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58814" y="1544638"/>
            <a:ext cx="5184774" cy="4475162"/>
          </a:xfrm>
        </p:spPr>
        <p:txBody>
          <a:bodyPr/>
          <a:lstStyle/>
          <a:p>
            <a:pPr lvl="0"/>
            <a:r>
              <a:rPr lang="en-GB" noProof="0"/>
              <a:t>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6348413" y="1544638"/>
            <a:ext cx="5184775" cy="4475162"/>
          </a:xfrm>
        </p:spPr>
        <p:txBody>
          <a:bodyPr/>
          <a:lstStyle/>
          <a:p>
            <a:pPr lvl="0"/>
            <a:r>
              <a:rPr lang="en-GB" noProof="0"/>
              <a:t>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/>
              <a:t>Click to edit Master title style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351371" y="6372229"/>
            <a:ext cx="272256" cy="18811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 b="1">
                <a:solidFill>
                  <a:schemeClr val="tx2"/>
                </a:solidFill>
                <a:latin typeface="+mj-lt"/>
              </a:defRPr>
            </a:lvl1pPr>
          </a:lstStyle>
          <a:p>
            <a:fld id="{DDD2A080-DA64-4F5C-9131-47EB793B4410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0" name="Footer Placeholder 34"/>
          <p:cNvSpPr>
            <a:spLocks noGrp="1"/>
          </p:cNvSpPr>
          <p:nvPr>
            <p:ph type="ftr" sz="quarter" idx="3"/>
          </p:nvPr>
        </p:nvSpPr>
        <p:spPr>
          <a:xfrm>
            <a:off x="673690" y="6370641"/>
            <a:ext cx="8912269" cy="189708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Title of this presentation (Footer Text)</a:t>
            </a:r>
          </a:p>
        </p:txBody>
      </p:sp>
    </p:spTree>
    <p:extLst>
      <p:ext uri="{BB962C8B-B14F-4D97-AF65-F5344CB8AC3E}">
        <p14:creationId xmlns:p14="http://schemas.microsoft.com/office/powerpoint/2010/main" val="3794017717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Text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3"/>
          <p:cNvSpPr>
            <a:spLocks noGrp="1"/>
          </p:cNvSpPr>
          <p:nvPr>
            <p:ph sz="quarter" idx="12"/>
          </p:nvPr>
        </p:nvSpPr>
        <p:spPr>
          <a:xfrm>
            <a:off x="658813" y="1544638"/>
            <a:ext cx="5184775" cy="4475162"/>
          </a:xfrm>
        </p:spPr>
        <p:txBody>
          <a:bodyPr/>
          <a:lstStyle/>
          <a:p>
            <a:pPr lvl="0"/>
            <a:r>
              <a:rPr lang="en-GB" noProof="0"/>
              <a:t>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quarter" idx="13"/>
          </p:nvPr>
        </p:nvSpPr>
        <p:spPr>
          <a:xfrm>
            <a:off x="6348413" y="1544638"/>
            <a:ext cx="5184775" cy="4475162"/>
          </a:xfrm>
        </p:spPr>
        <p:txBody>
          <a:bodyPr/>
          <a:lstStyle/>
          <a:p>
            <a:pPr lvl="0"/>
            <a:r>
              <a:rPr lang="en-GB" noProof="0"/>
              <a:t>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/>
              <a:t>Click to edit Master title style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351371" y="6372229"/>
            <a:ext cx="272256" cy="18811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 b="1">
                <a:solidFill>
                  <a:schemeClr val="tx2"/>
                </a:solidFill>
                <a:latin typeface="+mj-lt"/>
              </a:defRPr>
            </a:lvl1pPr>
          </a:lstStyle>
          <a:p>
            <a:fld id="{DDD2A080-DA64-4F5C-9131-47EB793B4410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Footer Placeholder 34"/>
          <p:cNvSpPr>
            <a:spLocks noGrp="1"/>
          </p:cNvSpPr>
          <p:nvPr>
            <p:ph type="ftr" sz="quarter" idx="3"/>
          </p:nvPr>
        </p:nvSpPr>
        <p:spPr>
          <a:xfrm>
            <a:off x="673690" y="6370641"/>
            <a:ext cx="8912269" cy="189708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Title of this presentation (Footer Text)</a:t>
            </a:r>
          </a:p>
        </p:txBody>
      </p:sp>
    </p:spTree>
    <p:extLst>
      <p:ext uri="{BB962C8B-B14F-4D97-AF65-F5344CB8AC3E}">
        <p14:creationId xmlns:p14="http://schemas.microsoft.com/office/powerpoint/2010/main" val="978896134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xt Slide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58813" y="1544638"/>
            <a:ext cx="5184775" cy="2045874"/>
          </a:xfrm>
        </p:spPr>
        <p:txBody>
          <a:bodyPr/>
          <a:lstStyle/>
          <a:p>
            <a:pPr lvl="0"/>
            <a:r>
              <a:rPr lang="en-GB" noProof="0" dirty="0"/>
              <a:t>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15" name="Text Placeholder 5"/>
          <p:cNvSpPr>
            <a:spLocks noGrp="1"/>
          </p:cNvSpPr>
          <p:nvPr>
            <p:ph type="body" sz="quarter" idx="28"/>
          </p:nvPr>
        </p:nvSpPr>
        <p:spPr>
          <a:xfrm>
            <a:off x="6348413" y="1544638"/>
            <a:ext cx="5185405" cy="2045874"/>
          </a:xfrm>
        </p:spPr>
        <p:txBody>
          <a:bodyPr/>
          <a:lstStyle/>
          <a:p>
            <a:pPr lvl="0"/>
            <a:r>
              <a:rPr lang="en-GB" noProof="0"/>
              <a:t>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29"/>
          </p:nvPr>
        </p:nvSpPr>
        <p:spPr>
          <a:xfrm>
            <a:off x="658813" y="3973926"/>
            <a:ext cx="5184775" cy="2045874"/>
          </a:xfrm>
        </p:spPr>
        <p:txBody>
          <a:bodyPr/>
          <a:lstStyle/>
          <a:p>
            <a:pPr lvl="0"/>
            <a:r>
              <a:rPr lang="en-GB" noProof="0"/>
              <a:t>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30"/>
          </p:nvPr>
        </p:nvSpPr>
        <p:spPr>
          <a:xfrm>
            <a:off x="6348413" y="3973926"/>
            <a:ext cx="5185405" cy="2045874"/>
          </a:xfrm>
        </p:spPr>
        <p:txBody>
          <a:bodyPr/>
          <a:lstStyle/>
          <a:p>
            <a:pPr lvl="0"/>
            <a:r>
              <a:rPr lang="en-GB" noProof="0"/>
              <a:t>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/>
              <a:t>Click to edit Master title style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351371" y="6372229"/>
            <a:ext cx="272256" cy="18811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 b="1">
                <a:solidFill>
                  <a:schemeClr val="tx2"/>
                </a:solidFill>
                <a:latin typeface="+mj-lt"/>
              </a:defRPr>
            </a:lvl1pPr>
          </a:lstStyle>
          <a:p>
            <a:fld id="{DDD2A080-DA64-4F5C-9131-47EB793B4410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0" name="Footer Placeholder 34"/>
          <p:cNvSpPr>
            <a:spLocks noGrp="1"/>
          </p:cNvSpPr>
          <p:nvPr>
            <p:ph type="ftr" sz="quarter" idx="3"/>
          </p:nvPr>
        </p:nvSpPr>
        <p:spPr>
          <a:xfrm>
            <a:off x="673690" y="6370641"/>
            <a:ext cx="8912269" cy="189708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of this presentation (Footer Text)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0952403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orient="horz" pos="2280" userDrawn="1">
          <p15:clr>
            <a:srgbClr val="FBAE40"/>
          </p15:clr>
        </p15:guide>
        <p15:guide id="3" orient="horz" pos="2496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xt Content Slide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3"/>
          <p:cNvSpPr>
            <a:spLocks noGrp="1"/>
          </p:cNvSpPr>
          <p:nvPr>
            <p:ph sz="quarter" idx="12"/>
          </p:nvPr>
        </p:nvSpPr>
        <p:spPr>
          <a:xfrm>
            <a:off x="658813" y="1539877"/>
            <a:ext cx="5184775" cy="2079356"/>
          </a:xfrm>
        </p:spPr>
        <p:txBody>
          <a:bodyPr/>
          <a:lstStyle/>
          <a:p>
            <a:pPr lvl="0"/>
            <a:r>
              <a:rPr lang="en-GB" noProof="0"/>
              <a:t>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quarter" idx="28"/>
          </p:nvPr>
        </p:nvSpPr>
        <p:spPr>
          <a:xfrm>
            <a:off x="658813" y="3940444"/>
            <a:ext cx="5184775" cy="2079356"/>
          </a:xfrm>
        </p:spPr>
        <p:txBody>
          <a:bodyPr/>
          <a:lstStyle/>
          <a:p>
            <a:pPr lvl="0"/>
            <a:r>
              <a:rPr lang="en-GB" noProof="0"/>
              <a:t>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quarter" idx="29"/>
          </p:nvPr>
        </p:nvSpPr>
        <p:spPr>
          <a:xfrm>
            <a:off x="6348414" y="1539877"/>
            <a:ext cx="5173662" cy="2079356"/>
          </a:xfrm>
        </p:spPr>
        <p:txBody>
          <a:bodyPr/>
          <a:lstStyle/>
          <a:p>
            <a:pPr lvl="0"/>
            <a:r>
              <a:rPr lang="en-GB" noProof="0"/>
              <a:t>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30"/>
          </p:nvPr>
        </p:nvSpPr>
        <p:spPr>
          <a:xfrm>
            <a:off x="6348414" y="3940444"/>
            <a:ext cx="5173662" cy="2079356"/>
          </a:xfrm>
        </p:spPr>
        <p:txBody>
          <a:bodyPr/>
          <a:lstStyle/>
          <a:p>
            <a:pPr lvl="0"/>
            <a:r>
              <a:rPr lang="en-GB" noProof="0"/>
              <a:t>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351371" y="6372229"/>
            <a:ext cx="272256" cy="18811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 b="1">
                <a:solidFill>
                  <a:schemeClr val="tx2"/>
                </a:solidFill>
                <a:latin typeface="+mj-lt"/>
              </a:defRPr>
            </a:lvl1pPr>
          </a:lstStyle>
          <a:p>
            <a:fld id="{DDD2A080-DA64-4F5C-9131-47EB793B4410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6" name="Footer Placeholder 34"/>
          <p:cNvSpPr>
            <a:spLocks noGrp="1"/>
          </p:cNvSpPr>
          <p:nvPr>
            <p:ph type="ftr" sz="quarter" idx="3"/>
          </p:nvPr>
        </p:nvSpPr>
        <p:spPr>
          <a:xfrm>
            <a:off x="673690" y="6370641"/>
            <a:ext cx="8912269" cy="189708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Title of this presentation (Footer Text)</a:t>
            </a:r>
          </a:p>
        </p:txBody>
      </p:sp>
    </p:spTree>
    <p:extLst>
      <p:ext uri="{BB962C8B-B14F-4D97-AF65-F5344CB8AC3E}">
        <p14:creationId xmlns:p14="http://schemas.microsoft.com/office/powerpoint/2010/main" val="4208732469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3"/>
          <p:cNvSpPr>
            <a:spLocks noGrp="1"/>
          </p:cNvSpPr>
          <p:nvPr>
            <p:ph sz="quarter" idx="20"/>
          </p:nvPr>
        </p:nvSpPr>
        <p:spPr>
          <a:xfrm>
            <a:off x="658814" y="1544638"/>
            <a:ext cx="3454400" cy="2078883"/>
          </a:xfrm>
        </p:spPr>
        <p:txBody>
          <a:bodyPr/>
          <a:lstStyle/>
          <a:p>
            <a:pPr lvl="0"/>
            <a:r>
              <a:rPr lang="en-GB" noProof="0"/>
              <a:t>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24" name="Content Placeholder 3"/>
          <p:cNvSpPr>
            <a:spLocks noGrp="1"/>
          </p:cNvSpPr>
          <p:nvPr>
            <p:ph sz="quarter" idx="21"/>
          </p:nvPr>
        </p:nvSpPr>
        <p:spPr>
          <a:xfrm>
            <a:off x="658814" y="3940916"/>
            <a:ext cx="3454400" cy="2078883"/>
          </a:xfrm>
        </p:spPr>
        <p:txBody>
          <a:bodyPr/>
          <a:lstStyle/>
          <a:p>
            <a:pPr lvl="0"/>
            <a:r>
              <a:rPr lang="en-GB" noProof="0"/>
              <a:t>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25" name="Content Placeholder 3"/>
          <p:cNvSpPr>
            <a:spLocks noGrp="1"/>
          </p:cNvSpPr>
          <p:nvPr>
            <p:ph sz="quarter" idx="22"/>
          </p:nvPr>
        </p:nvSpPr>
        <p:spPr>
          <a:xfrm>
            <a:off x="8078788" y="1544638"/>
            <a:ext cx="3454400" cy="2078883"/>
          </a:xfrm>
        </p:spPr>
        <p:txBody>
          <a:bodyPr/>
          <a:lstStyle/>
          <a:p>
            <a:pPr lvl="0"/>
            <a:r>
              <a:rPr lang="en-GB" noProof="0"/>
              <a:t>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26" name="Content Placeholder 3"/>
          <p:cNvSpPr>
            <a:spLocks noGrp="1"/>
          </p:cNvSpPr>
          <p:nvPr>
            <p:ph sz="quarter" idx="23"/>
          </p:nvPr>
        </p:nvSpPr>
        <p:spPr>
          <a:xfrm>
            <a:off x="8078788" y="3940916"/>
            <a:ext cx="3454400" cy="2078883"/>
          </a:xfrm>
        </p:spPr>
        <p:txBody>
          <a:bodyPr/>
          <a:lstStyle/>
          <a:p>
            <a:pPr lvl="0"/>
            <a:r>
              <a:rPr lang="en-GB" noProof="0"/>
              <a:t>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27" name="Content Placeholder 3"/>
          <p:cNvSpPr>
            <a:spLocks noGrp="1"/>
          </p:cNvSpPr>
          <p:nvPr>
            <p:ph sz="quarter" idx="24"/>
          </p:nvPr>
        </p:nvSpPr>
        <p:spPr>
          <a:xfrm>
            <a:off x="4368801" y="1544638"/>
            <a:ext cx="3454400" cy="2078883"/>
          </a:xfrm>
        </p:spPr>
        <p:txBody>
          <a:bodyPr/>
          <a:lstStyle/>
          <a:p>
            <a:pPr lvl="0"/>
            <a:r>
              <a:rPr lang="en-GB" noProof="0"/>
              <a:t>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28" name="Content Placeholder 3"/>
          <p:cNvSpPr>
            <a:spLocks noGrp="1"/>
          </p:cNvSpPr>
          <p:nvPr>
            <p:ph sz="quarter" idx="25"/>
          </p:nvPr>
        </p:nvSpPr>
        <p:spPr>
          <a:xfrm>
            <a:off x="4368801" y="3940916"/>
            <a:ext cx="3454400" cy="2078883"/>
          </a:xfrm>
        </p:spPr>
        <p:txBody>
          <a:bodyPr/>
          <a:lstStyle/>
          <a:p>
            <a:pPr lvl="0"/>
            <a:r>
              <a:rPr lang="en-GB" noProof="0"/>
              <a:t>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/>
              <a:t>Click to edit Master title style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351371" y="6372229"/>
            <a:ext cx="272256" cy="18811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 b="1">
                <a:solidFill>
                  <a:schemeClr val="tx2"/>
                </a:solidFill>
                <a:latin typeface="+mj-lt"/>
              </a:defRPr>
            </a:lvl1pPr>
          </a:lstStyle>
          <a:p>
            <a:fld id="{DDD2A080-DA64-4F5C-9131-47EB793B4410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2" name="Footer Placeholder 34"/>
          <p:cNvSpPr>
            <a:spLocks noGrp="1"/>
          </p:cNvSpPr>
          <p:nvPr>
            <p:ph type="ftr" sz="quarter" idx="3"/>
          </p:nvPr>
        </p:nvSpPr>
        <p:spPr>
          <a:xfrm>
            <a:off x="673690" y="6370641"/>
            <a:ext cx="8912269" cy="189708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Title of this presentation (Footer Text)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271953649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Text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3"/>
          <p:cNvSpPr>
            <a:spLocks noGrp="1"/>
          </p:cNvSpPr>
          <p:nvPr>
            <p:ph sz="quarter" idx="12"/>
          </p:nvPr>
        </p:nvSpPr>
        <p:spPr>
          <a:xfrm>
            <a:off x="658814" y="1544638"/>
            <a:ext cx="3454400" cy="2079356"/>
          </a:xfrm>
        </p:spPr>
        <p:txBody>
          <a:bodyPr/>
          <a:lstStyle/>
          <a:p>
            <a:pPr lvl="0"/>
            <a:r>
              <a:rPr lang="en-GB" noProof="0"/>
              <a:t>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28"/>
          </p:nvPr>
        </p:nvSpPr>
        <p:spPr>
          <a:xfrm>
            <a:off x="658814" y="3940444"/>
            <a:ext cx="3454400" cy="2079356"/>
          </a:xfrm>
        </p:spPr>
        <p:txBody>
          <a:bodyPr/>
          <a:lstStyle/>
          <a:p>
            <a:pPr lvl="0"/>
            <a:r>
              <a:rPr lang="en-GB" noProof="0"/>
              <a:t>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quarter" idx="29"/>
          </p:nvPr>
        </p:nvSpPr>
        <p:spPr>
          <a:xfrm>
            <a:off x="4368801" y="1544638"/>
            <a:ext cx="3454400" cy="2079356"/>
          </a:xfrm>
        </p:spPr>
        <p:txBody>
          <a:bodyPr/>
          <a:lstStyle/>
          <a:p>
            <a:pPr lvl="0"/>
            <a:r>
              <a:rPr lang="en-GB" noProof="0"/>
              <a:t>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17" name="Content Placeholder 3"/>
          <p:cNvSpPr>
            <a:spLocks noGrp="1"/>
          </p:cNvSpPr>
          <p:nvPr>
            <p:ph sz="quarter" idx="30"/>
          </p:nvPr>
        </p:nvSpPr>
        <p:spPr>
          <a:xfrm>
            <a:off x="4368801" y="3940444"/>
            <a:ext cx="3454400" cy="2079356"/>
          </a:xfrm>
        </p:spPr>
        <p:txBody>
          <a:bodyPr/>
          <a:lstStyle/>
          <a:p>
            <a:pPr lvl="0"/>
            <a:r>
              <a:rPr lang="en-GB" noProof="0"/>
              <a:t>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18" name="Content Placeholder 3"/>
          <p:cNvSpPr>
            <a:spLocks noGrp="1"/>
          </p:cNvSpPr>
          <p:nvPr>
            <p:ph sz="quarter" idx="31"/>
          </p:nvPr>
        </p:nvSpPr>
        <p:spPr>
          <a:xfrm>
            <a:off x="8078788" y="1544638"/>
            <a:ext cx="3454400" cy="2079356"/>
          </a:xfrm>
        </p:spPr>
        <p:txBody>
          <a:bodyPr/>
          <a:lstStyle/>
          <a:p>
            <a:pPr lvl="0"/>
            <a:r>
              <a:rPr lang="en-GB" noProof="0"/>
              <a:t>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19" name="Content Placeholder 3"/>
          <p:cNvSpPr>
            <a:spLocks noGrp="1"/>
          </p:cNvSpPr>
          <p:nvPr>
            <p:ph sz="quarter" idx="32"/>
          </p:nvPr>
        </p:nvSpPr>
        <p:spPr>
          <a:xfrm>
            <a:off x="8078788" y="3940444"/>
            <a:ext cx="3454400" cy="2079356"/>
          </a:xfrm>
        </p:spPr>
        <p:txBody>
          <a:bodyPr/>
          <a:lstStyle/>
          <a:p>
            <a:pPr lvl="0"/>
            <a:r>
              <a:rPr lang="en-GB" noProof="0"/>
              <a:t>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/>
              <a:t>Click to edit Master title style</a:t>
            </a: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351371" y="6372229"/>
            <a:ext cx="272256" cy="18811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 b="1">
                <a:solidFill>
                  <a:schemeClr val="tx2"/>
                </a:solidFill>
                <a:latin typeface="+mj-lt"/>
              </a:defRPr>
            </a:lvl1pPr>
          </a:lstStyle>
          <a:p>
            <a:fld id="{DDD2A080-DA64-4F5C-9131-47EB793B4410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4" name="Footer Placeholder 34"/>
          <p:cNvSpPr>
            <a:spLocks noGrp="1"/>
          </p:cNvSpPr>
          <p:nvPr>
            <p:ph type="ftr" sz="quarter" idx="3"/>
          </p:nvPr>
        </p:nvSpPr>
        <p:spPr>
          <a:xfrm>
            <a:off x="673690" y="6370641"/>
            <a:ext cx="8912269" cy="189708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/>
              <a:t>Title of this presentation (Footer Text)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206252193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Rectangle 104"/>
          <p:cNvSpPr>
            <a:spLocks noChangeArrowheads="1"/>
          </p:cNvSpPr>
          <p:nvPr userDrawn="1"/>
        </p:nvSpPr>
        <p:spPr bwMode="gray">
          <a:xfrm flipH="1">
            <a:off x="-3687885" y="0"/>
            <a:ext cx="19633024" cy="6854207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72000" tIns="180000" rIns="72000" bIns="18000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Tx/>
              <a:buNone/>
              <a:tabLst/>
              <a:defRPr/>
            </a:pPr>
            <a:endParaRPr kumimoji="0" lang="en-GB" altLang="en-US" sz="1200" b="1" i="0" u="none" strike="noStrike" kern="0" cap="none" spc="0" normalizeH="0" baseline="0" noProof="0" dirty="0">
              <a:ln>
                <a:noFill/>
              </a:ln>
              <a:solidFill>
                <a:srgbClr val="FDFDFD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30" name="Rectangle 29"/>
          <p:cNvSpPr/>
          <p:nvPr userDrawn="1"/>
        </p:nvSpPr>
        <p:spPr>
          <a:xfrm>
            <a:off x="334962" y="333375"/>
            <a:ext cx="5761038" cy="6191250"/>
          </a:xfrm>
          <a:prstGeom prst="rect">
            <a:avLst/>
          </a:prstGeom>
          <a:solidFill>
            <a:schemeClr val="tx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nl-NL" sz="1600" dirty="0" err="1">
              <a:solidFill>
                <a:schemeClr val="tx1"/>
              </a:solidFill>
            </a:endParaRPr>
          </a:p>
        </p:txBody>
      </p:sp>
      <p:sp>
        <p:nvSpPr>
          <p:cNvPr id="32" name="Title 1"/>
          <p:cNvSpPr txBox="1">
            <a:spLocks/>
          </p:cNvSpPr>
          <p:nvPr userDrawn="1"/>
        </p:nvSpPr>
        <p:spPr bwMode="gray">
          <a:xfrm>
            <a:off x="658813" y="1561405"/>
            <a:ext cx="1789113" cy="128587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ts val="4100"/>
              </a:lnSpc>
              <a:spcBef>
                <a:spcPct val="0"/>
              </a:spcBef>
              <a:buNone/>
              <a:defRPr sz="5100" b="1" kern="1200" cap="all" baseline="0">
                <a:solidFill>
                  <a:schemeClr val="bg1"/>
                </a:solidFill>
                <a:latin typeface="+mj-lt"/>
                <a:ea typeface="+mj-ea"/>
                <a:cs typeface="ING Me" pitchFamily="2" charset="0"/>
              </a:defRPr>
            </a:lvl1pPr>
          </a:lstStyle>
          <a:p>
            <a:pPr>
              <a:lnSpc>
                <a:spcPct val="80000"/>
              </a:lnSpc>
            </a:pPr>
            <a:r>
              <a:rPr lang="en-GB" sz="19900" noProof="0" dirty="0">
                <a:solidFill>
                  <a:schemeClr val="accent4"/>
                </a:solidFill>
              </a:rPr>
              <a:t>’</a:t>
            </a:r>
            <a:endParaRPr lang="en-GB" sz="19900" dirty="0">
              <a:solidFill>
                <a:schemeClr val="accent4"/>
              </a:solidFill>
            </a:endParaRPr>
          </a:p>
        </p:txBody>
      </p:sp>
      <p:sp>
        <p:nvSpPr>
          <p:cNvPr id="33" name="Title 1"/>
          <p:cNvSpPr txBox="1">
            <a:spLocks/>
          </p:cNvSpPr>
          <p:nvPr userDrawn="1"/>
        </p:nvSpPr>
        <p:spPr bwMode="gray">
          <a:xfrm>
            <a:off x="1140652" y="1561405"/>
            <a:ext cx="1789113" cy="128587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ts val="4100"/>
              </a:lnSpc>
              <a:spcBef>
                <a:spcPct val="0"/>
              </a:spcBef>
              <a:buNone/>
              <a:defRPr sz="5100" b="1" kern="1200" cap="all" baseline="0">
                <a:solidFill>
                  <a:schemeClr val="bg1"/>
                </a:solidFill>
                <a:latin typeface="+mj-lt"/>
                <a:ea typeface="+mj-ea"/>
                <a:cs typeface="ING Me" pitchFamily="2" charset="0"/>
              </a:defRPr>
            </a:lvl1pPr>
          </a:lstStyle>
          <a:p>
            <a:pPr>
              <a:lnSpc>
                <a:spcPct val="80000"/>
              </a:lnSpc>
            </a:pPr>
            <a:r>
              <a:rPr lang="en-GB" sz="19900" noProof="0" dirty="0">
                <a:solidFill>
                  <a:schemeClr val="accent4"/>
                </a:solidFill>
              </a:rPr>
              <a:t>’</a:t>
            </a:r>
            <a:endParaRPr lang="en-GB" sz="19900" dirty="0">
              <a:solidFill>
                <a:schemeClr val="accent4"/>
              </a:solidFill>
            </a:endParaRPr>
          </a:p>
        </p:txBody>
      </p:sp>
      <p:sp>
        <p:nvSpPr>
          <p:cNvPr id="31" name="Rectangle 30"/>
          <p:cNvSpPr/>
          <p:nvPr userDrawn="1"/>
        </p:nvSpPr>
        <p:spPr>
          <a:xfrm>
            <a:off x="6096000" y="333375"/>
            <a:ext cx="5761038" cy="6191250"/>
          </a:xfrm>
          <a:prstGeom prst="rect">
            <a:avLst/>
          </a:prstGeom>
          <a:solidFill>
            <a:schemeClr val="bg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nl-NL" sz="1600" dirty="0" err="1">
              <a:solidFill>
                <a:schemeClr val="tx1"/>
              </a:solidFill>
            </a:endParaRPr>
          </a:p>
        </p:txBody>
      </p:sp>
      <p:sp>
        <p:nvSpPr>
          <p:cNvPr id="25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995305" y="2586687"/>
            <a:ext cx="4848284" cy="1227573"/>
          </a:xfrm>
        </p:spPr>
        <p:txBody>
          <a:bodyPr anchor="b" anchorCtr="0">
            <a:noAutofit/>
          </a:bodyPr>
          <a:lstStyle>
            <a:lvl1pPr algn="l">
              <a:lnSpc>
                <a:spcPts val="4100"/>
              </a:lnSpc>
              <a:defRPr sz="5100" b="1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CLICK TO INSERT YOUR QUOTE</a:t>
            </a:r>
          </a:p>
        </p:txBody>
      </p:sp>
      <p:sp>
        <p:nvSpPr>
          <p:cNvPr id="27" name="Text Placeholder 6"/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995304" y="3937800"/>
            <a:ext cx="4398963" cy="729450"/>
          </a:xfrm>
        </p:spPr>
        <p:txBody>
          <a:bodyPr>
            <a:noAutofit/>
          </a:bodyPr>
          <a:lstStyle>
            <a:lvl1pPr algn="l">
              <a:lnSpc>
                <a:spcPts val="2300"/>
              </a:lnSpc>
              <a:defRPr sz="25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Click to edit Name or Subtitle</a:t>
            </a:r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6924883" y="2485894"/>
            <a:ext cx="4169881" cy="1760986"/>
            <a:chOff x="6924883" y="2485894"/>
            <a:chExt cx="4169881" cy="1760986"/>
          </a:xfrm>
        </p:grpSpPr>
        <p:sp>
          <p:nvSpPr>
            <p:cNvPr id="34" name="Freeform 5"/>
            <p:cNvSpPr>
              <a:spLocks/>
            </p:cNvSpPr>
            <p:nvPr/>
          </p:nvSpPr>
          <p:spPr bwMode="auto">
            <a:xfrm>
              <a:off x="6924883" y="2485894"/>
              <a:ext cx="1408789" cy="1704501"/>
            </a:xfrm>
            <a:custGeom>
              <a:avLst/>
              <a:gdLst>
                <a:gd name="T0" fmla="*/ 358 w 423"/>
                <a:gd name="T1" fmla="*/ 55 h 509"/>
                <a:gd name="T2" fmla="*/ 209 w 423"/>
                <a:gd name="T3" fmla="*/ 0 h 509"/>
                <a:gd name="T4" fmla="*/ 61 w 423"/>
                <a:gd name="T5" fmla="*/ 61 h 509"/>
                <a:gd name="T6" fmla="*/ 0 w 423"/>
                <a:gd name="T7" fmla="*/ 206 h 509"/>
                <a:gd name="T8" fmla="*/ 141 w 423"/>
                <a:gd name="T9" fmla="*/ 398 h 509"/>
                <a:gd name="T10" fmla="*/ 184 w 423"/>
                <a:gd name="T11" fmla="*/ 330 h 509"/>
                <a:gd name="T12" fmla="*/ 79 w 423"/>
                <a:gd name="T13" fmla="*/ 205 h 509"/>
                <a:gd name="T14" fmla="*/ 210 w 423"/>
                <a:gd name="T15" fmla="*/ 76 h 509"/>
                <a:gd name="T16" fmla="*/ 344 w 423"/>
                <a:gd name="T17" fmla="*/ 202 h 509"/>
                <a:gd name="T18" fmla="*/ 310 w 423"/>
                <a:gd name="T19" fmla="*/ 299 h 509"/>
                <a:gd name="T20" fmla="*/ 310 w 423"/>
                <a:gd name="T21" fmla="*/ 299 h 509"/>
                <a:gd name="T22" fmla="*/ 310 w 423"/>
                <a:gd name="T23" fmla="*/ 300 h 509"/>
                <a:gd name="T24" fmla="*/ 168 w 423"/>
                <a:gd name="T25" fmla="*/ 509 h 509"/>
                <a:gd name="T26" fmla="*/ 241 w 423"/>
                <a:gd name="T27" fmla="*/ 509 h 509"/>
                <a:gd name="T28" fmla="*/ 274 w 423"/>
                <a:gd name="T29" fmla="*/ 491 h 509"/>
                <a:gd name="T30" fmla="*/ 352 w 423"/>
                <a:gd name="T31" fmla="*/ 366 h 509"/>
                <a:gd name="T32" fmla="*/ 366 w 423"/>
                <a:gd name="T33" fmla="*/ 343 h 509"/>
                <a:gd name="T34" fmla="*/ 423 w 423"/>
                <a:gd name="T35" fmla="*/ 200 h 509"/>
                <a:gd name="T36" fmla="*/ 358 w 423"/>
                <a:gd name="T37" fmla="*/ 55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23" h="509">
                  <a:moveTo>
                    <a:pt x="358" y="55"/>
                  </a:moveTo>
                  <a:cubicBezTo>
                    <a:pt x="318" y="20"/>
                    <a:pt x="264" y="0"/>
                    <a:pt x="209" y="0"/>
                  </a:cubicBezTo>
                  <a:cubicBezTo>
                    <a:pt x="153" y="0"/>
                    <a:pt x="101" y="22"/>
                    <a:pt x="61" y="61"/>
                  </a:cubicBezTo>
                  <a:cubicBezTo>
                    <a:pt x="22" y="100"/>
                    <a:pt x="0" y="152"/>
                    <a:pt x="0" y="206"/>
                  </a:cubicBezTo>
                  <a:cubicBezTo>
                    <a:pt x="0" y="296"/>
                    <a:pt x="56" y="372"/>
                    <a:pt x="141" y="398"/>
                  </a:cubicBezTo>
                  <a:cubicBezTo>
                    <a:pt x="184" y="330"/>
                    <a:pt x="184" y="330"/>
                    <a:pt x="184" y="330"/>
                  </a:cubicBezTo>
                  <a:cubicBezTo>
                    <a:pt x="124" y="319"/>
                    <a:pt x="79" y="268"/>
                    <a:pt x="79" y="205"/>
                  </a:cubicBezTo>
                  <a:cubicBezTo>
                    <a:pt x="79" y="134"/>
                    <a:pt x="138" y="76"/>
                    <a:pt x="210" y="76"/>
                  </a:cubicBezTo>
                  <a:cubicBezTo>
                    <a:pt x="276" y="76"/>
                    <a:pt x="344" y="123"/>
                    <a:pt x="344" y="202"/>
                  </a:cubicBezTo>
                  <a:cubicBezTo>
                    <a:pt x="344" y="239"/>
                    <a:pt x="327" y="271"/>
                    <a:pt x="310" y="299"/>
                  </a:cubicBezTo>
                  <a:cubicBezTo>
                    <a:pt x="310" y="299"/>
                    <a:pt x="310" y="299"/>
                    <a:pt x="310" y="299"/>
                  </a:cubicBezTo>
                  <a:cubicBezTo>
                    <a:pt x="310" y="300"/>
                    <a:pt x="310" y="300"/>
                    <a:pt x="310" y="300"/>
                  </a:cubicBezTo>
                  <a:cubicBezTo>
                    <a:pt x="168" y="509"/>
                    <a:pt x="168" y="509"/>
                    <a:pt x="168" y="509"/>
                  </a:cubicBezTo>
                  <a:cubicBezTo>
                    <a:pt x="241" y="509"/>
                    <a:pt x="241" y="509"/>
                    <a:pt x="241" y="509"/>
                  </a:cubicBezTo>
                  <a:cubicBezTo>
                    <a:pt x="255" y="509"/>
                    <a:pt x="267" y="502"/>
                    <a:pt x="274" y="491"/>
                  </a:cubicBezTo>
                  <a:cubicBezTo>
                    <a:pt x="352" y="366"/>
                    <a:pt x="352" y="366"/>
                    <a:pt x="352" y="366"/>
                  </a:cubicBezTo>
                  <a:cubicBezTo>
                    <a:pt x="356" y="358"/>
                    <a:pt x="361" y="350"/>
                    <a:pt x="366" y="343"/>
                  </a:cubicBezTo>
                  <a:cubicBezTo>
                    <a:pt x="394" y="297"/>
                    <a:pt x="423" y="249"/>
                    <a:pt x="423" y="200"/>
                  </a:cubicBezTo>
                  <a:cubicBezTo>
                    <a:pt x="423" y="127"/>
                    <a:pt x="388" y="81"/>
                    <a:pt x="358" y="55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35" name="Oval 34"/>
            <p:cNvSpPr>
              <a:spLocks noChangeArrowheads="1"/>
            </p:cNvSpPr>
            <p:nvPr/>
          </p:nvSpPr>
          <p:spPr bwMode="auto">
            <a:xfrm>
              <a:off x="7444872" y="2967673"/>
              <a:ext cx="368810" cy="372133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36" name="Rectangle 35"/>
            <p:cNvSpPr>
              <a:spLocks noChangeArrowheads="1"/>
            </p:cNvSpPr>
            <p:nvPr/>
          </p:nvSpPr>
          <p:spPr bwMode="auto">
            <a:xfrm>
              <a:off x="8629384" y="2710171"/>
              <a:ext cx="141212" cy="55986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37" name="Freeform 8"/>
            <p:cNvSpPr>
              <a:spLocks noEditPoints="1"/>
            </p:cNvSpPr>
            <p:nvPr/>
          </p:nvSpPr>
          <p:spPr bwMode="auto">
            <a:xfrm>
              <a:off x="8840370" y="2818155"/>
              <a:ext cx="465166" cy="465166"/>
            </a:xfrm>
            <a:custGeom>
              <a:avLst/>
              <a:gdLst>
                <a:gd name="T0" fmla="*/ 101 w 140"/>
                <a:gd name="T1" fmla="*/ 52 h 139"/>
                <a:gd name="T2" fmla="*/ 93 w 140"/>
                <a:gd name="T3" fmla="*/ 37 h 139"/>
                <a:gd name="T4" fmla="*/ 73 w 140"/>
                <a:gd name="T5" fmla="*/ 29 h 139"/>
                <a:gd name="T6" fmla="*/ 52 w 140"/>
                <a:gd name="T7" fmla="*/ 38 h 139"/>
                <a:gd name="T8" fmla="*/ 44 w 140"/>
                <a:gd name="T9" fmla="*/ 52 h 139"/>
                <a:gd name="T10" fmla="*/ 101 w 140"/>
                <a:gd name="T11" fmla="*/ 52 h 139"/>
                <a:gd name="T12" fmla="*/ 140 w 140"/>
                <a:gd name="T13" fmla="*/ 77 h 139"/>
                <a:gd name="T14" fmla="*/ 43 w 140"/>
                <a:gd name="T15" fmla="*/ 77 h 139"/>
                <a:gd name="T16" fmla="*/ 51 w 140"/>
                <a:gd name="T17" fmla="*/ 99 h 139"/>
                <a:gd name="T18" fmla="*/ 72 w 140"/>
                <a:gd name="T19" fmla="*/ 107 h 139"/>
                <a:gd name="T20" fmla="*/ 89 w 140"/>
                <a:gd name="T21" fmla="*/ 103 h 139"/>
                <a:gd name="T22" fmla="*/ 98 w 140"/>
                <a:gd name="T23" fmla="*/ 93 h 139"/>
                <a:gd name="T24" fmla="*/ 138 w 140"/>
                <a:gd name="T25" fmla="*/ 97 h 139"/>
                <a:gd name="T26" fmla="*/ 113 w 140"/>
                <a:gd name="T27" fmla="*/ 129 h 139"/>
                <a:gd name="T28" fmla="*/ 72 w 140"/>
                <a:gd name="T29" fmla="*/ 139 h 139"/>
                <a:gd name="T30" fmla="*/ 20 w 140"/>
                <a:gd name="T31" fmla="*/ 120 h 139"/>
                <a:gd name="T32" fmla="*/ 0 w 140"/>
                <a:gd name="T33" fmla="*/ 70 h 139"/>
                <a:gd name="T34" fmla="*/ 20 w 140"/>
                <a:gd name="T35" fmla="*/ 19 h 139"/>
                <a:gd name="T36" fmla="*/ 70 w 140"/>
                <a:gd name="T37" fmla="*/ 0 h 139"/>
                <a:gd name="T38" fmla="*/ 122 w 140"/>
                <a:gd name="T39" fmla="*/ 20 h 139"/>
                <a:gd name="T40" fmla="*/ 140 w 140"/>
                <a:gd name="T41" fmla="*/ 73 h 139"/>
                <a:gd name="T42" fmla="*/ 140 w 140"/>
                <a:gd name="T43" fmla="*/ 77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0" h="139">
                  <a:moveTo>
                    <a:pt x="101" y="52"/>
                  </a:moveTo>
                  <a:cubicBezTo>
                    <a:pt x="101" y="51"/>
                    <a:pt x="99" y="43"/>
                    <a:pt x="93" y="37"/>
                  </a:cubicBezTo>
                  <a:cubicBezTo>
                    <a:pt x="88" y="32"/>
                    <a:pt x="81" y="29"/>
                    <a:pt x="73" y="29"/>
                  </a:cubicBezTo>
                  <a:cubicBezTo>
                    <a:pt x="62" y="29"/>
                    <a:pt x="56" y="34"/>
                    <a:pt x="52" y="38"/>
                  </a:cubicBezTo>
                  <a:cubicBezTo>
                    <a:pt x="48" y="41"/>
                    <a:pt x="46" y="46"/>
                    <a:pt x="44" y="52"/>
                  </a:cubicBezTo>
                  <a:lnTo>
                    <a:pt x="101" y="52"/>
                  </a:lnTo>
                  <a:close/>
                  <a:moveTo>
                    <a:pt x="140" y="77"/>
                  </a:moveTo>
                  <a:cubicBezTo>
                    <a:pt x="43" y="77"/>
                    <a:pt x="43" y="77"/>
                    <a:pt x="43" y="77"/>
                  </a:cubicBezTo>
                  <a:cubicBezTo>
                    <a:pt x="43" y="84"/>
                    <a:pt x="46" y="93"/>
                    <a:pt x="51" y="99"/>
                  </a:cubicBezTo>
                  <a:cubicBezTo>
                    <a:pt x="57" y="106"/>
                    <a:pt x="66" y="107"/>
                    <a:pt x="72" y="107"/>
                  </a:cubicBezTo>
                  <a:cubicBezTo>
                    <a:pt x="78" y="107"/>
                    <a:pt x="85" y="106"/>
                    <a:pt x="89" y="103"/>
                  </a:cubicBezTo>
                  <a:cubicBezTo>
                    <a:pt x="90" y="103"/>
                    <a:pt x="95" y="100"/>
                    <a:pt x="98" y="93"/>
                  </a:cubicBezTo>
                  <a:cubicBezTo>
                    <a:pt x="138" y="97"/>
                    <a:pt x="138" y="97"/>
                    <a:pt x="138" y="97"/>
                  </a:cubicBezTo>
                  <a:cubicBezTo>
                    <a:pt x="132" y="115"/>
                    <a:pt x="120" y="125"/>
                    <a:pt x="113" y="129"/>
                  </a:cubicBezTo>
                  <a:cubicBezTo>
                    <a:pt x="100" y="137"/>
                    <a:pt x="86" y="139"/>
                    <a:pt x="72" y="139"/>
                  </a:cubicBezTo>
                  <a:cubicBezTo>
                    <a:pt x="52" y="139"/>
                    <a:pt x="35" y="136"/>
                    <a:pt x="20" y="120"/>
                  </a:cubicBezTo>
                  <a:cubicBezTo>
                    <a:pt x="9" y="109"/>
                    <a:pt x="0" y="92"/>
                    <a:pt x="0" y="70"/>
                  </a:cubicBezTo>
                  <a:cubicBezTo>
                    <a:pt x="0" y="52"/>
                    <a:pt x="7" y="32"/>
                    <a:pt x="20" y="19"/>
                  </a:cubicBezTo>
                  <a:cubicBezTo>
                    <a:pt x="36" y="3"/>
                    <a:pt x="55" y="0"/>
                    <a:pt x="70" y="0"/>
                  </a:cubicBezTo>
                  <a:cubicBezTo>
                    <a:pt x="85" y="0"/>
                    <a:pt x="106" y="3"/>
                    <a:pt x="122" y="20"/>
                  </a:cubicBezTo>
                  <a:cubicBezTo>
                    <a:pt x="137" y="36"/>
                    <a:pt x="140" y="57"/>
                    <a:pt x="140" y="73"/>
                  </a:cubicBezTo>
                  <a:lnTo>
                    <a:pt x="140" y="77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38" name="Freeform 9"/>
            <p:cNvSpPr>
              <a:spLocks/>
            </p:cNvSpPr>
            <p:nvPr/>
          </p:nvSpPr>
          <p:spPr bwMode="auto">
            <a:xfrm>
              <a:off x="9322150" y="2834768"/>
              <a:ext cx="526635" cy="435262"/>
            </a:xfrm>
            <a:custGeom>
              <a:avLst/>
              <a:gdLst>
                <a:gd name="T0" fmla="*/ 93 w 317"/>
                <a:gd name="T1" fmla="*/ 0 h 262"/>
                <a:gd name="T2" fmla="*/ 159 w 317"/>
                <a:gd name="T3" fmla="*/ 139 h 262"/>
                <a:gd name="T4" fmla="*/ 225 w 317"/>
                <a:gd name="T5" fmla="*/ 0 h 262"/>
                <a:gd name="T6" fmla="*/ 317 w 317"/>
                <a:gd name="T7" fmla="*/ 0 h 262"/>
                <a:gd name="T8" fmla="*/ 185 w 317"/>
                <a:gd name="T9" fmla="*/ 262 h 262"/>
                <a:gd name="T10" fmla="*/ 133 w 317"/>
                <a:gd name="T11" fmla="*/ 262 h 262"/>
                <a:gd name="T12" fmla="*/ 0 w 317"/>
                <a:gd name="T13" fmla="*/ 0 h 262"/>
                <a:gd name="T14" fmla="*/ 93 w 317"/>
                <a:gd name="T15" fmla="*/ 0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7" h="262">
                  <a:moveTo>
                    <a:pt x="93" y="0"/>
                  </a:moveTo>
                  <a:lnTo>
                    <a:pt x="159" y="139"/>
                  </a:lnTo>
                  <a:lnTo>
                    <a:pt x="225" y="0"/>
                  </a:lnTo>
                  <a:lnTo>
                    <a:pt x="317" y="0"/>
                  </a:lnTo>
                  <a:lnTo>
                    <a:pt x="185" y="262"/>
                  </a:lnTo>
                  <a:lnTo>
                    <a:pt x="133" y="262"/>
                  </a:lnTo>
                  <a:lnTo>
                    <a:pt x="0" y="0"/>
                  </a:lnTo>
                  <a:lnTo>
                    <a:pt x="93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39" name="Freeform 10"/>
            <p:cNvSpPr>
              <a:spLocks/>
            </p:cNvSpPr>
            <p:nvPr/>
          </p:nvSpPr>
          <p:spPr bwMode="auto">
            <a:xfrm>
              <a:off x="9895300" y="2834768"/>
              <a:ext cx="139550" cy="435262"/>
            </a:xfrm>
            <a:custGeom>
              <a:avLst/>
              <a:gdLst>
                <a:gd name="T0" fmla="*/ 42 w 42"/>
                <a:gd name="T1" fmla="*/ 0 h 130"/>
                <a:gd name="T2" fmla="*/ 42 w 42"/>
                <a:gd name="T3" fmla="*/ 97 h 130"/>
                <a:gd name="T4" fmla="*/ 9 w 42"/>
                <a:gd name="T5" fmla="*/ 130 h 130"/>
                <a:gd name="T6" fmla="*/ 0 w 42"/>
                <a:gd name="T7" fmla="*/ 130 h 130"/>
                <a:gd name="T8" fmla="*/ 0 w 42"/>
                <a:gd name="T9" fmla="*/ 0 h 130"/>
                <a:gd name="T10" fmla="*/ 42 w 42"/>
                <a:gd name="T11" fmla="*/ 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" h="130">
                  <a:moveTo>
                    <a:pt x="42" y="0"/>
                  </a:moveTo>
                  <a:cubicBezTo>
                    <a:pt x="42" y="97"/>
                    <a:pt x="42" y="97"/>
                    <a:pt x="42" y="97"/>
                  </a:cubicBezTo>
                  <a:cubicBezTo>
                    <a:pt x="42" y="115"/>
                    <a:pt x="27" y="130"/>
                    <a:pt x="9" y="130"/>
                  </a:cubicBezTo>
                  <a:cubicBezTo>
                    <a:pt x="0" y="130"/>
                    <a:pt x="0" y="130"/>
                    <a:pt x="0" y="13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42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40" name="Freeform 11"/>
            <p:cNvSpPr>
              <a:spLocks/>
            </p:cNvSpPr>
            <p:nvPr/>
          </p:nvSpPr>
          <p:spPr bwMode="auto">
            <a:xfrm>
              <a:off x="8626062" y="3369709"/>
              <a:ext cx="440247" cy="445230"/>
            </a:xfrm>
            <a:custGeom>
              <a:avLst/>
              <a:gdLst>
                <a:gd name="T0" fmla="*/ 0 w 132"/>
                <a:gd name="T1" fmla="*/ 3 h 133"/>
                <a:gd name="T2" fmla="*/ 42 w 132"/>
                <a:gd name="T3" fmla="*/ 3 h 133"/>
                <a:gd name="T4" fmla="*/ 42 w 132"/>
                <a:gd name="T5" fmla="*/ 19 h 133"/>
                <a:gd name="T6" fmla="*/ 82 w 132"/>
                <a:gd name="T7" fmla="*/ 0 h 133"/>
                <a:gd name="T8" fmla="*/ 119 w 132"/>
                <a:gd name="T9" fmla="*/ 13 h 133"/>
                <a:gd name="T10" fmla="*/ 132 w 132"/>
                <a:gd name="T11" fmla="*/ 51 h 133"/>
                <a:gd name="T12" fmla="*/ 132 w 132"/>
                <a:gd name="T13" fmla="*/ 133 h 133"/>
                <a:gd name="T14" fmla="*/ 90 w 132"/>
                <a:gd name="T15" fmla="*/ 133 h 133"/>
                <a:gd name="T16" fmla="*/ 90 w 132"/>
                <a:gd name="T17" fmla="*/ 66 h 133"/>
                <a:gd name="T18" fmla="*/ 83 w 132"/>
                <a:gd name="T19" fmla="*/ 40 h 133"/>
                <a:gd name="T20" fmla="*/ 67 w 132"/>
                <a:gd name="T21" fmla="*/ 35 h 133"/>
                <a:gd name="T22" fmla="*/ 50 w 132"/>
                <a:gd name="T23" fmla="*/ 42 h 133"/>
                <a:gd name="T24" fmla="*/ 42 w 132"/>
                <a:gd name="T25" fmla="*/ 66 h 133"/>
                <a:gd name="T26" fmla="*/ 42 w 132"/>
                <a:gd name="T27" fmla="*/ 133 h 133"/>
                <a:gd name="T28" fmla="*/ 0 w 132"/>
                <a:gd name="T29" fmla="*/ 133 h 133"/>
                <a:gd name="T30" fmla="*/ 0 w 132"/>
                <a:gd name="T31" fmla="*/ 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2" h="133">
                  <a:moveTo>
                    <a:pt x="0" y="3"/>
                  </a:moveTo>
                  <a:cubicBezTo>
                    <a:pt x="42" y="3"/>
                    <a:pt x="42" y="3"/>
                    <a:pt x="42" y="3"/>
                  </a:cubicBezTo>
                  <a:cubicBezTo>
                    <a:pt x="42" y="19"/>
                    <a:pt x="42" y="19"/>
                    <a:pt x="42" y="19"/>
                  </a:cubicBezTo>
                  <a:cubicBezTo>
                    <a:pt x="54" y="2"/>
                    <a:pt x="70" y="0"/>
                    <a:pt x="82" y="0"/>
                  </a:cubicBezTo>
                  <a:cubicBezTo>
                    <a:pt x="93" y="0"/>
                    <a:pt x="108" y="2"/>
                    <a:pt x="119" y="13"/>
                  </a:cubicBezTo>
                  <a:cubicBezTo>
                    <a:pt x="131" y="25"/>
                    <a:pt x="132" y="40"/>
                    <a:pt x="132" y="51"/>
                  </a:cubicBezTo>
                  <a:cubicBezTo>
                    <a:pt x="132" y="133"/>
                    <a:pt x="132" y="133"/>
                    <a:pt x="132" y="133"/>
                  </a:cubicBezTo>
                  <a:cubicBezTo>
                    <a:pt x="90" y="133"/>
                    <a:pt x="90" y="133"/>
                    <a:pt x="90" y="133"/>
                  </a:cubicBezTo>
                  <a:cubicBezTo>
                    <a:pt x="90" y="66"/>
                    <a:pt x="90" y="66"/>
                    <a:pt x="90" y="66"/>
                  </a:cubicBezTo>
                  <a:cubicBezTo>
                    <a:pt x="90" y="58"/>
                    <a:pt x="90" y="47"/>
                    <a:pt x="83" y="40"/>
                  </a:cubicBezTo>
                  <a:cubicBezTo>
                    <a:pt x="80" y="37"/>
                    <a:pt x="75" y="35"/>
                    <a:pt x="67" y="35"/>
                  </a:cubicBezTo>
                  <a:cubicBezTo>
                    <a:pt x="59" y="35"/>
                    <a:pt x="53" y="38"/>
                    <a:pt x="50" y="42"/>
                  </a:cubicBezTo>
                  <a:cubicBezTo>
                    <a:pt x="43" y="49"/>
                    <a:pt x="42" y="58"/>
                    <a:pt x="42" y="66"/>
                  </a:cubicBezTo>
                  <a:cubicBezTo>
                    <a:pt x="42" y="133"/>
                    <a:pt x="42" y="133"/>
                    <a:pt x="42" y="133"/>
                  </a:cubicBezTo>
                  <a:cubicBezTo>
                    <a:pt x="0" y="133"/>
                    <a:pt x="0" y="133"/>
                    <a:pt x="0" y="133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41" name="Freeform 12"/>
            <p:cNvSpPr>
              <a:spLocks/>
            </p:cNvSpPr>
            <p:nvPr/>
          </p:nvSpPr>
          <p:spPr bwMode="auto">
            <a:xfrm>
              <a:off x="9165987" y="3379677"/>
              <a:ext cx="139550" cy="435262"/>
            </a:xfrm>
            <a:custGeom>
              <a:avLst/>
              <a:gdLst>
                <a:gd name="T0" fmla="*/ 42 w 42"/>
                <a:gd name="T1" fmla="*/ 0 h 130"/>
                <a:gd name="T2" fmla="*/ 42 w 42"/>
                <a:gd name="T3" fmla="*/ 98 h 130"/>
                <a:gd name="T4" fmla="*/ 10 w 42"/>
                <a:gd name="T5" fmla="*/ 130 h 130"/>
                <a:gd name="T6" fmla="*/ 0 w 42"/>
                <a:gd name="T7" fmla="*/ 130 h 130"/>
                <a:gd name="T8" fmla="*/ 0 w 42"/>
                <a:gd name="T9" fmla="*/ 0 h 130"/>
                <a:gd name="T10" fmla="*/ 42 w 42"/>
                <a:gd name="T11" fmla="*/ 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" h="130">
                  <a:moveTo>
                    <a:pt x="42" y="0"/>
                  </a:moveTo>
                  <a:cubicBezTo>
                    <a:pt x="42" y="98"/>
                    <a:pt x="42" y="98"/>
                    <a:pt x="42" y="98"/>
                  </a:cubicBezTo>
                  <a:cubicBezTo>
                    <a:pt x="42" y="116"/>
                    <a:pt x="27" y="130"/>
                    <a:pt x="10" y="130"/>
                  </a:cubicBezTo>
                  <a:cubicBezTo>
                    <a:pt x="0" y="130"/>
                    <a:pt x="0" y="130"/>
                    <a:pt x="0" y="13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42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42" name="Freeform 13"/>
            <p:cNvSpPr>
              <a:spLocks/>
            </p:cNvSpPr>
            <p:nvPr/>
          </p:nvSpPr>
          <p:spPr bwMode="auto">
            <a:xfrm>
              <a:off x="9406876" y="3369709"/>
              <a:ext cx="438585" cy="445230"/>
            </a:xfrm>
            <a:custGeom>
              <a:avLst/>
              <a:gdLst>
                <a:gd name="T0" fmla="*/ 0 w 132"/>
                <a:gd name="T1" fmla="*/ 3 h 133"/>
                <a:gd name="T2" fmla="*/ 42 w 132"/>
                <a:gd name="T3" fmla="*/ 3 h 133"/>
                <a:gd name="T4" fmla="*/ 42 w 132"/>
                <a:gd name="T5" fmla="*/ 19 h 133"/>
                <a:gd name="T6" fmla="*/ 82 w 132"/>
                <a:gd name="T7" fmla="*/ 0 h 133"/>
                <a:gd name="T8" fmla="*/ 119 w 132"/>
                <a:gd name="T9" fmla="*/ 13 h 133"/>
                <a:gd name="T10" fmla="*/ 132 w 132"/>
                <a:gd name="T11" fmla="*/ 51 h 133"/>
                <a:gd name="T12" fmla="*/ 132 w 132"/>
                <a:gd name="T13" fmla="*/ 133 h 133"/>
                <a:gd name="T14" fmla="*/ 90 w 132"/>
                <a:gd name="T15" fmla="*/ 133 h 133"/>
                <a:gd name="T16" fmla="*/ 90 w 132"/>
                <a:gd name="T17" fmla="*/ 66 h 133"/>
                <a:gd name="T18" fmla="*/ 83 w 132"/>
                <a:gd name="T19" fmla="*/ 40 h 133"/>
                <a:gd name="T20" fmla="*/ 67 w 132"/>
                <a:gd name="T21" fmla="*/ 35 h 133"/>
                <a:gd name="T22" fmla="*/ 50 w 132"/>
                <a:gd name="T23" fmla="*/ 42 h 133"/>
                <a:gd name="T24" fmla="*/ 42 w 132"/>
                <a:gd name="T25" fmla="*/ 66 h 133"/>
                <a:gd name="T26" fmla="*/ 42 w 132"/>
                <a:gd name="T27" fmla="*/ 133 h 133"/>
                <a:gd name="T28" fmla="*/ 0 w 132"/>
                <a:gd name="T29" fmla="*/ 133 h 133"/>
                <a:gd name="T30" fmla="*/ 0 w 132"/>
                <a:gd name="T31" fmla="*/ 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2" h="133">
                  <a:moveTo>
                    <a:pt x="0" y="3"/>
                  </a:moveTo>
                  <a:cubicBezTo>
                    <a:pt x="42" y="3"/>
                    <a:pt x="42" y="3"/>
                    <a:pt x="42" y="3"/>
                  </a:cubicBezTo>
                  <a:cubicBezTo>
                    <a:pt x="42" y="19"/>
                    <a:pt x="42" y="19"/>
                    <a:pt x="42" y="19"/>
                  </a:cubicBezTo>
                  <a:cubicBezTo>
                    <a:pt x="54" y="2"/>
                    <a:pt x="70" y="0"/>
                    <a:pt x="82" y="0"/>
                  </a:cubicBezTo>
                  <a:cubicBezTo>
                    <a:pt x="93" y="0"/>
                    <a:pt x="108" y="2"/>
                    <a:pt x="119" y="13"/>
                  </a:cubicBezTo>
                  <a:cubicBezTo>
                    <a:pt x="131" y="25"/>
                    <a:pt x="132" y="40"/>
                    <a:pt x="132" y="51"/>
                  </a:cubicBezTo>
                  <a:cubicBezTo>
                    <a:pt x="132" y="133"/>
                    <a:pt x="132" y="133"/>
                    <a:pt x="132" y="133"/>
                  </a:cubicBezTo>
                  <a:cubicBezTo>
                    <a:pt x="90" y="133"/>
                    <a:pt x="90" y="133"/>
                    <a:pt x="90" y="133"/>
                  </a:cubicBezTo>
                  <a:cubicBezTo>
                    <a:pt x="90" y="66"/>
                    <a:pt x="90" y="66"/>
                    <a:pt x="90" y="66"/>
                  </a:cubicBezTo>
                  <a:cubicBezTo>
                    <a:pt x="90" y="58"/>
                    <a:pt x="90" y="47"/>
                    <a:pt x="83" y="40"/>
                  </a:cubicBezTo>
                  <a:cubicBezTo>
                    <a:pt x="80" y="37"/>
                    <a:pt x="75" y="35"/>
                    <a:pt x="67" y="35"/>
                  </a:cubicBezTo>
                  <a:cubicBezTo>
                    <a:pt x="59" y="35"/>
                    <a:pt x="53" y="38"/>
                    <a:pt x="50" y="42"/>
                  </a:cubicBezTo>
                  <a:cubicBezTo>
                    <a:pt x="43" y="49"/>
                    <a:pt x="42" y="58"/>
                    <a:pt x="42" y="66"/>
                  </a:cubicBezTo>
                  <a:cubicBezTo>
                    <a:pt x="42" y="133"/>
                    <a:pt x="42" y="133"/>
                    <a:pt x="42" y="133"/>
                  </a:cubicBezTo>
                  <a:cubicBezTo>
                    <a:pt x="0" y="133"/>
                    <a:pt x="0" y="133"/>
                    <a:pt x="0" y="133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43" name="Freeform 14"/>
            <p:cNvSpPr>
              <a:spLocks noEditPoints="1"/>
            </p:cNvSpPr>
            <p:nvPr/>
          </p:nvSpPr>
          <p:spPr bwMode="auto">
            <a:xfrm>
              <a:off x="9915235" y="3366386"/>
              <a:ext cx="463505" cy="461843"/>
            </a:xfrm>
            <a:custGeom>
              <a:avLst/>
              <a:gdLst>
                <a:gd name="T0" fmla="*/ 101 w 139"/>
                <a:gd name="T1" fmla="*/ 51 h 138"/>
                <a:gd name="T2" fmla="*/ 92 w 139"/>
                <a:gd name="T3" fmla="*/ 36 h 138"/>
                <a:gd name="T4" fmla="*/ 72 w 139"/>
                <a:gd name="T5" fmla="*/ 29 h 138"/>
                <a:gd name="T6" fmla="*/ 51 w 139"/>
                <a:gd name="T7" fmla="*/ 37 h 138"/>
                <a:gd name="T8" fmla="*/ 44 w 139"/>
                <a:gd name="T9" fmla="*/ 51 h 138"/>
                <a:gd name="T10" fmla="*/ 101 w 139"/>
                <a:gd name="T11" fmla="*/ 51 h 138"/>
                <a:gd name="T12" fmla="*/ 139 w 139"/>
                <a:gd name="T13" fmla="*/ 76 h 138"/>
                <a:gd name="T14" fmla="*/ 42 w 139"/>
                <a:gd name="T15" fmla="*/ 76 h 138"/>
                <a:gd name="T16" fmla="*/ 50 w 139"/>
                <a:gd name="T17" fmla="*/ 99 h 138"/>
                <a:gd name="T18" fmla="*/ 72 w 139"/>
                <a:gd name="T19" fmla="*/ 107 h 138"/>
                <a:gd name="T20" fmla="*/ 89 w 139"/>
                <a:gd name="T21" fmla="*/ 103 h 138"/>
                <a:gd name="T22" fmla="*/ 98 w 139"/>
                <a:gd name="T23" fmla="*/ 92 h 138"/>
                <a:gd name="T24" fmla="*/ 137 w 139"/>
                <a:gd name="T25" fmla="*/ 96 h 138"/>
                <a:gd name="T26" fmla="*/ 112 w 139"/>
                <a:gd name="T27" fmla="*/ 129 h 138"/>
                <a:gd name="T28" fmla="*/ 71 w 139"/>
                <a:gd name="T29" fmla="*/ 138 h 138"/>
                <a:gd name="T30" fmla="*/ 19 w 139"/>
                <a:gd name="T31" fmla="*/ 120 h 138"/>
                <a:gd name="T32" fmla="*/ 0 w 139"/>
                <a:gd name="T33" fmla="*/ 70 h 138"/>
                <a:gd name="T34" fmla="*/ 20 w 139"/>
                <a:gd name="T35" fmla="*/ 18 h 138"/>
                <a:gd name="T36" fmla="*/ 69 w 139"/>
                <a:gd name="T37" fmla="*/ 0 h 138"/>
                <a:gd name="T38" fmla="*/ 121 w 139"/>
                <a:gd name="T39" fmla="*/ 19 h 138"/>
                <a:gd name="T40" fmla="*/ 139 w 139"/>
                <a:gd name="T41" fmla="*/ 72 h 138"/>
                <a:gd name="T42" fmla="*/ 139 w 139"/>
                <a:gd name="T43" fmla="*/ 76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39" h="138">
                  <a:moveTo>
                    <a:pt x="101" y="51"/>
                  </a:moveTo>
                  <a:cubicBezTo>
                    <a:pt x="100" y="50"/>
                    <a:pt x="98" y="42"/>
                    <a:pt x="92" y="36"/>
                  </a:cubicBezTo>
                  <a:cubicBezTo>
                    <a:pt x="87" y="32"/>
                    <a:pt x="81" y="29"/>
                    <a:pt x="72" y="29"/>
                  </a:cubicBezTo>
                  <a:cubicBezTo>
                    <a:pt x="61" y="29"/>
                    <a:pt x="55" y="33"/>
                    <a:pt x="51" y="37"/>
                  </a:cubicBezTo>
                  <a:cubicBezTo>
                    <a:pt x="48" y="41"/>
                    <a:pt x="45" y="45"/>
                    <a:pt x="44" y="51"/>
                  </a:cubicBezTo>
                  <a:lnTo>
                    <a:pt x="101" y="51"/>
                  </a:lnTo>
                  <a:close/>
                  <a:moveTo>
                    <a:pt x="139" y="76"/>
                  </a:moveTo>
                  <a:cubicBezTo>
                    <a:pt x="42" y="76"/>
                    <a:pt x="42" y="76"/>
                    <a:pt x="42" y="76"/>
                  </a:cubicBezTo>
                  <a:cubicBezTo>
                    <a:pt x="42" y="83"/>
                    <a:pt x="45" y="93"/>
                    <a:pt x="50" y="99"/>
                  </a:cubicBezTo>
                  <a:cubicBezTo>
                    <a:pt x="57" y="106"/>
                    <a:pt x="65" y="107"/>
                    <a:pt x="72" y="107"/>
                  </a:cubicBezTo>
                  <a:cubicBezTo>
                    <a:pt x="78" y="107"/>
                    <a:pt x="84" y="106"/>
                    <a:pt x="89" y="103"/>
                  </a:cubicBezTo>
                  <a:cubicBezTo>
                    <a:pt x="89" y="103"/>
                    <a:pt x="94" y="99"/>
                    <a:pt x="98" y="92"/>
                  </a:cubicBezTo>
                  <a:cubicBezTo>
                    <a:pt x="137" y="96"/>
                    <a:pt x="137" y="96"/>
                    <a:pt x="137" y="96"/>
                  </a:cubicBezTo>
                  <a:cubicBezTo>
                    <a:pt x="131" y="115"/>
                    <a:pt x="120" y="124"/>
                    <a:pt x="112" y="129"/>
                  </a:cubicBezTo>
                  <a:cubicBezTo>
                    <a:pt x="100" y="136"/>
                    <a:pt x="86" y="138"/>
                    <a:pt x="71" y="138"/>
                  </a:cubicBezTo>
                  <a:cubicBezTo>
                    <a:pt x="52" y="138"/>
                    <a:pt x="34" y="135"/>
                    <a:pt x="19" y="120"/>
                  </a:cubicBezTo>
                  <a:cubicBezTo>
                    <a:pt x="8" y="108"/>
                    <a:pt x="0" y="91"/>
                    <a:pt x="0" y="70"/>
                  </a:cubicBezTo>
                  <a:cubicBezTo>
                    <a:pt x="0" y="51"/>
                    <a:pt x="6" y="32"/>
                    <a:pt x="20" y="18"/>
                  </a:cubicBezTo>
                  <a:cubicBezTo>
                    <a:pt x="35" y="3"/>
                    <a:pt x="55" y="0"/>
                    <a:pt x="69" y="0"/>
                  </a:cubicBezTo>
                  <a:cubicBezTo>
                    <a:pt x="84" y="0"/>
                    <a:pt x="105" y="2"/>
                    <a:pt x="121" y="19"/>
                  </a:cubicBezTo>
                  <a:cubicBezTo>
                    <a:pt x="136" y="36"/>
                    <a:pt x="139" y="56"/>
                    <a:pt x="139" y="72"/>
                  </a:cubicBezTo>
                  <a:lnTo>
                    <a:pt x="139" y="76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44" name="Freeform 15"/>
            <p:cNvSpPr>
              <a:spLocks/>
            </p:cNvSpPr>
            <p:nvPr/>
          </p:nvSpPr>
          <p:spPr bwMode="auto">
            <a:xfrm>
              <a:off x="8632707" y="3999345"/>
              <a:ext cx="154502" cy="191051"/>
            </a:xfrm>
            <a:custGeom>
              <a:avLst/>
              <a:gdLst>
                <a:gd name="T0" fmla="*/ 93 w 93"/>
                <a:gd name="T1" fmla="*/ 0 h 115"/>
                <a:gd name="T2" fmla="*/ 93 w 93"/>
                <a:gd name="T3" fmla="*/ 14 h 115"/>
                <a:gd name="T4" fmla="*/ 55 w 93"/>
                <a:gd name="T5" fmla="*/ 14 h 115"/>
                <a:gd name="T6" fmla="*/ 55 w 93"/>
                <a:gd name="T7" fmla="*/ 115 h 115"/>
                <a:gd name="T8" fmla="*/ 39 w 93"/>
                <a:gd name="T9" fmla="*/ 115 h 115"/>
                <a:gd name="T10" fmla="*/ 39 w 93"/>
                <a:gd name="T11" fmla="*/ 14 h 115"/>
                <a:gd name="T12" fmla="*/ 0 w 93"/>
                <a:gd name="T13" fmla="*/ 14 h 115"/>
                <a:gd name="T14" fmla="*/ 0 w 93"/>
                <a:gd name="T15" fmla="*/ 0 h 115"/>
                <a:gd name="T16" fmla="*/ 93 w 93"/>
                <a:gd name="T17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3" h="115">
                  <a:moveTo>
                    <a:pt x="93" y="0"/>
                  </a:moveTo>
                  <a:lnTo>
                    <a:pt x="93" y="14"/>
                  </a:lnTo>
                  <a:lnTo>
                    <a:pt x="55" y="14"/>
                  </a:lnTo>
                  <a:lnTo>
                    <a:pt x="55" y="115"/>
                  </a:lnTo>
                  <a:lnTo>
                    <a:pt x="39" y="115"/>
                  </a:lnTo>
                  <a:lnTo>
                    <a:pt x="39" y="14"/>
                  </a:lnTo>
                  <a:lnTo>
                    <a:pt x="0" y="14"/>
                  </a:lnTo>
                  <a:lnTo>
                    <a:pt x="0" y="0"/>
                  </a:lnTo>
                  <a:lnTo>
                    <a:pt x="93" y="0"/>
                  </a:ln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45" name="Freeform 16"/>
            <p:cNvSpPr>
              <a:spLocks noEditPoints="1"/>
            </p:cNvSpPr>
            <p:nvPr/>
          </p:nvSpPr>
          <p:spPr bwMode="auto">
            <a:xfrm>
              <a:off x="8773917" y="4045861"/>
              <a:ext cx="122937" cy="147857"/>
            </a:xfrm>
            <a:custGeom>
              <a:avLst/>
              <a:gdLst>
                <a:gd name="T0" fmla="*/ 28 w 37"/>
                <a:gd name="T1" fmla="*/ 2 h 44"/>
                <a:gd name="T2" fmla="*/ 34 w 37"/>
                <a:gd name="T3" fmla="*/ 8 h 44"/>
                <a:gd name="T4" fmla="*/ 37 w 37"/>
                <a:gd name="T5" fmla="*/ 15 h 44"/>
                <a:gd name="T6" fmla="*/ 37 w 37"/>
                <a:gd name="T7" fmla="*/ 24 h 44"/>
                <a:gd name="T8" fmla="*/ 7 w 37"/>
                <a:gd name="T9" fmla="*/ 24 h 44"/>
                <a:gd name="T10" fmla="*/ 10 w 37"/>
                <a:gd name="T11" fmla="*/ 34 h 44"/>
                <a:gd name="T12" fmla="*/ 19 w 37"/>
                <a:gd name="T13" fmla="*/ 38 h 44"/>
                <a:gd name="T14" fmla="*/ 27 w 37"/>
                <a:gd name="T15" fmla="*/ 35 h 44"/>
                <a:gd name="T16" fmla="*/ 30 w 37"/>
                <a:gd name="T17" fmla="*/ 30 h 44"/>
                <a:gd name="T18" fmla="*/ 37 w 37"/>
                <a:gd name="T19" fmla="*/ 30 h 44"/>
                <a:gd name="T20" fmla="*/ 35 w 37"/>
                <a:gd name="T21" fmla="*/ 35 h 44"/>
                <a:gd name="T22" fmla="*/ 32 w 37"/>
                <a:gd name="T23" fmla="*/ 39 h 44"/>
                <a:gd name="T24" fmla="*/ 24 w 37"/>
                <a:gd name="T25" fmla="*/ 44 h 44"/>
                <a:gd name="T26" fmla="*/ 18 w 37"/>
                <a:gd name="T27" fmla="*/ 44 h 44"/>
                <a:gd name="T28" fmla="*/ 5 w 37"/>
                <a:gd name="T29" fmla="*/ 39 h 44"/>
                <a:gd name="T30" fmla="*/ 0 w 37"/>
                <a:gd name="T31" fmla="*/ 23 h 44"/>
                <a:gd name="T32" fmla="*/ 5 w 37"/>
                <a:gd name="T33" fmla="*/ 7 h 44"/>
                <a:gd name="T34" fmla="*/ 19 w 37"/>
                <a:gd name="T35" fmla="*/ 0 h 44"/>
                <a:gd name="T36" fmla="*/ 28 w 37"/>
                <a:gd name="T37" fmla="*/ 2 h 44"/>
                <a:gd name="T38" fmla="*/ 30 w 37"/>
                <a:gd name="T39" fmla="*/ 19 h 44"/>
                <a:gd name="T40" fmla="*/ 28 w 37"/>
                <a:gd name="T41" fmla="*/ 11 h 44"/>
                <a:gd name="T42" fmla="*/ 19 w 37"/>
                <a:gd name="T43" fmla="*/ 6 h 44"/>
                <a:gd name="T44" fmla="*/ 11 w 37"/>
                <a:gd name="T45" fmla="*/ 10 h 44"/>
                <a:gd name="T46" fmla="*/ 7 w 37"/>
                <a:gd name="T47" fmla="*/ 19 h 44"/>
                <a:gd name="T48" fmla="*/ 30 w 37"/>
                <a:gd name="T49" fmla="*/ 19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7" h="44">
                  <a:moveTo>
                    <a:pt x="28" y="2"/>
                  </a:moveTo>
                  <a:cubicBezTo>
                    <a:pt x="31" y="4"/>
                    <a:pt x="33" y="6"/>
                    <a:pt x="34" y="8"/>
                  </a:cubicBezTo>
                  <a:cubicBezTo>
                    <a:pt x="35" y="10"/>
                    <a:pt x="36" y="12"/>
                    <a:pt x="37" y="15"/>
                  </a:cubicBezTo>
                  <a:cubicBezTo>
                    <a:pt x="37" y="17"/>
                    <a:pt x="37" y="20"/>
                    <a:pt x="37" y="24"/>
                  </a:cubicBezTo>
                  <a:cubicBezTo>
                    <a:pt x="7" y="24"/>
                    <a:pt x="7" y="24"/>
                    <a:pt x="7" y="24"/>
                  </a:cubicBezTo>
                  <a:cubicBezTo>
                    <a:pt x="7" y="29"/>
                    <a:pt x="8" y="32"/>
                    <a:pt x="10" y="34"/>
                  </a:cubicBezTo>
                  <a:cubicBezTo>
                    <a:pt x="12" y="37"/>
                    <a:pt x="15" y="38"/>
                    <a:pt x="19" y="38"/>
                  </a:cubicBezTo>
                  <a:cubicBezTo>
                    <a:pt x="22" y="38"/>
                    <a:pt x="25" y="37"/>
                    <a:pt x="27" y="35"/>
                  </a:cubicBezTo>
                  <a:cubicBezTo>
                    <a:pt x="29" y="33"/>
                    <a:pt x="30" y="32"/>
                    <a:pt x="30" y="30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7" y="31"/>
                    <a:pt x="36" y="33"/>
                    <a:pt x="35" y="35"/>
                  </a:cubicBezTo>
                  <a:cubicBezTo>
                    <a:pt x="34" y="37"/>
                    <a:pt x="33" y="38"/>
                    <a:pt x="32" y="39"/>
                  </a:cubicBezTo>
                  <a:cubicBezTo>
                    <a:pt x="30" y="42"/>
                    <a:pt x="27" y="43"/>
                    <a:pt x="24" y="44"/>
                  </a:cubicBezTo>
                  <a:cubicBezTo>
                    <a:pt x="22" y="44"/>
                    <a:pt x="20" y="44"/>
                    <a:pt x="18" y="44"/>
                  </a:cubicBezTo>
                  <a:cubicBezTo>
                    <a:pt x="13" y="44"/>
                    <a:pt x="9" y="42"/>
                    <a:pt x="5" y="39"/>
                  </a:cubicBezTo>
                  <a:cubicBezTo>
                    <a:pt x="2" y="35"/>
                    <a:pt x="0" y="30"/>
                    <a:pt x="0" y="23"/>
                  </a:cubicBezTo>
                  <a:cubicBezTo>
                    <a:pt x="0" y="16"/>
                    <a:pt x="2" y="11"/>
                    <a:pt x="5" y="7"/>
                  </a:cubicBezTo>
                  <a:cubicBezTo>
                    <a:pt x="9" y="2"/>
                    <a:pt x="13" y="0"/>
                    <a:pt x="19" y="0"/>
                  </a:cubicBezTo>
                  <a:cubicBezTo>
                    <a:pt x="22" y="0"/>
                    <a:pt x="25" y="1"/>
                    <a:pt x="28" y="2"/>
                  </a:cubicBezTo>
                  <a:moveTo>
                    <a:pt x="30" y="19"/>
                  </a:moveTo>
                  <a:cubicBezTo>
                    <a:pt x="30" y="16"/>
                    <a:pt x="29" y="13"/>
                    <a:pt x="28" y="11"/>
                  </a:cubicBezTo>
                  <a:cubicBezTo>
                    <a:pt x="26" y="8"/>
                    <a:pt x="23" y="6"/>
                    <a:pt x="19" y="6"/>
                  </a:cubicBezTo>
                  <a:cubicBezTo>
                    <a:pt x="16" y="6"/>
                    <a:pt x="13" y="8"/>
                    <a:pt x="11" y="10"/>
                  </a:cubicBezTo>
                  <a:cubicBezTo>
                    <a:pt x="9" y="12"/>
                    <a:pt x="8" y="15"/>
                    <a:pt x="7" y="19"/>
                  </a:cubicBezTo>
                  <a:lnTo>
                    <a:pt x="30" y="19"/>
                  </a:ln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46" name="Freeform 17"/>
            <p:cNvSpPr>
              <a:spLocks/>
            </p:cNvSpPr>
            <p:nvPr/>
          </p:nvSpPr>
          <p:spPr bwMode="auto">
            <a:xfrm>
              <a:off x="8920112" y="4045861"/>
              <a:ext cx="119614" cy="147857"/>
            </a:xfrm>
            <a:custGeom>
              <a:avLst/>
              <a:gdLst>
                <a:gd name="T0" fmla="*/ 31 w 36"/>
                <a:gd name="T1" fmla="*/ 3 h 44"/>
                <a:gd name="T2" fmla="*/ 36 w 36"/>
                <a:gd name="T3" fmla="*/ 15 h 44"/>
                <a:gd name="T4" fmla="*/ 29 w 36"/>
                <a:gd name="T5" fmla="*/ 15 h 44"/>
                <a:gd name="T6" fmla="*/ 26 w 36"/>
                <a:gd name="T7" fmla="*/ 9 h 44"/>
                <a:gd name="T8" fmla="*/ 19 w 36"/>
                <a:gd name="T9" fmla="*/ 6 h 44"/>
                <a:gd name="T10" fmla="*/ 10 w 36"/>
                <a:gd name="T11" fmla="*/ 13 h 44"/>
                <a:gd name="T12" fmla="*/ 8 w 36"/>
                <a:gd name="T13" fmla="*/ 23 h 44"/>
                <a:gd name="T14" fmla="*/ 10 w 36"/>
                <a:gd name="T15" fmla="*/ 34 h 44"/>
                <a:gd name="T16" fmla="*/ 19 w 36"/>
                <a:gd name="T17" fmla="*/ 38 h 44"/>
                <a:gd name="T18" fmla="*/ 26 w 36"/>
                <a:gd name="T19" fmla="*/ 35 h 44"/>
                <a:gd name="T20" fmla="*/ 29 w 36"/>
                <a:gd name="T21" fmla="*/ 28 h 44"/>
                <a:gd name="T22" fmla="*/ 36 w 36"/>
                <a:gd name="T23" fmla="*/ 28 h 44"/>
                <a:gd name="T24" fmla="*/ 30 w 36"/>
                <a:gd name="T25" fmla="*/ 40 h 44"/>
                <a:gd name="T26" fmla="*/ 18 w 36"/>
                <a:gd name="T27" fmla="*/ 44 h 44"/>
                <a:gd name="T28" fmla="*/ 5 w 36"/>
                <a:gd name="T29" fmla="*/ 38 h 44"/>
                <a:gd name="T30" fmla="*/ 0 w 36"/>
                <a:gd name="T31" fmla="*/ 23 h 44"/>
                <a:gd name="T32" fmla="*/ 6 w 36"/>
                <a:gd name="T33" fmla="*/ 6 h 44"/>
                <a:gd name="T34" fmla="*/ 19 w 36"/>
                <a:gd name="T35" fmla="*/ 0 h 44"/>
                <a:gd name="T36" fmla="*/ 31 w 36"/>
                <a:gd name="T37" fmla="*/ 3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6" h="44">
                  <a:moveTo>
                    <a:pt x="31" y="3"/>
                  </a:moveTo>
                  <a:cubicBezTo>
                    <a:pt x="34" y="6"/>
                    <a:pt x="35" y="10"/>
                    <a:pt x="36" y="15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9" y="13"/>
                    <a:pt x="28" y="11"/>
                    <a:pt x="26" y="9"/>
                  </a:cubicBezTo>
                  <a:cubicBezTo>
                    <a:pt x="25" y="7"/>
                    <a:pt x="22" y="6"/>
                    <a:pt x="19" y="6"/>
                  </a:cubicBezTo>
                  <a:cubicBezTo>
                    <a:pt x="15" y="6"/>
                    <a:pt x="12" y="8"/>
                    <a:pt x="10" y="13"/>
                  </a:cubicBezTo>
                  <a:cubicBezTo>
                    <a:pt x="8" y="16"/>
                    <a:pt x="8" y="19"/>
                    <a:pt x="8" y="23"/>
                  </a:cubicBezTo>
                  <a:cubicBezTo>
                    <a:pt x="8" y="27"/>
                    <a:pt x="9" y="31"/>
                    <a:pt x="10" y="34"/>
                  </a:cubicBezTo>
                  <a:cubicBezTo>
                    <a:pt x="12" y="37"/>
                    <a:pt x="15" y="38"/>
                    <a:pt x="19" y="38"/>
                  </a:cubicBezTo>
                  <a:cubicBezTo>
                    <a:pt x="22" y="38"/>
                    <a:pt x="24" y="37"/>
                    <a:pt x="26" y="35"/>
                  </a:cubicBezTo>
                  <a:cubicBezTo>
                    <a:pt x="27" y="34"/>
                    <a:pt x="28" y="31"/>
                    <a:pt x="29" y="28"/>
                  </a:cubicBezTo>
                  <a:cubicBezTo>
                    <a:pt x="36" y="28"/>
                    <a:pt x="36" y="28"/>
                    <a:pt x="36" y="28"/>
                  </a:cubicBezTo>
                  <a:cubicBezTo>
                    <a:pt x="35" y="34"/>
                    <a:pt x="33" y="38"/>
                    <a:pt x="30" y="40"/>
                  </a:cubicBezTo>
                  <a:cubicBezTo>
                    <a:pt x="27" y="43"/>
                    <a:pt x="23" y="44"/>
                    <a:pt x="18" y="44"/>
                  </a:cubicBezTo>
                  <a:cubicBezTo>
                    <a:pt x="13" y="44"/>
                    <a:pt x="8" y="42"/>
                    <a:pt x="5" y="38"/>
                  </a:cubicBezTo>
                  <a:cubicBezTo>
                    <a:pt x="2" y="34"/>
                    <a:pt x="0" y="29"/>
                    <a:pt x="0" y="23"/>
                  </a:cubicBezTo>
                  <a:cubicBezTo>
                    <a:pt x="0" y="16"/>
                    <a:pt x="2" y="10"/>
                    <a:pt x="6" y="6"/>
                  </a:cubicBezTo>
                  <a:cubicBezTo>
                    <a:pt x="9" y="2"/>
                    <a:pt x="14" y="0"/>
                    <a:pt x="19" y="0"/>
                  </a:cubicBezTo>
                  <a:cubicBezTo>
                    <a:pt x="24" y="0"/>
                    <a:pt x="28" y="1"/>
                    <a:pt x="31" y="3"/>
                  </a:cubicBezTo>
                </a:path>
              </a:pathLst>
            </a:custGeom>
            <a:solidFill>
              <a:srgbClr val="A8A8A8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47" name="Freeform 18"/>
            <p:cNvSpPr>
              <a:spLocks/>
            </p:cNvSpPr>
            <p:nvPr/>
          </p:nvSpPr>
          <p:spPr bwMode="auto">
            <a:xfrm>
              <a:off x="9066308" y="3999345"/>
              <a:ext cx="112969" cy="191051"/>
            </a:xfrm>
            <a:custGeom>
              <a:avLst/>
              <a:gdLst>
                <a:gd name="T0" fmla="*/ 0 w 34"/>
                <a:gd name="T1" fmla="*/ 0 h 57"/>
                <a:gd name="T2" fmla="*/ 7 w 34"/>
                <a:gd name="T3" fmla="*/ 0 h 57"/>
                <a:gd name="T4" fmla="*/ 7 w 34"/>
                <a:gd name="T5" fmla="*/ 21 h 57"/>
                <a:gd name="T6" fmla="*/ 11 w 34"/>
                <a:gd name="T7" fmla="*/ 16 h 57"/>
                <a:gd name="T8" fmla="*/ 20 w 34"/>
                <a:gd name="T9" fmla="*/ 14 h 57"/>
                <a:gd name="T10" fmla="*/ 32 w 34"/>
                <a:gd name="T11" fmla="*/ 21 h 57"/>
                <a:gd name="T12" fmla="*/ 34 w 34"/>
                <a:gd name="T13" fmla="*/ 30 h 57"/>
                <a:gd name="T14" fmla="*/ 34 w 34"/>
                <a:gd name="T15" fmla="*/ 57 h 57"/>
                <a:gd name="T16" fmla="*/ 26 w 34"/>
                <a:gd name="T17" fmla="*/ 57 h 57"/>
                <a:gd name="T18" fmla="*/ 26 w 34"/>
                <a:gd name="T19" fmla="*/ 31 h 57"/>
                <a:gd name="T20" fmla="*/ 25 w 34"/>
                <a:gd name="T21" fmla="*/ 24 h 57"/>
                <a:gd name="T22" fmla="*/ 18 w 34"/>
                <a:gd name="T23" fmla="*/ 21 h 57"/>
                <a:gd name="T24" fmla="*/ 10 w 34"/>
                <a:gd name="T25" fmla="*/ 23 h 57"/>
                <a:gd name="T26" fmla="*/ 7 w 34"/>
                <a:gd name="T27" fmla="*/ 35 h 57"/>
                <a:gd name="T28" fmla="*/ 7 w 34"/>
                <a:gd name="T29" fmla="*/ 57 h 57"/>
                <a:gd name="T30" fmla="*/ 0 w 34"/>
                <a:gd name="T31" fmla="*/ 57 h 57"/>
                <a:gd name="T32" fmla="*/ 0 w 34"/>
                <a:gd name="T33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4" h="57">
                  <a:moveTo>
                    <a:pt x="0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8" y="19"/>
                    <a:pt x="10" y="17"/>
                    <a:pt x="11" y="16"/>
                  </a:cubicBezTo>
                  <a:cubicBezTo>
                    <a:pt x="13" y="15"/>
                    <a:pt x="16" y="14"/>
                    <a:pt x="20" y="14"/>
                  </a:cubicBezTo>
                  <a:cubicBezTo>
                    <a:pt x="26" y="14"/>
                    <a:pt x="30" y="16"/>
                    <a:pt x="32" y="21"/>
                  </a:cubicBezTo>
                  <a:cubicBezTo>
                    <a:pt x="33" y="23"/>
                    <a:pt x="34" y="26"/>
                    <a:pt x="34" y="30"/>
                  </a:cubicBezTo>
                  <a:cubicBezTo>
                    <a:pt x="34" y="57"/>
                    <a:pt x="34" y="57"/>
                    <a:pt x="34" y="57"/>
                  </a:cubicBezTo>
                  <a:cubicBezTo>
                    <a:pt x="26" y="57"/>
                    <a:pt x="26" y="57"/>
                    <a:pt x="26" y="57"/>
                  </a:cubicBezTo>
                  <a:cubicBezTo>
                    <a:pt x="26" y="31"/>
                    <a:pt x="26" y="31"/>
                    <a:pt x="26" y="31"/>
                  </a:cubicBezTo>
                  <a:cubicBezTo>
                    <a:pt x="26" y="28"/>
                    <a:pt x="26" y="25"/>
                    <a:pt x="25" y="24"/>
                  </a:cubicBezTo>
                  <a:cubicBezTo>
                    <a:pt x="24" y="22"/>
                    <a:pt x="22" y="21"/>
                    <a:pt x="18" y="21"/>
                  </a:cubicBezTo>
                  <a:cubicBezTo>
                    <a:pt x="15" y="21"/>
                    <a:pt x="13" y="22"/>
                    <a:pt x="10" y="23"/>
                  </a:cubicBezTo>
                  <a:cubicBezTo>
                    <a:pt x="8" y="25"/>
                    <a:pt x="7" y="29"/>
                    <a:pt x="7" y="35"/>
                  </a:cubicBezTo>
                  <a:cubicBezTo>
                    <a:pt x="7" y="57"/>
                    <a:pt x="7" y="57"/>
                    <a:pt x="7" y="57"/>
                  </a:cubicBezTo>
                  <a:cubicBezTo>
                    <a:pt x="0" y="57"/>
                    <a:pt x="0" y="57"/>
                    <a:pt x="0" y="5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48" name="Freeform 19"/>
            <p:cNvSpPr>
              <a:spLocks/>
            </p:cNvSpPr>
            <p:nvPr/>
          </p:nvSpPr>
          <p:spPr bwMode="auto">
            <a:xfrm>
              <a:off x="9215826" y="4045861"/>
              <a:ext cx="112969" cy="144534"/>
            </a:xfrm>
            <a:custGeom>
              <a:avLst/>
              <a:gdLst>
                <a:gd name="T0" fmla="*/ 0 w 34"/>
                <a:gd name="T1" fmla="*/ 1 h 43"/>
                <a:gd name="T2" fmla="*/ 6 w 34"/>
                <a:gd name="T3" fmla="*/ 1 h 43"/>
                <a:gd name="T4" fmla="*/ 6 w 34"/>
                <a:gd name="T5" fmla="*/ 7 h 43"/>
                <a:gd name="T6" fmla="*/ 13 w 34"/>
                <a:gd name="T7" fmla="*/ 2 h 43"/>
                <a:gd name="T8" fmla="*/ 20 w 34"/>
                <a:gd name="T9" fmla="*/ 0 h 43"/>
                <a:gd name="T10" fmla="*/ 32 w 34"/>
                <a:gd name="T11" fmla="*/ 7 h 43"/>
                <a:gd name="T12" fmla="*/ 34 w 34"/>
                <a:gd name="T13" fmla="*/ 16 h 43"/>
                <a:gd name="T14" fmla="*/ 34 w 34"/>
                <a:gd name="T15" fmla="*/ 43 h 43"/>
                <a:gd name="T16" fmla="*/ 26 w 34"/>
                <a:gd name="T17" fmla="*/ 43 h 43"/>
                <a:gd name="T18" fmla="*/ 26 w 34"/>
                <a:gd name="T19" fmla="*/ 17 h 43"/>
                <a:gd name="T20" fmla="*/ 25 w 34"/>
                <a:gd name="T21" fmla="*/ 11 h 43"/>
                <a:gd name="T22" fmla="*/ 19 w 34"/>
                <a:gd name="T23" fmla="*/ 7 h 43"/>
                <a:gd name="T24" fmla="*/ 14 w 34"/>
                <a:gd name="T25" fmla="*/ 7 h 43"/>
                <a:gd name="T26" fmla="*/ 9 w 34"/>
                <a:gd name="T27" fmla="*/ 11 h 43"/>
                <a:gd name="T28" fmla="*/ 7 w 34"/>
                <a:gd name="T29" fmla="*/ 15 h 43"/>
                <a:gd name="T30" fmla="*/ 7 w 34"/>
                <a:gd name="T31" fmla="*/ 21 h 43"/>
                <a:gd name="T32" fmla="*/ 7 w 34"/>
                <a:gd name="T33" fmla="*/ 43 h 43"/>
                <a:gd name="T34" fmla="*/ 0 w 34"/>
                <a:gd name="T35" fmla="*/ 43 h 43"/>
                <a:gd name="T36" fmla="*/ 0 w 34"/>
                <a:gd name="T37" fmla="*/ 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4" h="43">
                  <a:moveTo>
                    <a:pt x="0" y="1"/>
                  </a:moveTo>
                  <a:cubicBezTo>
                    <a:pt x="6" y="1"/>
                    <a:pt x="6" y="1"/>
                    <a:pt x="6" y="1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8" y="5"/>
                    <a:pt x="10" y="3"/>
                    <a:pt x="13" y="2"/>
                  </a:cubicBezTo>
                  <a:cubicBezTo>
                    <a:pt x="15" y="1"/>
                    <a:pt x="17" y="0"/>
                    <a:pt x="20" y="0"/>
                  </a:cubicBezTo>
                  <a:cubicBezTo>
                    <a:pt x="26" y="0"/>
                    <a:pt x="30" y="2"/>
                    <a:pt x="32" y="7"/>
                  </a:cubicBezTo>
                  <a:cubicBezTo>
                    <a:pt x="33" y="9"/>
                    <a:pt x="34" y="12"/>
                    <a:pt x="34" y="16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6" y="14"/>
                    <a:pt x="26" y="12"/>
                    <a:pt x="25" y="11"/>
                  </a:cubicBezTo>
                  <a:cubicBezTo>
                    <a:pt x="24" y="8"/>
                    <a:pt x="22" y="7"/>
                    <a:pt x="19" y="7"/>
                  </a:cubicBezTo>
                  <a:cubicBezTo>
                    <a:pt x="17" y="7"/>
                    <a:pt x="16" y="7"/>
                    <a:pt x="14" y="7"/>
                  </a:cubicBezTo>
                  <a:cubicBezTo>
                    <a:pt x="13" y="8"/>
                    <a:pt x="11" y="9"/>
                    <a:pt x="9" y="11"/>
                  </a:cubicBezTo>
                  <a:cubicBezTo>
                    <a:pt x="8" y="12"/>
                    <a:pt x="8" y="13"/>
                    <a:pt x="7" y="15"/>
                  </a:cubicBezTo>
                  <a:cubicBezTo>
                    <a:pt x="7" y="16"/>
                    <a:pt x="7" y="18"/>
                    <a:pt x="7" y="21"/>
                  </a:cubicBezTo>
                  <a:cubicBezTo>
                    <a:pt x="7" y="43"/>
                    <a:pt x="7" y="43"/>
                    <a:pt x="7" y="43"/>
                  </a:cubicBezTo>
                  <a:cubicBezTo>
                    <a:pt x="0" y="43"/>
                    <a:pt x="0" y="43"/>
                    <a:pt x="0" y="43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49" name="Freeform 20"/>
            <p:cNvSpPr>
              <a:spLocks noEditPoints="1"/>
            </p:cNvSpPr>
            <p:nvPr/>
          </p:nvSpPr>
          <p:spPr bwMode="auto">
            <a:xfrm>
              <a:off x="9355376" y="4045861"/>
              <a:ext cx="127921" cy="147857"/>
            </a:xfrm>
            <a:custGeom>
              <a:avLst/>
              <a:gdLst>
                <a:gd name="T0" fmla="*/ 33 w 38"/>
                <a:gd name="T1" fmla="*/ 5 h 44"/>
                <a:gd name="T2" fmla="*/ 38 w 38"/>
                <a:gd name="T3" fmla="*/ 21 h 44"/>
                <a:gd name="T4" fmla="*/ 33 w 38"/>
                <a:gd name="T5" fmla="*/ 38 h 44"/>
                <a:gd name="T6" fmla="*/ 18 w 38"/>
                <a:gd name="T7" fmla="*/ 44 h 44"/>
                <a:gd name="T8" fmla="*/ 5 w 38"/>
                <a:gd name="T9" fmla="*/ 39 h 44"/>
                <a:gd name="T10" fmla="*/ 0 w 38"/>
                <a:gd name="T11" fmla="*/ 23 h 44"/>
                <a:gd name="T12" fmla="*/ 5 w 38"/>
                <a:gd name="T13" fmla="*/ 6 h 44"/>
                <a:gd name="T14" fmla="*/ 19 w 38"/>
                <a:gd name="T15" fmla="*/ 0 h 44"/>
                <a:gd name="T16" fmla="*/ 33 w 38"/>
                <a:gd name="T17" fmla="*/ 5 h 44"/>
                <a:gd name="T18" fmla="*/ 28 w 38"/>
                <a:gd name="T19" fmla="*/ 33 h 44"/>
                <a:gd name="T20" fmla="*/ 31 w 38"/>
                <a:gd name="T21" fmla="*/ 21 h 44"/>
                <a:gd name="T22" fmla="*/ 29 w 38"/>
                <a:gd name="T23" fmla="*/ 12 h 44"/>
                <a:gd name="T24" fmla="*/ 19 w 38"/>
                <a:gd name="T25" fmla="*/ 6 h 44"/>
                <a:gd name="T26" fmla="*/ 10 w 38"/>
                <a:gd name="T27" fmla="*/ 11 h 44"/>
                <a:gd name="T28" fmla="*/ 7 w 38"/>
                <a:gd name="T29" fmla="*/ 23 h 44"/>
                <a:gd name="T30" fmla="*/ 10 w 38"/>
                <a:gd name="T31" fmla="*/ 34 h 44"/>
                <a:gd name="T32" fmla="*/ 19 w 38"/>
                <a:gd name="T33" fmla="*/ 38 h 44"/>
                <a:gd name="T34" fmla="*/ 28 w 38"/>
                <a:gd name="T35" fmla="*/ 33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8" h="44">
                  <a:moveTo>
                    <a:pt x="33" y="5"/>
                  </a:moveTo>
                  <a:cubicBezTo>
                    <a:pt x="36" y="9"/>
                    <a:pt x="38" y="14"/>
                    <a:pt x="38" y="21"/>
                  </a:cubicBezTo>
                  <a:cubicBezTo>
                    <a:pt x="38" y="28"/>
                    <a:pt x="37" y="33"/>
                    <a:pt x="33" y="38"/>
                  </a:cubicBezTo>
                  <a:cubicBezTo>
                    <a:pt x="30" y="42"/>
                    <a:pt x="25" y="44"/>
                    <a:pt x="18" y="44"/>
                  </a:cubicBezTo>
                  <a:cubicBezTo>
                    <a:pt x="13" y="44"/>
                    <a:pt x="8" y="42"/>
                    <a:pt x="5" y="39"/>
                  </a:cubicBezTo>
                  <a:cubicBezTo>
                    <a:pt x="2" y="35"/>
                    <a:pt x="0" y="29"/>
                    <a:pt x="0" y="23"/>
                  </a:cubicBezTo>
                  <a:cubicBezTo>
                    <a:pt x="0" y="16"/>
                    <a:pt x="2" y="10"/>
                    <a:pt x="5" y="6"/>
                  </a:cubicBezTo>
                  <a:cubicBezTo>
                    <a:pt x="9" y="2"/>
                    <a:pt x="13" y="0"/>
                    <a:pt x="19" y="0"/>
                  </a:cubicBezTo>
                  <a:cubicBezTo>
                    <a:pt x="25" y="0"/>
                    <a:pt x="29" y="2"/>
                    <a:pt x="33" y="5"/>
                  </a:cubicBezTo>
                  <a:moveTo>
                    <a:pt x="28" y="33"/>
                  </a:moveTo>
                  <a:cubicBezTo>
                    <a:pt x="30" y="30"/>
                    <a:pt x="31" y="26"/>
                    <a:pt x="31" y="21"/>
                  </a:cubicBezTo>
                  <a:cubicBezTo>
                    <a:pt x="31" y="17"/>
                    <a:pt x="30" y="14"/>
                    <a:pt x="29" y="12"/>
                  </a:cubicBezTo>
                  <a:cubicBezTo>
                    <a:pt x="27" y="8"/>
                    <a:pt x="24" y="6"/>
                    <a:pt x="19" y="6"/>
                  </a:cubicBezTo>
                  <a:cubicBezTo>
                    <a:pt x="15" y="6"/>
                    <a:pt x="12" y="8"/>
                    <a:pt x="10" y="11"/>
                  </a:cubicBezTo>
                  <a:cubicBezTo>
                    <a:pt x="8" y="14"/>
                    <a:pt x="7" y="18"/>
                    <a:pt x="7" y="23"/>
                  </a:cubicBezTo>
                  <a:cubicBezTo>
                    <a:pt x="7" y="27"/>
                    <a:pt x="8" y="31"/>
                    <a:pt x="10" y="34"/>
                  </a:cubicBezTo>
                  <a:cubicBezTo>
                    <a:pt x="12" y="37"/>
                    <a:pt x="15" y="38"/>
                    <a:pt x="19" y="38"/>
                  </a:cubicBezTo>
                  <a:cubicBezTo>
                    <a:pt x="24" y="38"/>
                    <a:pt x="27" y="37"/>
                    <a:pt x="28" y="33"/>
                  </a:cubicBezTo>
                </a:path>
              </a:pathLst>
            </a:custGeom>
            <a:solidFill>
              <a:srgbClr val="A8A8A8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50" name="Rectangle 49"/>
            <p:cNvSpPr>
              <a:spLocks noChangeArrowheads="1"/>
            </p:cNvSpPr>
            <p:nvPr/>
          </p:nvSpPr>
          <p:spPr bwMode="auto">
            <a:xfrm>
              <a:off x="9516522" y="3999345"/>
              <a:ext cx="23258" cy="191051"/>
            </a:xfrm>
            <a:prstGeom prst="rect">
              <a:avLst/>
            </a:prstGeom>
            <a:solidFill>
              <a:srgbClr val="A8A8A8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51" name="Freeform 22"/>
            <p:cNvSpPr>
              <a:spLocks noEditPoints="1"/>
            </p:cNvSpPr>
            <p:nvPr/>
          </p:nvSpPr>
          <p:spPr bwMode="auto">
            <a:xfrm>
              <a:off x="9566361" y="4045861"/>
              <a:ext cx="129582" cy="147857"/>
            </a:xfrm>
            <a:custGeom>
              <a:avLst/>
              <a:gdLst>
                <a:gd name="T0" fmla="*/ 33 w 39"/>
                <a:gd name="T1" fmla="*/ 5 h 44"/>
                <a:gd name="T2" fmla="*/ 39 w 39"/>
                <a:gd name="T3" fmla="*/ 21 h 44"/>
                <a:gd name="T4" fmla="*/ 34 w 39"/>
                <a:gd name="T5" fmla="*/ 38 h 44"/>
                <a:gd name="T6" fmla="*/ 19 w 39"/>
                <a:gd name="T7" fmla="*/ 44 h 44"/>
                <a:gd name="T8" fmla="*/ 5 w 39"/>
                <a:gd name="T9" fmla="*/ 39 h 44"/>
                <a:gd name="T10" fmla="*/ 0 w 39"/>
                <a:gd name="T11" fmla="*/ 23 h 44"/>
                <a:gd name="T12" fmla="*/ 6 w 39"/>
                <a:gd name="T13" fmla="*/ 6 h 44"/>
                <a:gd name="T14" fmla="*/ 20 w 39"/>
                <a:gd name="T15" fmla="*/ 0 h 44"/>
                <a:gd name="T16" fmla="*/ 33 w 39"/>
                <a:gd name="T17" fmla="*/ 5 h 44"/>
                <a:gd name="T18" fmla="*/ 29 w 39"/>
                <a:gd name="T19" fmla="*/ 33 h 44"/>
                <a:gd name="T20" fmla="*/ 31 w 39"/>
                <a:gd name="T21" fmla="*/ 21 h 44"/>
                <a:gd name="T22" fmla="*/ 30 w 39"/>
                <a:gd name="T23" fmla="*/ 12 h 44"/>
                <a:gd name="T24" fmla="*/ 20 w 39"/>
                <a:gd name="T25" fmla="*/ 6 h 44"/>
                <a:gd name="T26" fmla="*/ 10 w 39"/>
                <a:gd name="T27" fmla="*/ 11 h 44"/>
                <a:gd name="T28" fmla="*/ 7 w 39"/>
                <a:gd name="T29" fmla="*/ 23 h 44"/>
                <a:gd name="T30" fmla="*/ 10 w 39"/>
                <a:gd name="T31" fmla="*/ 34 h 44"/>
                <a:gd name="T32" fmla="*/ 20 w 39"/>
                <a:gd name="T33" fmla="*/ 38 h 44"/>
                <a:gd name="T34" fmla="*/ 29 w 39"/>
                <a:gd name="T35" fmla="*/ 33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9" h="44">
                  <a:moveTo>
                    <a:pt x="33" y="5"/>
                  </a:moveTo>
                  <a:cubicBezTo>
                    <a:pt x="37" y="9"/>
                    <a:pt x="39" y="14"/>
                    <a:pt x="39" y="21"/>
                  </a:cubicBezTo>
                  <a:cubicBezTo>
                    <a:pt x="39" y="28"/>
                    <a:pt x="37" y="33"/>
                    <a:pt x="34" y="38"/>
                  </a:cubicBezTo>
                  <a:cubicBezTo>
                    <a:pt x="31" y="42"/>
                    <a:pt x="26" y="44"/>
                    <a:pt x="19" y="44"/>
                  </a:cubicBezTo>
                  <a:cubicBezTo>
                    <a:pt x="13" y="44"/>
                    <a:pt x="9" y="42"/>
                    <a:pt x="5" y="39"/>
                  </a:cubicBezTo>
                  <a:cubicBezTo>
                    <a:pt x="2" y="35"/>
                    <a:pt x="0" y="29"/>
                    <a:pt x="0" y="23"/>
                  </a:cubicBezTo>
                  <a:cubicBezTo>
                    <a:pt x="0" y="16"/>
                    <a:pt x="2" y="10"/>
                    <a:pt x="6" y="6"/>
                  </a:cubicBezTo>
                  <a:cubicBezTo>
                    <a:pt x="9" y="2"/>
                    <a:pt x="14" y="0"/>
                    <a:pt x="20" y="0"/>
                  </a:cubicBezTo>
                  <a:cubicBezTo>
                    <a:pt x="25" y="0"/>
                    <a:pt x="30" y="2"/>
                    <a:pt x="33" y="5"/>
                  </a:cubicBezTo>
                  <a:moveTo>
                    <a:pt x="29" y="33"/>
                  </a:moveTo>
                  <a:cubicBezTo>
                    <a:pt x="31" y="30"/>
                    <a:pt x="31" y="26"/>
                    <a:pt x="31" y="21"/>
                  </a:cubicBezTo>
                  <a:cubicBezTo>
                    <a:pt x="31" y="17"/>
                    <a:pt x="31" y="14"/>
                    <a:pt x="30" y="12"/>
                  </a:cubicBezTo>
                  <a:cubicBezTo>
                    <a:pt x="28" y="8"/>
                    <a:pt x="24" y="6"/>
                    <a:pt x="20" y="6"/>
                  </a:cubicBezTo>
                  <a:cubicBezTo>
                    <a:pt x="15" y="6"/>
                    <a:pt x="12" y="8"/>
                    <a:pt x="10" y="11"/>
                  </a:cubicBezTo>
                  <a:cubicBezTo>
                    <a:pt x="8" y="14"/>
                    <a:pt x="7" y="18"/>
                    <a:pt x="7" y="23"/>
                  </a:cubicBezTo>
                  <a:cubicBezTo>
                    <a:pt x="7" y="27"/>
                    <a:pt x="8" y="31"/>
                    <a:pt x="10" y="34"/>
                  </a:cubicBezTo>
                  <a:cubicBezTo>
                    <a:pt x="12" y="37"/>
                    <a:pt x="15" y="38"/>
                    <a:pt x="20" y="38"/>
                  </a:cubicBezTo>
                  <a:cubicBezTo>
                    <a:pt x="24" y="38"/>
                    <a:pt x="27" y="37"/>
                    <a:pt x="29" y="33"/>
                  </a:cubicBezTo>
                </a:path>
              </a:pathLst>
            </a:custGeom>
            <a:solidFill>
              <a:srgbClr val="A8A8A8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52" name="Freeform 23"/>
            <p:cNvSpPr>
              <a:spLocks noEditPoints="1"/>
            </p:cNvSpPr>
            <p:nvPr/>
          </p:nvSpPr>
          <p:spPr bwMode="auto">
            <a:xfrm>
              <a:off x="9715879" y="4049184"/>
              <a:ext cx="122937" cy="197696"/>
            </a:xfrm>
            <a:custGeom>
              <a:avLst/>
              <a:gdLst>
                <a:gd name="T0" fmla="*/ 26 w 37"/>
                <a:gd name="T1" fmla="*/ 2 h 59"/>
                <a:gd name="T2" fmla="*/ 30 w 37"/>
                <a:gd name="T3" fmla="*/ 6 h 59"/>
                <a:gd name="T4" fmla="*/ 30 w 37"/>
                <a:gd name="T5" fmla="*/ 1 h 59"/>
                <a:gd name="T6" fmla="*/ 37 w 37"/>
                <a:gd name="T7" fmla="*/ 1 h 59"/>
                <a:gd name="T8" fmla="*/ 37 w 37"/>
                <a:gd name="T9" fmla="*/ 38 h 59"/>
                <a:gd name="T10" fmla="*/ 34 w 37"/>
                <a:gd name="T11" fmla="*/ 51 h 59"/>
                <a:gd name="T12" fmla="*/ 18 w 37"/>
                <a:gd name="T13" fmla="*/ 59 h 59"/>
                <a:gd name="T14" fmla="*/ 7 w 37"/>
                <a:gd name="T15" fmla="*/ 56 h 59"/>
                <a:gd name="T16" fmla="*/ 2 w 37"/>
                <a:gd name="T17" fmla="*/ 47 h 59"/>
                <a:gd name="T18" fmla="*/ 9 w 37"/>
                <a:gd name="T19" fmla="*/ 47 h 59"/>
                <a:gd name="T20" fmla="*/ 11 w 37"/>
                <a:gd name="T21" fmla="*/ 51 h 59"/>
                <a:gd name="T22" fmla="*/ 18 w 37"/>
                <a:gd name="T23" fmla="*/ 54 h 59"/>
                <a:gd name="T24" fmla="*/ 29 w 37"/>
                <a:gd name="T25" fmla="*/ 48 h 59"/>
                <a:gd name="T26" fmla="*/ 30 w 37"/>
                <a:gd name="T27" fmla="*/ 36 h 59"/>
                <a:gd name="T28" fmla="*/ 25 w 37"/>
                <a:gd name="T29" fmla="*/ 41 h 59"/>
                <a:gd name="T30" fmla="*/ 17 w 37"/>
                <a:gd name="T31" fmla="*/ 42 h 59"/>
                <a:gd name="T32" fmla="*/ 5 w 37"/>
                <a:gd name="T33" fmla="*/ 38 h 59"/>
                <a:gd name="T34" fmla="*/ 0 w 37"/>
                <a:gd name="T35" fmla="*/ 22 h 59"/>
                <a:gd name="T36" fmla="*/ 5 w 37"/>
                <a:gd name="T37" fmla="*/ 5 h 59"/>
                <a:gd name="T38" fmla="*/ 18 w 37"/>
                <a:gd name="T39" fmla="*/ 0 h 59"/>
                <a:gd name="T40" fmla="*/ 26 w 37"/>
                <a:gd name="T41" fmla="*/ 2 h 59"/>
                <a:gd name="T42" fmla="*/ 27 w 37"/>
                <a:gd name="T43" fmla="*/ 9 h 59"/>
                <a:gd name="T44" fmla="*/ 19 w 37"/>
                <a:gd name="T45" fmla="*/ 6 h 59"/>
                <a:gd name="T46" fmla="*/ 9 w 37"/>
                <a:gd name="T47" fmla="*/ 13 h 59"/>
                <a:gd name="T48" fmla="*/ 8 w 37"/>
                <a:gd name="T49" fmla="*/ 22 h 59"/>
                <a:gd name="T50" fmla="*/ 10 w 37"/>
                <a:gd name="T51" fmla="*/ 33 h 59"/>
                <a:gd name="T52" fmla="*/ 18 w 37"/>
                <a:gd name="T53" fmla="*/ 37 h 59"/>
                <a:gd name="T54" fmla="*/ 29 w 37"/>
                <a:gd name="T55" fmla="*/ 30 h 59"/>
                <a:gd name="T56" fmla="*/ 30 w 37"/>
                <a:gd name="T57" fmla="*/ 21 h 59"/>
                <a:gd name="T58" fmla="*/ 27 w 37"/>
                <a:gd name="T59" fmla="*/ 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7" h="59">
                  <a:moveTo>
                    <a:pt x="26" y="2"/>
                  </a:moveTo>
                  <a:cubicBezTo>
                    <a:pt x="28" y="3"/>
                    <a:pt x="29" y="4"/>
                    <a:pt x="30" y="6"/>
                  </a:cubicBezTo>
                  <a:cubicBezTo>
                    <a:pt x="30" y="1"/>
                    <a:pt x="30" y="1"/>
                    <a:pt x="30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37" y="38"/>
                    <a:pt x="37" y="38"/>
                    <a:pt x="37" y="38"/>
                  </a:cubicBezTo>
                  <a:cubicBezTo>
                    <a:pt x="37" y="44"/>
                    <a:pt x="36" y="48"/>
                    <a:pt x="34" y="51"/>
                  </a:cubicBezTo>
                  <a:cubicBezTo>
                    <a:pt x="32" y="57"/>
                    <a:pt x="26" y="59"/>
                    <a:pt x="18" y="59"/>
                  </a:cubicBezTo>
                  <a:cubicBezTo>
                    <a:pt x="14" y="59"/>
                    <a:pt x="10" y="58"/>
                    <a:pt x="7" y="56"/>
                  </a:cubicBezTo>
                  <a:cubicBezTo>
                    <a:pt x="4" y="54"/>
                    <a:pt x="2" y="51"/>
                    <a:pt x="2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9" y="49"/>
                    <a:pt x="10" y="50"/>
                    <a:pt x="11" y="51"/>
                  </a:cubicBezTo>
                  <a:cubicBezTo>
                    <a:pt x="12" y="53"/>
                    <a:pt x="15" y="54"/>
                    <a:pt x="18" y="54"/>
                  </a:cubicBezTo>
                  <a:cubicBezTo>
                    <a:pt x="24" y="54"/>
                    <a:pt x="27" y="52"/>
                    <a:pt x="29" y="48"/>
                  </a:cubicBezTo>
                  <a:cubicBezTo>
                    <a:pt x="30" y="46"/>
                    <a:pt x="30" y="42"/>
                    <a:pt x="30" y="36"/>
                  </a:cubicBezTo>
                  <a:cubicBezTo>
                    <a:pt x="29" y="38"/>
                    <a:pt x="27" y="40"/>
                    <a:pt x="25" y="41"/>
                  </a:cubicBezTo>
                  <a:cubicBezTo>
                    <a:pt x="23" y="42"/>
                    <a:pt x="20" y="42"/>
                    <a:pt x="17" y="42"/>
                  </a:cubicBezTo>
                  <a:cubicBezTo>
                    <a:pt x="13" y="42"/>
                    <a:pt x="9" y="41"/>
                    <a:pt x="5" y="38"/>
                  </a:cubicBezTo>
                  <a:cubicBezTo>
                    <a:pt x="2" y="34"/>
                    <a:pt x="0" y="29"/>
                    <a:pt x="0" y="22"/>
                  </a:cubicBezTo>
                  <a:cubicBezTo>
                    <a:pt x="0" y="15"/>
                    <a:pt x="2" y="9"/>
                    <a:pt x="5" y="5"/>
                  </a:cubicBezTo>
                  <a:cubicBezTo>
                    <a:pt x="9" y="1"/>
                    <a:pt x="13" y="0"/>
                    <a:pt x="18" y="0"/>
                  </a:cubicBezTo>
                  <a:cubicBezTo>
                    <a:pt x="21" y="0"/>
                    <a:pt x="24" y="0"/>
                    <a:pt x="26" y="2"/>
                  </a:cubicBezTo>
                  <a:moveTo>
                    <a:pt x="27" y="9"/>
                  </a:moveTo>
                  <a:cubicBezTo>
                    <a:pt x="25" y="7"/>
                    <a:pt x="22" y="6"/>
                    <a:pt x="19" y="6"/>
                  </a:cubicBezTo>
                  <a:cubicBezTo>
                    <a:pt x="14" y="6"/>
                    <a:pt x="11" y="8"/>
                    <a:pt x="9" y="13"/>
                  </a:cubicBezTo>
                  <a:cubicBezTo>
                    <a:pt x="8" y="15"/>
                    <a:pt x="8" y="18"/>
                    <a:pt x="8" y="22"/>
                  </a:cubicBezTo>
                  <a:cubicBezTo>
                    <a:pt x="8" y="27"/>
                    <a:pt x="9" y="31"/>
                    <a:pt x="10" y="33"/>
                  </a:cubicBezTo>
                  <a:cubicBezTo>
                    <a:pt x="12" y="35"/>
                    <a:pt x="15" y="37"/>
                    <a:pt x="18" y="37"/>
                  </a:cubicBezTo>
                  <a:cubicBezTo>
                    <a:pt x="23" y="37"/>
                    <a:pt x="27" y="34"/>
                    <a:pt x="29" y="30"/>
                  </a:cubicBezTo>
                  <a:cubicBezTo>
                    <a:pt x="30" y="27"/>
                    <a:pt x="30" y="24"/>
                    <a:pt x="30" y="21"/>
                  </a:cubicBezTo>
                  <a:cubicBezTo>
                    <a:pt x="30" y="16"/>
                    <a:pt x="29" y="12"/>
                    <a:pt x="27" y="9"/>
                  </a:cubicBezTo>
                </a:path>
              </a:pathLst>
            </a:custGeom>
            <a:solidFill>
              <a:srgbClr val="A8A8A8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53" name="Freeform 24"/>
            <p:cNvSpPr>
              <a:spLocks/>
            </p:cNvSpPr>
            <p:nvPr/>
          </p:nvSpPr>
          <p:spPr bwMode="auto">
            <a:xfrm>
              <a:off x="9862074" y="4049184"/>
              <a:ext cx="126259" cy="197696"/>
            </a:xfrm>
            <a:custGeom>
              <a:avLst/>
              <a:gdLst>
                <a:gd name="T0" fmla="*/ 30 w 38"/>
                <a:gd name="T1" fmla="*/ 0 h 59"/>
                <a:gd name="T2" fmla="*/ 38 w 38"/>
                <a:gd name="T3" fmla="*/ 0 h 59"/>
                <a:gd name="T4" fmla="*/ 31 w 38"/>
                <a:gd name="T5" fmla="*/ 19 h 59"/>
                <a:gd name="T6" fmla="*/ 25 w 38"/>
                <a:gd name="T7" fmla="*/ 36 h 59"/>
                <a:gd name="T8" fmla="*/ 16 w 38"/>
                <a:gd name="T9" fmla="*/ 55 h 59"/>
                <a:gd name="T10" fmla="*/ 8 w 38"/>
                <a:gd name="T11" fmla="*/ 59 h 59"/>
                <a:gd name="T12" fmla="*/ 6 w 38"/>
                <a:gd name="T13" fmla="*/ 59 h 59"/>
                <a:gd name="T14" fmla="*/ 4 w 38"/>
                <a:gd name="T15" fmla="*/ 58 h 59"/>
                <a:gd name="T16" fmla="*/ 4 w 38"/>
                <a:gd name="T17" fmla="*/ 52 h 59"/>
                <a:gd name="T18" fmla="*/ 6 w 38"/>
                <a:gd name="T19" fmla="*/ 53 h 59"/>
                <a:gd name="T20" fmla="*/ 8 w 38"/>
                <a:gd name="T21" fmla="*/ 53 h 59"/>
                <a:gd name="T22" fmla="*/ 11 w 38"/>
                <a:gd name="T23" fmla="*/ 52 h 59"/>
                <a:gd name="T24" fmla="*/ 12 w 38"/>
                <a:gd name="T25" fmla="*/ 51 h 59"/>
                <a:gd name="T26" fmla="*/ 13 w 38"/>
                <a:gd name="T27" fmla="*/ 47 h 59"/>
                <a:gd name="T28" fmla="*/ 15 w 38"/>
                <a:gd name="T29" fmla="*/ 43 h 59"/>
                <a:gd name="T30" fmla="*/ 0 w 38"/>
                <a:gd name="T31" fmla="*/ 0 h 59"/>
                <a:gd name="T32" fmla="*/ 8 w 38"/>
                <a:gd name="T33" fmla="*/ 0 h 59"/>
                <a:gd name="T34" fmla="*/ 19 w 38"/>
                <a:gd name="T35" fmla="*/ 34 h 59"/>
                <a:gd name="T36" fmla="*/ 30 w 38"/>
                <a:gd name="T37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8" h="59">
                  <a:moveTo>
                    <a:pt x="30" y="0"/>
                  </a:moveTo>
                  <a:cubicBezTo>
                    <a:pt x="38" y="0"/>
                    <a:pt x="38" y="0"/>
                    <a:pt x="38" y="0"/>
                  </a:cubicBezTo>
                  <a:cubicBezTo>
                    <a:pt x="37" y="3"/>
                    <a:pt x="35" y="9"/>
                    <a:pt x="31" y="19"/>
                  </a:cubicBezTo>
                  <a:cubicBezTo>
                    <a:pt x="29" y="26"/>
                    <a:pt x="27" y="31"/>
                    <a:pt x="25" y="36"/>
                  </a:cubicBezTo>
                  <a:cubicBezTo>
                    <a:pt x="21" y="47"/>
                    <a:pt x="18" y="53"/>
                    <a:pt x="16" y="55"/>
                  </a:cubicBezTo>
                  <a:cubicBezTo>
                    <a:pt x="15" y="58"/>
                    <a:pt x="12" y="59"/>
                    <a:pt x="8" y="59"/>
                  </a:cubicBezTo>
                  <a:cubicBezTo>
                    <a:pt x="7" y="59"/>
                    <a:pt x="6" y="59"/>
                    <a:pt x="6" y="59"/>
                  </a:cubicBezTo>
                  <a:cubicBezTo>
                    <a:pt x="5" y="59"/>
                    <a:pt x="4" y="59"/>
                    <a:pt x="4" y="58"/>
                  </a:cubicBezTo>
                  <a:cubicBezTo>
                    <a:pt x="4" y="52"/>
                    <a:pt x="4" y="52"/>
                    <a:pt x="4" y="52"/>
                  </a:cubicBezTo>
                  <a:cubicBezTo>
                    <a:pt x="5" y="52"/>
                    <a:pt x="6" y="53"/>
                    <a:pt x="6" y="53"/>
                  </a:cubicBezTo>
                  <a:cubicBezTo>
                    <a:pt x="7" y="53"/>
                    <a:pt x="7" y="53"/>
                    <a:pt x="8" y="53"/>
                  </a:cubicBezTo>
                  <a:cubicBezTo>
                    <a:pt x="9" y="53"/>
                    <a:pt x="10" y="52"/>
                    <a:pt x="11" y="52"/>
                  </a:cubicBezTo>
                  <a:cubicBezTo>
                    <a:pt x="11" y="52"/>
                    <a:pt x="12" y="51"/>
                    <a:pt x="12" y="51"/>
                  </a:cubicBezTo>
                  <a:cubicBezTo>
                    <a:pt x="12" y="50"/>
                    <a:pt x="13" y="49"/>
                    <a:pt x="13" y="47"/>
                  </a:cubicBezTo>
                  <a:cubicBezTo>
                    <a:pt x="14" y="45"/>
                    <a:pt x="15" y="44"/>
                    <a:pt x="15" y="4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9" y="34"/>
                    <a:pt x="19" y="34"/>
                    <a:pt x="19" y="34"/>
                  </a:cubicBezTo>
                  <a:lnTo>
                    <a:pt x="30" y="0"/>
                  </a:ln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54" name="Freeform 25"/>
            <p:cNvSpPr>
              <a:spLocks/>
            </p:cNvSpPr>
            <p:nvPr/>
          </p:nvSpPr>
          <p:spPr bwMode="auto">
            <a:xfrm>
              <a:off x="10083028" y="3992700"/>
              <a:ext cx="149518" cy="204341"/>
            </a:xfrm>
            <a:custGeom>
              <a:avLst/>
              <a:gdLst>
                <a:gd name="T0" fmla="*/ 8 w 45"/>
                <a:gd name="T1" fmla="*/ 40 h 61"/>
                <a:gd name="T2" fmla="*/ 10 w 45"/>
                <a:gd name="T3" fmla="*/ 48 h 61"/>
                <a:gd name="T4" fmla="*/ 23 w 45"/>
                <a:gd name="T5" fmla="*/ 54 h 61"/>
                <a:gd name="T6" fmla="*/ 30 w 45"/>
                <a:gd name="T7" fmla="*/ 53 h 61"/>
                <a:gd name="T8" fmla="*/ 37 w 45"/>
                <a:gd name="T9" fmla="*/ 44 h 61"/>
                <a:gd name="T10" fmla="*/ 34 w 45"/>
                <a:gd name="T11" fmla="*/ 37 h 61"/>
                <a:gd name="T12" fmla="*/ 25 w 45"/>
                <a:gd name="T13" fmla="*/ 34 h 61"/>
                <a:gd name="T14" fmla="*/ 18 w 45"/>
                <a:gd name="T15" fmla="*/ 32 h 61"/>
                <a:gd name="T16" fmla="*/ 7 w 45"/>
                <a:gd name="T17" fmla="*/ 29 h 61"/>
                <a:gd name="T18" fmla="*/ 2 w 45"/>
                <a:gd name="T19" fmla="*/ 18 h 61"/>
                <a:gd name="T20" fmla="*/ 7 w 45"/>
                <a:gd name="T21" fmla="*/ 5 h 61"/>
                <a:gd name="T22" fmla="*/ 22 w 45"/>
                <a:gd name="T23" fmla="*/ 0 h 61"/>
                <a:gd name="T24" fmla="*/ 37 w 45"/>
                <a:gd name="T25" fmla="*/ 5 h 61"/>
                <a:gd name="T26" fmla="*/ 43 w 45"/>
                <a:gd name="T27" fmla="*/ 19 h 61"/>
                <a:gd name="T28" fmla="*/ 36 w 45"/>
                <a:gd name="T29" fmla="*/ 19 h 61"/>
                <a:gd name="T30" fmla="*/ 33 w 45"/>
                <a:gd name="T31" fmla="*/ 12 h 61"/>
                <a:gd name="T32" fmla="*/ 22 w 45"/>
                <a:gd name="T33" fmla="*/ 7 h 61"/>
                <a:gd name="T34" fmla="*/ 12 w 45"/>
                <a:gd name="T35" fmla="*/ 10 h 61"/>
                <a:gd name="T36" fmla="*/ 10 w 45"/>
                <a:gd name="T37" fmla="*/ 17 h 61"/>
                <a:gd name="T38" fmla="*/ 13 w 45"/>
                <a:gd name="T39" fmla="*/ 23 h 61"/>
                <a:gd name="T40" fmla="*/ 23 w 45"/>
                <a:gd name="T41" fmla="*/ 26 h 61"/>
                <a:gd name="T42" fmla="*/ 31 w 45"/>
                <a:gd name="T43" fmla="*/ 28 h 61"/>
                <a:gd name="T44" fmla="*/ 39 w 45"/>
                <a:gd name="T45" fmla="*/ 31 h 61"/>
                <a:gd name="T46" fmla="*/ 45 w 45"/>
                <a:gd name="T47" fmla="*/ 43 h 61"/>
                <a:gd name="T48" fmla="*/ 38 w 45"/>
                <a:gd name="T49" fmla="*/ 56 h 61"/>
                <a:gd name="T50" fmla="*/ 22 w 45"/>
                <a:gd name="T51" fmla="*/ 61 h 61"/>
                <a:gd name="T52" fmla="*/ 6 w 45"/>
                <a:gd name="T53" fmla="*/ 55 h 61"/>
                <a:gd name="T54" fmla="*/ 0 w 45"/>
                <a:gd name="T55" fmla="*/ 40 h 61"/>
                <a:gd name="T56" fmla="*/ 8 w 45"/>
                <a:gd name="T57" fmla="*/ 4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5" h="61">
                  <a:moveTo>
                    <a:pt x="8" y="40"/>
                  </a:moveTo>
                  <a:cubicBezTo>
                    <a:pt x="8" y="44"/>
                    <a:pt x="8" y="46"/>
                    <a:pt x="10" y="48"/>
                  </a:cubicBezTo>
                  <a:cubicBezTo>
                    <a:pt x="12" y="52"/>
                    <a:pt x="17" y="54"/>
                    <a:pt x="23" y="54"/>
                  </a:cubicBezTo>
                  <a:cubicBezTo>
                    <a:pt x="26" y="54"/>
                    <a:pt x="28" y="54"/>
                    <a:pt x="30" y="53"/>
                  </a:cubicBezTo>
                  <a:cubicBezTo>
                    <a:pt x="35" y="51"/>
                    <a:pt x="37" y="48"/>
                    <a:pt x="37" y="44"/>
                  </a:cubicBezTo>
                  <a:cubicBezTo>
                    <a:pt x="37" y="41"/>
                    <a:pt x="36" y="39"/>
                    <a:pt x="34" y="37"/>
                  </a:cubicBezTo>
                  <a:cubicBezTo>
                    <a:pt x="32" y="36"/>
                    <a:pt x="29" y="35"/>
                    <a:pt x="25" y="34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3" y="31"/>
                    <a:pt x="9" y="30"/>
                    <a:pt x="7" y="29"/>
                  </a:cubicBezTo>
                  <a:cubicBezTo>
                    <a:pt x="4" y="26"/>
                    <a:pt x="2" y="23"/>
                    <a:pt x="2" y="18"/>
                  </a:cubicBezTo>
                  <a:cubicBezTo>
                    <a:pt x="2" y="13"/>
                    <a:pt x="4" y="9"/>
                    <a:pt x="7" y="5"/>
                  </a:cubicBezTo>
                  <a:cubicBezTo>
                    <a:pt x="11" y="2"/>
                    <a:pt x="16" y="0"/>
                    <a:pt x="22" y="0"/>
                  </a:cubicBezTo>
                  <a:cubicBezTo>
                    <a:pt x="28" y="0"/>
                    <a:pt x="33" y="2"/>
                    <a:pt x="37" y="5"/>
                  </a:cubicBezTo>
                  <a:cubicBezTo>
                    <a:pt x="41" y="8"/>
                    <a:pt x="43" y="12"/>
                    <a:pt x="43" y="19"/>
                  </a:cubicBezTo>
                  <a:cubicBezTo>
                    <a:pt x="36" y="19"/>
                    <a:pt x="36" y="19"/>
                    <a:pt x="36" y="19"/>
                  </a:cubicBezTo>
                  <a:cubicBezTo>
                    <a:pt x="35" y="15"/>
                    <a:pt x="35" y="13"/>
                    <a:pt x="33" y="12"/>
                  </a:cubicBezTo>
                  <a:cubicBezTo>
                    <a:pt x="31" y="9"/>
                    <a:pt x="27" y="7"/>
                    <a:pt x="22" y="7"/>
                  </a:cubicBezTo>
                  <a:cubicBezTo>
                    <a:pt x="17" y="7"/>
                    <a:pt x="14" y="8"/>
                    <a:pt x="12" y="10"/>
                  </a:cubicBezTo>
                  <a:cubicBezTo>
                    <a:pt x="10" y="12"/>
                    <a:pt x="10" y="14"/>
                    <a:pt x="10" y="17"/>
                  </a:cubicBezTo>
                  <a:cubicBezTo>
                    <a:pt x="10" y="19"/>
                    <a:pt x="11" y="21"/>
                    <a:pt x="13" y="23"/>
                  </a:cubicBezTo>
                  <a:cubicBezTo>
                    <a:pt x="14" y="24"/>
                    <a:pt x="18" y="25"/>
                    <a:pt x="23" y="26"/>
                  </a:cubicBezTo>
                  <a:cubicBezTo>
                    <a:pt x="31" y="28"/>
                    <a:pt x="31" y="28"/>
                    <a:pt x="31" y="28"/>
                  </a:cubicBezTo>
                  <a:cubicBezTo>
                    <a:pt x="34" y="29"/>
                    <a:pt x="37" y="30"/>
                    <a:pt x="39" y="31"/>
                  </a:cubicBezTo>
                  <a:cubicBezTo>
                    <a:pt x="43" y="34"/>
                    <a:pt x="45" y="38"/>
                    <a:pt x="45" y="43"/>
                  </a:cubicBezTo>
                  <a:cubicBezTo>
                    <a:pt x="45" y="49"/>
                    <a:pt x="42" y="54"/>
                    <a:pt x="38" y="56"/>
                  </a:cubicBezTo>
                  <a:cubicBezTo>
                    <a:pt x="33" y="59"/>
                    <a:pt x="28" y="61"/>
                    <a:pt x="22" y="61"/>
                  </a:cubicBezTo>
                  <a:cubicBezTo>
                    <a:pt x="15" y="61"/>
                    <a:pt x="10" y="59"/>
                    <a:pt x="6" y="55"/>
                  </a:cubicBezTo>
                  <a:cubicBezTo>
                    <a:pt x="2" y="51"/>
                    <a:pt x="0" y="47"/>
                    <a:pt x="0" y="40"/>
                  </a:cubicBezTo>
                  <a:lnTo>
                    <a:pt x="8" y="40"/>
                  </a:ln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55" name="Freeform 26"/>
            <p:cNvSpPr>
              <a:spLocks noEditPoints="1"/>
            </p:cNvSpPr>
            <p:nvPr/>
          </p:nvSpPr>
          <p:spPr bwMode="auto">
            <a:xfrm>
              <a:off x="10259126" y="4045861"/>
              <a:ext cx="126259" cy="147857"/>
            </a:xfrm>
            <a:custGeom>
              <a:avLst/>
              <a:gdLst>
                <a:gd name="T0" fmla="*/ 28 w 38"/>
                <a:gd name="T1" fmla="*/ 2 h 44"/>
                <a:gd name="T2" fmla="*/ 34 w 38"/>
                <a:gd name="T3" fmla="*/ 8 h 44"/>
                <a:gd name="T4" fmla="*/ 37 w 38"/>
                <a:gd name="T5" fmla="*/ 15 h 44"/>
                <a:gd name="T6" fmla="*/ 38 w 38"/>
                <a:gd name="T7" fmla="*/ 24 h 44"/>
                <a:gd name="T8" fmla="*/ 8 w 38"/>
                <a:gd name="T9" fmla="*/ 24 h 44"/>
                <a:gd name="T10" fmla="*/ 10 w 38"/>
                <a:gd name="T11" fmla="*/ 34 h 44"/>
                <a:gd name="T12" fmla="*/ 19 w 38"/>
                <a:gd name="T13" fmla="*/ 38 h 44"/>
                <a:gd name="T14" fmla="*/ 28 w 38"/>
                <a:gd name="T15" fmla="*/ 35 h 44"/>
                <a:gd name="T16" fmla="*/ 30 w 38"/>
                <a:gd name="T17" fmla="*/ 30 h 44"/>
                <a:gd name="T18" fmla="*/ 37 w 38"/>
                <a:gd name="T19" fmla="*/ 30 h 44"/>
                <a:gd name="T20" fmla="*/ 35 w 38"/>
                <a:gd name="T21" fmla="*/ 35 h 44"/>
                <a:gd name="T22" fmla="*/ 32 w 38"/>
                <a:gd name="T23" fmla="*/ 39 h 44"/>
                <a:gd name="T24" fmla="*/ 24 w 38"/>
                <a:gd name="T25" fmla="*/ 44 h 44"/>
                <a:gd name="T26" fmla="*/ 18 w 38"/>
                <a:gd name="T27" fmla="*/ 44 h 44"/>
                <a:gd name="T28" fmla="*/ 5 w 38"/>
                <a:gd name="T29" fmla="*/ 39 h 44"/>
                <a:gd name="T30" fmla="*/ 0 w 38"/>
                <a:gd name="T31" fmla="*/ 23 h 44"/>
                <a:gd name="T32" fmla="*/ 5 w 38"/>
                <a:gd name="T33" fmla="*/ 7 h 44"/>
                <a:gd name="T34" fmla="*/ 20 w 38"/>
                <a:gd name="T35" fmla="*/ 0 h 44"/>
                <a:gd name="T36" fmla="*/ 28 w 38"/>
                <a:gd name="T37" fmla="*/ 2 h 44"/>
                <a:gd name="T38" fmla="*/ 31 w 38"/>
                <a:gd name="T39" fmla="*/ 19 h 44"/>
                <a:gd name="T40" fmla="*/ 29 w 38"/>
                <a:gd name="T41" fmla="*/ 11 h 44"/>
                <a:gd name="T42" fmla="*/ 19 w 38"/>
                <a:gd name="T43" fmla="*/ 6 h 44"/>
                <a:gd name="T44" fmla="*/ 11 w 38"/>
                <a:gd name="T45" fmla="*/ 10 h 44"/>
                <a:gd name="T46" fmla="*/ 8 w 38"/>
                <a:gd name="T47" fmla="*/ 19 h 44"/>
                <a:gd name="T48" fmla="*/ 31 w 38"/>
                <a:gd name="T49" fmla="*/ 19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8" h="44">
                  <a:moveTo>
                    <a:pt x="28" y="2"/>
                  </a:moveTo>
                  <a:cubicBezTo>
                    <a:pt x="31" y="4"/>
                    <a:pt x="33" y="6"/>
                    <a:pt x="34" y="8"/>
                  </a:cubicBezTo>
                  <a:cubicBezTo>
                    <a:pt x="36" y="10"/>
                    <a:pt x="37" y="12"/>
                    <a:pt x="37" y="15"/>
                  </a:cubicBezTo>
                  <a:cubicBezTo>
                    <a:pt x="38" y="17"/>
                    <a:pt x="38" y="20"/>
                    <a:pt x="38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9"/>
                    <a:pt x="9" y="32"/>
                    <a:pt x="10" y="34"/>
                  </a:cubicBezTo>
                  <a:cubicBezTo>
                    <a:pt x="12" y="37"/>
                    <a:pt x="15" y="38"/>
                    <a:pt x="19" y="38"/>
                  </a:cubicBezTo>
                  <a:cubicBezTo>
                    <a:pt x="23" y="38"/>
                    <a:pt x="26" y="37"/>
                    <a:pt x="28" y="35"/>
                  </a:cubicBezTo>
                  <a:cubicBezTo>
                    <a:pt x="29" y="33"/>
                    <a:pt x="30" y="32"/>
                    <a:pt x="30" y="30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7" y="31"/>
                    <a:pt x="36" y="33"/>
                    <a:pt x="35" y="35"/>
                  </a:cubicBezTo>
                  <a:cubicBezTo>
                    <a:pt x="34" y="37"/>
                    <a:pt x="33" y="38"/>
                    <a:pt x="32" y="39"/>
                  </a:cubicBezTo>
                  <a:cubicBezTo>
                    <a:pt x="30" y="42"/>
                    <a:pt x="27" y="43"/>
                    <a:pt x="24" y="44"/>
                  </a:cubicBezTo>
                  <a:cubicBezTo>
                    <a:pt x="22" y="44"/>
                    <a:pt x="21" y="44"/>
                    <a:pt x="18" y="44"/>
                  </a:cubicBezTo>
                  <a:cubicBezTo>
                    <a:pt x="13" y="44"/>
                    <a:pt x="9" y="42"/>
                    <a:pt x="5" y="39"/>
                  </a:cubicBezTo>
                  <a:cubicBezTo>
                    <a:pt x="2" y="35"/>
                    <a:pt x="0" y="30"/>
                    <a:pt x="0" y="23"/>
                  </a:cubicBezTo>
                  <a:cubicBezTo>
                    <a:pt x="0" y="16"/>
                    <a:pt x="2" y="11"/>
                    <a:pt x="5" y="7"/>
                  </a:cubicBezTo>
                  <a:cubicBezTo>
                    <a:pt x="9" y="2"/>
                    <a:pt x="14" y="0"/>
                    <a:pt x="20" y="0"/>
                  </a:cubicBezTo>
                  <a:cubicBezTo>
                    <a:pt x="22" y="0"/>
                    <a:pt x="25" y="1"/>
                    <a:pt x="28" y="2"/>
                  </a:cubicBezTo>
                  <a:moveTo>
                    <a:pt x="31" y="19"/>
                  </a:moveTo>
                  <a:cubicBezTo>
                    <a:pt x="30" y="16"/>
                    <a:pt x="30" y="13"/>
                    <a:pt x="29" y="11"/>
                  </a:cubicBezTo>
                  <a:cubicBezTo>
                    <a:pt x="27" y="8"/>
                    <a:pt x="24" y="6"/>
                    <a:pt x="19" y="6"/>
                  </a:cubicBezTo>
                  <a:cubicBezTo>
                    <a:pt x="16" y="6"/>
                    <a:pt x="13" y="8"/>
                    <a:pt x="11" y="10"/>
                  </a:cubicBezTo>
                  <a:cubicBezTo>
                    <a:pt x="9" y="12"/>
                    <a:pt x="8" y="15"/>
                    <a:pt x="8" y="19"/>
                  </a:cubicBezTo>
                  <a:lnTo>
                    <a:pt x="31" y="19"/>
                  </a:ln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56" name="Freeform 27"/>
            <p:cNvSpPr>
              <a:spLocks/>
            </p:cNvSpPr>
            <p:nvPr/>
          </p:nvSpPr>
          <p:spPr bwMode="auto">
            <a:xfrm>
              <a:off x="10418612" y="4045861"/>
              <a:ext cx="66452" cy="144534"/>
            </a:xfrm>
            <a:custGeom>
              <a:avLst/>
              <a:gdLst>
                <a:gd name="T0" fmla="*/ 0 w 20"/>
                <a:gd name="T1" fmla="*/ 1 h 43"/>
                <a:gd name="T2" fmla="*/ 6 w 20"/>
                <a:gd name="T3" fmla="*/ 1 h 43"/>
                <a:gd name="T4" fmla="*/ 6 w 20"/>
                <a:gd name="T5" fmla="*/ 8 h 43"/>
                <a:gd name="T6" fmla="*/ 10 w 20"/>
                <a:gd name="T7" fmla="*/ 3 h 43"/>
                <a:gd name="T8" fmla="*/ 18 w 20"/>
                <a:gd name="T9" fmla="*/ 0 h 43"/>
                <a:gd name="T10" fmla="*/ 18 w 20"/>
                <a:gd name="T11" fmla="*/ 0 h 43"/>
                <a:gd name="T12" fmla="*/ 20 w 20"/>
                <a:gd name="T13" fmla="*/ 1 h 43"/>
                <a:gd name="T14" fmla="*/ 20 w 20"/>
                <a:gd name="T15" fmla="*/ 8 h 43"/>
                <a:gd name="T16" fmla="*/ 19 w 20"/>
                <a:gd name="T17" fmla="*/ 8 h 43"/>
                <a:gd name="T18" fmla="*/ 18 w 20"/>
                <a:gd name="T19" fmla="*/ 8 h 43"/>
                <a:gd name="T20" fmla="*/ 9 w 20"/>
                <a:gd name="T21" fmla="*/ 11 h 43"/>
                <a:gd name="T22" fmla="*/ 7 w 20"/>
                <a:gd name="T23" fmla="*/ 19 h 43"/>
                <a:gd name="T24" fmla="*/ 7 w 20"/>
                <a:gd name="T25" fmla="*/ 43 h 43"/>
                <a:gd name="T26" fmla="*/ 0 w 20"/>
                <a:gd name="T27" fmla="*/ 43 h 43"/>
                <a:gd name="T28" fmla="*/ 0 w 20"/>
                <a:gd name="T29" fmla="*/ 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0" h="43">
                  <a:moveTo>
                    <a:pt x="0" y="1"/>
                  </a:moveTo>
                  <a:cubicBezTo>
                    <a:pt x="6" y="1"/>
                    <a:pt x="6" y="1"/>
                    <a:pt x="6" y="1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7" y="7"/>
                    <a:pt x="8" y="5"/>
                    <a:pt x="10" y="3"/>
                  </a:cubicBezTo>
                  <a:cubicBezTo>
                    <a:pt x="12" y="1"/>
                    <a:pt x="15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20" y="1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4" y="8"/>
                    <a:pt x="11" y="9"/>
                    <a:pt x="9" y="11"/>
                  </a:cubicBezTo>
                  <a:cubicBezTo>
                    <a:pt x="8" y="13"/>
                    <a:pt x="7" y="16"/>
                    <a:pt x="7" y="19"/>
                  </a:cubicBezTo>
                  <a:cubicBezTo>
                    <a:pt x="7" y="43"/>
                    <a:pt x="7" y="43"/>
                    <a:pt x="7" y="43"/>
                  </a:cubicBezTo>
                  <a:cubicBezTo>
                    <a:pt x="0" y="43"/>
                    <a:pt x="0" y="43"/>
                    <a:pt x="0" y="43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57" name="Freeform 28"/>
            <p:cNvSpPr>
              <a:spLocks/>
            </p:cNvSpPr>
            <p:nvPr/>
          </p:nvSpPr>
          <p:spPr bwMode="auto">
            <a:xfrm>
              <a:off x="10491709" y="4049184"/>
              <a:ext cx="126259" cy="141212"/>
            </a:xfrm>
            <a:custGeom>
              <a:avLst/>
              <a:gdLst>
                <a:gd name="T0" fmla="*/ 16 w 76"/>
                <a:gd name="T1" fmla="*/ 0 h 85"/>
                <a:gd name="T2" fmla="*/ 38 w 76"/>
                <a:gd name="T3" fmla="*/ 69 h 85"/>
                <a:gd name="T4" fmla="*/ 62 w 76"/>
                <a:gd name="T5" fmla="*/ 0 h 85"/>
                <a:gd name="T6" fmla="*/ 76 w 76"/>
                <a:gd name="T7" fmla="*/ 0 h 85"/>
                <a:gd name="T8" fmla="*/ 46 w 76"/>
                <a:gd name="T9" fmla="*/ 85 h 85"/>
                <a:gd name="T10" fmla="*/ 30 w 76"/>
                <a:gd name="T11" fmla="*/ 85 h 85"/>
                <a:gd name="T12" fmla="*/ 0 w 76"/>
                <a:gd name="T13" fmla="*/ 0 h 85"/>
                <a:gd name="T14" fmla="*/ 16 w 76"/>
                <a:gd name="T1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6" h="85">
                  <a:moveTo>
                    <a:pt x="16" y="0"/>
                  </a:moveTo>
                  <a:lnTo>
                    <a:pt x="38" y="69"/>
                  </a:lnTo>
                  <a:lnTo>
                    <a:pt x="62" y="0"/>
                  </a:lnTo>
                  <a:lnTo>
                    <a:pt x="76" y="0"/>
                  </a:lnTo>
                  <a:lnTo>
                    <a:pt x="46" y="85"/>
                  </a:lnTo>
                  <a:lnTo>
                    <a:pt x="30" y="85"/>
                  </a:lnTo>
                  <a:lnTo>
                    <a:pt x="0" y="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58" name="Freeform 29"/>
            <p:cNvSpPr>
              <a:spLocks noEditPoints="1"/>
            </p:cNvSpPr>
            <p:nvPr/>
          </p:nvSpPr>
          <p:spPr bwMode="auto">
            <a:xfrm>
              <a:off x="10641227" y="3999345"/>
              <a:ext cx="23258" cy="191051"/>
            </a:xfrm>
            <a:custGeom>
              <a:avLst/>
              <a:gdLst>
                <a:gd name="T0" fmla="*/ 0 w 14"/>
                <a:gd name="T1" fmla="*/ 0 h 115"/>
                <a:gd name="T2" fmla="*/ 14 w 14"/>
                <a:gd name="T3" fmla="*/ 0 h 115"/>
                <a:gd name="T4" fmla="*/ 14 w 14"/>
                <a:gd name="T5" fmla="*/ 16 h 115"/>
                <a:gd name="T6" fmla="*/ 0 w 14"/>
                <a:gd name="T7" fmla="*/ 16 h 115"/>
                <a:gd name="T8" fmla="*/ 0 w 14"/>
                <a:gd name="T9" fmla="*/ 0 h 115"/>
                <a:gd name="T10" fmla="*/ 0 w 14"/>
                <a:gd name="T11" fmla="*/ 30 h 115"/>
                <a:gd name="T12" fmla="*/ 14 w 14"/>
                <a:gd name="T13" fmla="*/ 30 h 115"/>
                <a:gd name="T14" fmla="*/ 14 w 14"/>
                <a:gd name="T15" fmla="*/ 115 h 115"/>
                <a:gd name="T16" fmla="*/ 0 w 14"/>
                <a:gd name="T17" fmla="*/ 115 h 115"/>
                <a:gd name="T18" fmla="*/ 0 w 14"/>
                <a:gd name="T19" fmla="*/ 3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" h="115">
                  <a:moveTo>
                    <a:pt x="0" y="0"/>
                  </a:moveTo>
                  <a:lnTo>
                    <a:pt x="14" y="0"/>
                  </a:lnTo>
                  <a:lnTo>
                    <a:pt x="14" y="16"/>
                  </a:lnTo>
                  <a:lnTo>
                    <a:pt x="0" y="16"/>
                  </a:lnTo>
                  <a:lnTo>
                    <a:pt x="0" y="0"/>
                  </a:lnTo>
                  <a:close/>
                  <a:moveTo>
                    <a:pt x="0" y="30"/>
                  </a:moveTo>
                  <a:lnTo>
                    <a:pt x="14" y="30"/>
                  </a:lnTo>
                  <a:lnTo>
                    <a:pt x="14" y="115"/>
                  </a:lnTo>
                  <a:lnTo>
                    <a:pt x="0" y="115"/>
                  </a:lnTo>
                  <a:lnTo>
                    <a:pt x="0" y="30"/>
                  </a:ln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59" name="Freeform 30"/>
            <p:cNvSpPr>
              <a:spLocks/>
            </p:cNvSpPr>
            <p:nvPr/>
          </p:nvSpPr>
          <p:spPr bwMode="auto">
            <a:xfrm>
              <a:off x="10694389" y="4045861"/>
              <a:ext cx="117953" cy="147857"/>
            </a:xfrm>
            <a:custGeom>
              <a:avLst/>
              <a:gdLst>
                <a:gd name="T0" fmla="*/ 30 w 35"/>
                <a:gd name="T1" fmla="*/ 3 h 44"/>
                <a:gd name="T2" fmla="*/ 35 w 35"/>
                <a:gd name="T3" fmla="*/ 15 h 44"/>
                <a:gd name="T4" fmla="*/ 29 w 35"/>
                <a:gd name="T5" fmla="*/ 15 h 44"/>
                <a:gd name="T6" fmla="*/ 26 w 35"/>
                <a:gd name="T7" fmla="*/ 9 h 44"/>
                <a:gd name="T8" fmla="*/ 19 w 35"/>
                <a:gd name="T9" fmla="*/ 6 h 44"/>
                <a:gd name="T10" fmla="*/ 9 w 35"/>
                <a:gd name="T11" fmla="*/ 13 h 44"/>
                <a:gd name="T12" fmla="*/ 7 w 35"/>
                <a:gd name="T13" fmla="*/ 23 h 44"/>
                <a:gd name="T14" fmla="*/ 10 w 35"/>
                <a:gd name="T15" fmla="*/ 34 h 44"/>
                <a:gd name="T16" fmla="*/ 18 w 35"/>
                <a:gd name="T17" fmla="*/ 38 h 44"/>
                <a:gd name="T18" fmla="*/ 25 w 35"/>
                <a:gd name="T19" fmla="*/ 35 h 44"/>
                <a:gd name="T20" fmla="*/ 29 w 35"/>
                <a:gd name="T21" fmla="*/ 28 h 44"/>
                <a:gd name="T22" fmla="*/ 35 w 35"/>
                <a:gd name="T23" fmla="*/ 28 h 44"/>
                <a:gd name="T24" fmla="*/ 30 w 35"/>
                <a:gd name="T25" fmla="*/ 40 h 44"/>
                <a:gd name="T26" fmla="*/ 18 w 35"/>
                <a:gd name="T27" fmla="*/ 44 h 44"/>
                <a:gd name="T28" fmla="*/ 5 w 35"/>
                <a:gd name="T29" fmla="*/ 38 h 44"/>
                <a:gd name="T30" fmla="*/ 0 w 35"/>
                <a:gd name="T31" fmla="*/ 23 h 44"/>
                <a:gd name="T32" fmla="*/ 5 w 35"/>
                <a:gd name="T33" fmla="*/ 6 h 44"/>
                <a:gd name="T34" fmla="*/ 19 w 35"/>
                <a:gd name="T35" fmla="*/ 0 h 44"/>
                <a:gd name="T36" fmla="*/ 30 w 35"/>
                <a:gd name="T37" fmla="*/ 3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5" h="44">
                  <a:moveTo>
                    <a:pt x="30" y="3"/>
                  </a:moveTo>
                  <a:cubicBezTo>
                    <a:pt x="33" y="6"/>
                    <a:pt x="35" y="10"/>
                    <a:pt x="35" y="15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8" y="13"/>
                    <a:pt x="27" y="11"/>
                    <a:pt x="26" y="9"/>
                  </a:cubicBezTo>
                  <a:cubicBezTo>
                    <a:pt x="24" y="7"/>
                    <a:pt x="22" y="6"/>
                    <a:pt x="19" y="6"/>
                  </a:cubicBezTo>
                  <a:cubicBezTo>
                    <a:pt x="14" y="6"/>
                    <a:pt x="11" y="8"/>
                    <a:pt x="9" y="13"/>
                  </a:cubicBezTo>
                  <a:cubicBezTo>
                    <a:pt x="8" y="16"/>
                    <a:pt x="7" y="19"/>
                    <a:pt x="7" y="23"/>
                  </a:cubicBezTo>
                  <a:cubicBezTo>
                    <a:pt x="7" y="27"/>
                    <a:pt x="8" y="31"/>
                    <a:pt x="10" y="34"/>
                  </a:cubicBezTo>
                  <a:cubicBezTo>
                    <a:pt x="12" y="37"/>
                    <a:pt x="14" y="38"/>
                    <a:pt x="18" y="38"/>
                  </a:cubicBezTo>
                  <a:cubicBezTo>
                    <a:pt x="21" y="38"/>
                    <a:pt x="23" y="37"/>
                    <a:pt x="25" y="35"/>
                  </a:cubicBezTo>
                  <a:cubicBezTo>
                    <a:pt x="27" y="34"/>
                    <a:pt x="28" y="31"/>
                    <a:pt x="29" y="28"/>
                  </a:cubicBezTo>
                  <a:cubicBezTo>
                    <a:pt x="35" y="28"/>
                    <a:pt x="35" y="28"/>
                    <a:pt x="35" y="28"/>
                  </a:cubicBezTo>
                  <a:cubicBezTo>
                    <a:pt x="35" y="34"/>
                    <a:pt x="33" y="38"/>
                    <a:pt x="30" y="40"/>
                  </a:cubicBezTo>
                  <a:cubicBezTo>
                    <a:pt x="27" y="43"/>
                    <a:pt x="23" y="44"/>
                    <a:pt x="18" y="44"/>
                  </a:cubicBezTo>
                  <a:cubicBezTo>
                    <a:pt x="12" y="44"/>
                    <a:pt x="8" y="42"/>
                    <a:pt x="5" y="38"/>
                  </a:cubicBezTo>
                  <a:cubicBezTo>
                    <a:pt x="1" y="34"/>
                    <a:pt x="0" y="29"/>
                    <a:pt x="0" y="23"/>
                  </a:cubicBezTo>
                  <a:cubicBezTo>
                    <a:pt x="0" y="16"/>
                    <a:pt x="2" y="10"/>
                    <a:pt x="5" y="6"/>
                  </a:cubicBezTo>
                  <a:cubicBezTo>
                    <a:pt x="9" y="2"/>
                    <a:pt x="13" y="0"/>
                    <a:pt x="19" y="0"/>
                  </a:cubicBezTo>
                  <a:cubicBezTo>
                    <a:pt x="23" y="0"/>
                    <a:pt x="27" y="1"/>
                    <a:pt x="30" y="3"/>
                  </a:cubicBezTo>
                </a:path>
              </a:pathLst>
            </a:custGeom>
            <a:solidFill>
              <a:srgbClr val="A8A8A8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60" name="Freeform 31"/>
            <p:cNvSpPr>
              <a:spLocks noEditPoints="1"/>
            </p:cNvSpPr>
            <p:nvPr/>
          </p:nvSpPr>
          <p:spPr bwMode="auto">
            <a:xfrm>
              <a:off x="10832278" y="4045861"/>
              <a:ext cx="126259" cy="147857"/>
            </a:xfrm>
            <a:custGeom>
              <a:avLst/>
              <a:gdLst>
                <a:gd name="T0" fmla="*/ 28 w 38"/>
                <a:gd name="T1" fmla="*/ 2 h 44"/>
                <a:gd name="T2" fmla="*/ 34 w 38"/>
                <a:gd name="T3" fmla="*/ 8 h 44"/>
                <a:gd name="T4" fmla="*/ 37 w 38"/>
                <a:gd name="T5" fmla="*/ 15 h 44"/>
                <a:gd name="T6" fmla="*/ 38 w 38"/>
                <a:gd name="T7" fmla="*/ 24 h 44"/>
                <a:gd name="T8" fmla="*/ 7 w 38"/>
                <a:gd name="T9" fmla="*/ 24 h 44"/>
                <a:gd name="T10" fmla="*/ 10 w 38"/>
                <a:gd name="T11" fmla="*/ 34 h 44"/>
                <a:gd name="T12" fmla="*/ 19 w 38"/>
                <a:gd name="T13" fmla="*/ 38 h 44"/>
                <a:gd name="T14" fmla="*/ 28 w 38"/>
                <a:gd name="T15" fmla="*/ 35 h 44"/>
                <a:gd name="T16" fmla="*/ 30 w 38"/>
                <a:gd name="T17" fmla="*/ 30 h 44"/>
                <a:gd name="T18" fmla="*/ 37 w 38"/>
                <a:gd name="T19" fmla="*/ 30 h 44"/>
                <a:gd name="T20" fmla="*/ 35 w 38"/>
                <a:gd name="T21" fmla="*/ 35 h 44"/>
                <a:gd name="T22" fmla="*/ 32 w 38"/>
                <a:gd name="T23" fmla="*/ 39 h 44"/>
                <a:gd name="T24" fmla="*/ 24 w 38"/>
                <a:gd name="T25" fmla="*/ 44 h 44"/>
                <a:gd name="T26" fmla="*/ 18 w 38"/>
                <a:gd name="T27" fmla="*/ 44 h 44"/>
                <a:gd name="T28" fmla="*/ 5 w 38"/>
                <a:gd name="T29" fmla="*/ 39 h 44"/>
                <a:gd name="T30" fmla="*/ 0 w 38"/>
                <a:gd name="T31" fmla="*/ 23 h 44"/>
                <a:gd name="T32" fmla="*/ 5 w 38"/>
                <a:gd name="T33" fmla="*/ 7 h 44"/>
                <a:gd name="T34" fmla="*/ 19 w 38"/>
                <a:gd name="T35" fmla="*/ 0 h 44"/>
                <a:gd name="T36" fmla="*/ 28 w 38"/>
                <a:gd name="T37" fmla="*/ 2 h 44"/>
                <a:gd name="T38" fmla="*/ 30 w 38"/>
                <a:gd name="T39" fmla="*/ 19 h 44"/>
                <a:gd name="T40" fmla="*/ 28 w 38"/>
                <a:gd name="T41" fmla="*/ 11 h 44"/>
                <a:gd name="T42" fmla="*/ 19 w 38"/>
                <a:gd name="T43" fmla="*/ 6 h 44"/>
                <a:gd name="T44" fmla="*/ 11 w 38"/>
                <a:gd name="T45" fmla="*/ 10 h 44"/>
                <a:gd name="T46" fmla="*/ 8 w 38"/>
                <a:gd name="T47" fmla="*/ 19 h 44"/>
                <a:gd name="T48" fmla="*/ 30 w 38"/>
                <a:gd name="T49" fmla="*/ 19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8" h="44">
                  <a:moveTo>
                    <a:pt x="28" y="2"/>
                  </a:moveTo>
                  <a:cubicBezTo>
                    <a:pt x="31" y="4"/>
                    <a:pt x="33" y="6"/>
                    <a:pt x="34" y="8"/>
                  </a:cubicBezTo>
                  <a:cubicBezTo>
                    <a:pt x="36" y="10"/>
                    <a:pt x="37" y="12"/>
                    <a:pt x="37" y="15"/>
                  </a:cubicBezTo>
                  <a:cubicBezTo>
                    <a:pt x="37" y="17"/>
                    <a:pt x="38" y="20"/>
                    <a:pt x="38" y="24"/>
                  </a:cubicBezTo>
                  <a:cubicBezTo>
                    <a:pt x="7" y="24"/>
                    <a:pt x="7" y="24"/>
                    <a:pt x="7" y="24"/>
                  </a:cubicBezTo>
                  <a:cubicBezTo>
                    <a:pt x="7" y="29"/>
                    <a:pt x="8" y="32"/>
                    <a:pt x="10" y="34"/>
                  </a:cubicBezTo>
                  <a:cubicBezTo>
                    <a:pt x="12" y="37"/>
                    <a:pt x="15" y="38"/>
                    <a:pt x="19" y="38"/>
                  </a:cubicBezTo>
                  <a:cubicBezTo>
                    <a:pt x="23" y="38"/>
                    <a:pt x="25" y="37"/>
                    <a:pt x="28" y="35"/>
                  </a:cubicBezTo>
                  <a:cubicBezTo>
                    <a:pt x="29" y="33"/>
                    <a:pt x="30" y="32"/>
                    <a:pt x="30" y="30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7" y="31"/>
                    <a:pt x="36" y="33"/>
                    <a:pt x="35" y="35"/>
                  </a:cubicBezTo>
                  <a:cubicBezTo>
                    <a:pt x="34" y="37"/>
                    <a:pt x="33" y="38"/>
                    <a:pt x="32" y="39"/>
                  </a:cubicBezTo>
                  <a:cubicBezTo>
                    <a:pt x="30" y="42"/>
                    <a:pt x="27" y="43"/>
                    <a:pt x="24" y="44"/>
                  </a:cubicBezTo>
                  <a:cubicBezTo>
                    <a:pt x="22" y="44"/>
                    <a:pt x="20" y="44"/>
                    <a:pt x="18" y="44"/>
                  </a:cubicBezTo>
                  <a:cubicBezTo>
                    <a:pt x="13" y="44"/>
                    <a:pt x="9" y="42"/>
                    <a:pt x="5" y="39"/>
                  </a:cubicBezTo>
                  <a:cubicBezTo>
                    <a:pt x="2" y="35"/>
                    <a:pt x="0" y="30"/>
                    <a:pt x="0" y="23"/>
                  </a:cubicBezTo>
                  <a:cubicBezTo>
                    <a:pt x="0" y="16"/>
                    <a:pt x="2" y="11"/>
                    <a:pt x="5" y="7"/>
                  </a:cubicBezTo>
                  <a:cubicBezTo>
                    <a:pt x="9" y="2"/>
                    <a:pt x="14" y="0"/>
                    <a:pt x="19" y="0"/>
                  </a:cubicBezTo>
                  <a:cubicBezTo>
                    <a:pt x="22" y="0"/>
                    <a:pt x="25" y="1"/>
                    <a:pt x="28" y="2"/>
                  </a:cubicBezTo>
                  <a:moveTo>
                    <a:pt x="30" y="19"/>
                  </a:moveTo>
                  <a:cubicBezTo>
                    <a:pt x="30" y="16"/>
                    <a:pt x="29" y="13"/>
                    <a:pt x="28" y="11"/>
                  </a:cubicBezTo>
                  <a:cubicBezTo>
                    <a:pt x="27" y="8"/>
                    <a:pt x="23" y="6"/>
                    <a:pt x="19" y="6"/>
                  </a:cubicBezTo>
                  <a:cubicBezTo>
                    <a:pt x="16" y="6"/>
                    <a:pt x="13" y="8"/>
                    <a:pt x="11" y="10"/>
                  </a:cubicBezTo>
                  <a:cubicBezTo>
                    <a:pt x="9" y="12"/>
                    <a:pt x="8" y="15"/>
                    <a:pt x="8" y="19"/>
                  </a:cubicBezTo>
                  <a:lnTo>
                    <a:pt x="30" y="19"/>
                  </a:ln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61" name="Freeform 32"/>
            <p:cNvSpPr>
              <a:spLocks/>
            </p:cNvSpPr>
            <p:nvPr/>
          </p:nvSpPr>
          <p:spPr bwMode="auto">
            <a:xfrm>
              <a:off x="10981795" y="4045861"/>
              <a:ext cx="112969" cy="147857"/>
            </a:xfrm>
            <a:custGeom>
              <a:avLst/>
              <a:gdLst>
                <a:gd name="T0" fmla="*/ 6 w 34"/>
                <a:gd name="T1" fmla="*/ 30 h 44"/>
                <a:gd name="T2" fmla="*/ 8 w 34"/>
                <a:gd name="T3" fmla="*/ 35 h 44"/>
                <a:gd name="T4" fmla="*/ 18 w 34"/>
                <a:gd name="T5" fmla="*/ 39 h 44"/>
                <a:gd name="T6" fmla="*/ 24 w 34"/>
                <a:gd name="T7" fmla="*/ 37 h 44"/>
                <a:gd name="T8" fmla="*/ 28 w 34"/>
                <a:gd name="T9" fmla="*/ 32 h 44"/>
                <a:gd name="T10" fmla="*/ 25 w 34"/>
                <a:gd name="T11" fmla="*/ 28 h 44"/>
                <a:gd name="T12" fmla="*/ 19 w 34"/>
                <a:gd name="T13" fmla="*/ 26 h 44"/>
                <a:gd name="T14" fmla="*/ 13 w 34"/>
                <a:gd name="T15" fmla="*/ 24 h 44"/>
                <a:gd name="T16" fmla="*/ 5 w 34"/>
                <a:gd name="T17" fmla="*/ 21 h 44"/>
                <a:gd name="T18" fmla="*/ 1 w 34"/>
                <a:gd name="T19" fmla="*/ 13 h 44"/>
                <a:gd name="T20" fmla="*/ 5 w 34"/>
                <a:gd name="T21" fmla="*/ 4 h 44"/>
                <a:gd name="T22" fmla="*/ 17 w 34"/>
                <a:gd name="T23" fmla="*/ 0 h 44"/>
                <a:gd name="T24" fmla="*/ 30 w 34"/>
                <a:gd name="T25" fmla="*/ 6 h 44"/>
                <a:gd name="T26" fmla="*/ 33 w 34"/>
                <a:gd name="T27" fmla="*/ 13 h 44"/>
                <a:gd name="T28" fmla="*/ 26 w 34"/>
                <a:gd name="T29" fmla="*/ 13 h 44"/>
                <a:gd name="T30" fmla="*/ 25 w 34"/>
                <a:gd name="T31" fmla="*/ 9 h 44"/>
                <a:gd name="T32" fmla="*/ 16 w 34"/>
                <a:gd name="T33" fmla="*/ 6 h 44"/>
                <a:gd name="T34" fmla="*/ 10 w 34"/>
                <a:gd name="T35" fmla="*/ 8 h 44"/>
                <a:gd name="T36" fmla="*/ 8 w 34"/>
                <a:gd name="T37" fmla="*/ 12 h 44"/>
                <a:gd name="T38" fmla="*/ 11 w 34"/>
                <a:gd name="T39" fmla="*/ 16 h 44"/>
                <a:gd name="T40" fmla="*/ 15 w 34"/>
                <a:gd name="T41" fmla="*/ 18 h 44"/>
                <a:gd name="T42" fmla="*/ 20 w 34"/>
                <a:gd name="T43" fmla="*/ 19 h 44"/>
                <a:gd name="T44" fmla="*/ 30 w 34"/>
                <a:gd name="T45" fmla="*/ 22 h 44"/>
                <a:gd name="T46" fmla="*/ 34 w 34"/>
                <a:gd name="T47" fmla="*/ 31 h 44"/>
                <a:gd name="T48" fmla="*/ 30 w 34"/>
                <a:gd name="T49" fmla="*/ 40 h 44"/>
                <a:gd name="T50" fmla="*/ 17 w 34"/>
                <a:gd name="T51" fmla="*/ 44 h 44"/>
                <a:gd name="T52" fmla="*/ 4 w 34"/>
                <a:gd name="T53" fmla="*/ 40 h 44"/>
                <a:gd name="T54" fmla="*/ 0 w 34"/>
                <a:gd name="T55" fmla="*/ 30 h 44"/>
                <a:gd name="T56" fmla="*/ 6 w 34"/>
                <a:gd name="T57" fmla="*/ 3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4" h="44">
                  <a:moveTo>
                    <a:pt x="6" y="30"/>
                  </a:moveTo>
                  <a:cubicBezTo>
                    <a:pt x="7" y="32"/>
                    <a:pt x="7" y="34"/>
                    <a:pt x="8" y="35"/>
                  </a:cubicBezTo>
                  <a:cubicBezTo>
                    <a:pt x="10" y="37"/>
                    <a:pt x="13" y="39"/>
                    <a:pt x="18" y="39"/>
                  </a:cubicBezTo>
                  <a:cubicBezTo>
                    <a:pt x="20" y="39"/>
                    <a:pt x="22" y="38"/>
                    <a:pt x="24" y="37"/>
                  </a:cubicBezTo>
                  <a:cubicBezTo>
                    <a:pt x="27" y="36"/>
                    <a:pt x="28" y="34"/>
                    <a:pt x="28" y="32"/>
                  </a:cubicBezTo>
                  <a:cubicBezTo>
                    <a:pt x="28" y="30"/>
                    <a:pt x="27" y="28"/>
                    <a:pt x="25" y="28"/>
                  </a:cubicBezTo>
                  <a:cubicBezTo>
                    <a:pt x="24" y="27"/>
                    <a:pt x="22" y="26"/>
                    <a:pt x="19" y="26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0" y="23"/>
                    <a:pt x="7" y="22"/>
                    <a:pt x="5" y="21"/>
                  </a:cubicBezTo>
                  <a:cubicBezTo>
                    <a:pt x="2" y="19"/>
                    <a:pt x="1" y="17"/>
                    <a:pt x="1" y="13"/>
                  </a:cubicBezTo>
                  <a:cubicBezTo>
                    <a:pt x="1" y="9"/>
                    <a:pt x="2" y="6"/>
                    <a:pt x="5" y="4"/>
                  </a:cubicBezTo>
                  <a:cubicBezTo>
                    <a:pt x="8" y="1"/>
                    <a:pt x="12" y="0"/>
                    <a:pt x="17" y="0"/>
                  </a:cubicBezTo>
                  <a:cubicBezTo>
                    <a:pt x="23" y="0"/>
                    <a:pt x="28" y="2"/>
                    <a:pt x="30" y="6"/>
                  </a:cubicBezTo>
                  <a:cubicBezTo>
                    <a:pt x="32" y="8"/>
                    <a:pt x="33" y="11"/>
                    <a:pt x="33" y="13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6" y="12"/>
                    <a:pt x="26" y="10"/>
                    <a:pt x="25" y="9"/>
                  </a:cubicBezTo>
                  <a:cubicBezTo>
                    <a:pt x="23" y="7"/>
                    <a:pt x="20" y="6"/>
                    <a:pt x="16" y="6"/>
                  </a:cubicBezTo>
                  <a:cubicBezTo>
                    <a:pt x="13" y="6"/>
                    <a:pt x="11" y="7"/>
                    <a:pt x="10" y="8"/>
                  </a:cubicBezTo>
                  <a:cubicBezTo>
                    <a:pt x="9" y="9"/>
                    <a:pt x="8" y="10"/>
                    <a:pt x="8" y="12"/>
                  </a:cubicBezTo>
                  <a:cubicBezTo>
                    <a:pt x="8" y="13"/>
                    <a:pt x="9" y="15"/>
                    <a:pt x="11" y="16"/>
                  </a:cubicBezTo>
                  <a:cubicBezTo>
                    <a:pt x="12" y="17"/>
                    <a:pt x="13" y="17"/>
                    <a:pt x="15" y="18"/>
                  </a:cubicBezTo>
                  <a:cubicBezTo>
                    <a:pt x="20" y="19"/>
                    <a:pt x="20" y="19"/>
                    <a:pt x="20" y="19"/>
                  </a:cubicBezTo>
                  <a:cubicBezTo>
                    <a:pt x="25" y="20"/>
                    <a:pt x="29" y="21"/>
                    <a:pt x="30" y="22"/>
                  </a:cubicBezTo>
                  <a:cubicBezTo>
                    <a:pt x="33" y="24"/>
                    <a:pt x="34" y="27"/>
                    <a:pt x="34" y="31"/>
                  </a:cubicBezTo>
                  <a:cubicBezTo>
                    <a:pt x="34" y="35"/>
                    <a:pt x="33" y="38"/>
                    <a:pt x="30" y="40"/>
                  </a:cubicBezTo>
                  <a:cubicBezTo>
                    <a:pt x="27" y="43"/>
                    <a:pt x="23" y="44"/>
                    <a:pt x="17" y="44"/>
                  </a:cubicBezTo>
                  <a:cubicBezTo>
                    <a:pt x="11" y="44"/>
                    <a:pt x="6" y="43"/>
                    <a:pt x="4" y="40"/>
                  </a:cubicBezTo>
                  <a:cubicBezTo>
                    <a:pt x="1" y="37"/>
                    <a:pt x="0" y="34"/>
                    <a:pt x="0" y="30"/>
                  </a:cubicBezTo>
                  <a:lnTo>
                    <a:pt x="6" y="30"/>
                  </a:ln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</p:grpSp>
      <p:sp>
        <p:nvSpPr>
          <p:cNvPr id="97" name="Rectangle 104"/>
          <p:cNvSpPr>
            <a:spLocks noChangeArrowheads="1"/>
          </p:cNvSpPr>
          <p:nvPr userDrawn="1"/>
        </p:nvSpPr>
        <p:spPr bwMode="gray">
          <a:xfrm flipH="1">
            <a:off x="-3101348" y="3937800"/>
            <a:ext cx="3018793" cy="726649"/>
          </a:xfrm>
          <a:prstGeom prst="rect">
            <a:avLst/>
          </a:prstGeom>
          <a:solidFill>
            <a:srgbClr val="E6E6E6"/>
          </a:solidFill>
          <a:ln>
            <a:noFill/>
          </a:ln>
          <a:effectLst/>
        </p:spPr>
        <p:txBody>
          <a:bodyPr wrap="square" lIns="180000" tIns="180000" rIns="180000" bIns="18000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12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</a:rPr>
              <a:t>INSERT NAME OR SUBTITLE HERE</a:t>
            </a:r>
          </a:p>
        </p:txBody>
      </p:sp>
      <p:sp>
        <p:nvSpPr>
          <p:cNvPr id="99" name="Rectangle 104"/>
          <p:cNvSpPr>
            <a:spLocks noChangeArrowheads="1"/>
          </p:cNvSpPr>
          <p:nvPr userDrawn="1"/>
        </p:nvSpPr>
        <p:spPr bwMode="gray">
          <a:xfrm flipH="1">
            <a:off x="-3101352" y="1892635"/>
            <a:ext cx="3018791" cy="1260476"/>
          </a:xfrm>
          <a:prstGeom prst="rect">
            <a:avLst/>
          </a:prstGeom>
          <a:solidFill>
            <a:srgbClr val="E6E6E6"/>
          </a:solidFill>
          <a:ln>
            <a:noFill/>
          </a:ln>
          <a:effectLst/>
        </p:spPr>
        <p:txBody>
          <a:bodyPr wrap="square" lIns="180000" tIns="180000" rIns="180000" bIns="18000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12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</a:rPr>
              <a:t>INSERT YOUR QUOTE IN MAXIMUM OF 3 LINES OF TEXT</a:t>
            </a:r>
          </a:p>
        </p:txBody>
      </p:sp>
      <p:grpSp>
        <p:nvGrpSpPr>
          <p:cNvPr id="100" name="Group 99"/>
          <p:cNvGrpSpPr/>
          <p:nvPr userDrawn="1"/>
        </p:nvGrpSpPr>
        <p:grpSpPr>
          <a:xfrm>
            <a:off x="-3101342" y="1892636"/>
            <a:ext cx="3018791" cy="1260476"/>
            <a:chOff x="-460208" y="506896"/>
            <a:chExt cx="377657" cy="1260476"/>
          </a:xfrm>
        </p:grpSpPr>
        <p:cxnSp>
          <p:nvCxnSpPr>
            <p:cNvPr id="101" name="Straight Connector 100"/>
            <p:cNvCxnSpPr/>
            <p:nvPr userDrawn="1"/>
          </p:nvCxnSpPr>
          <p:spPr bwMode="gray">
            <a:xfrm flipH="1">
              <a:off x="-460208" y="1767372"/>
              <a:ext cx="377657" cy="0"/>
            </a:xfrm>
            <a:prstGeom prst="line">
              <a:avLst/>
            </a:prstGeom>
            <a:noFill/>
            <a:ln w="6350" cap="flat" cmpd="sng" algn="ctr">
              <a:solidFill>
                <a:srgbClr val="FF0000"/>
              </a:solidFill>
              <a:prstDash val="dash"/>
              <a:miter lim="800000"/>
            </a:ln>
            <a:effectLst/>
          </p:spPr>
        </p:cxnSp>
        <p:cxnSp>
          <p:nvCxnSpPr>
            <p:cNvPr id="102" name="Straight Connector 101"/>
            <p:cNvCxnSpPr/>
            <p:nvPr userDrawn="1"/>
          </p:nvCxnSpPr>
          <p:spPr bwMode="gray">
            <a:xfrm flipH="1">
              <a:off x="-460208" y="506896"/>
              <a:ext cx="377657" cy="0"/>
            </a:xfrm>
            <a:prstGeom prst="line">
              <a:avLst/>
            </a:prstGeom>
            <a:noFill/>
            <a:ln w="6350" cap="flat" cmpd="sng" algn="ctr">
              <a:solidFill>
                <a:srgbClr val="FF0000"/>
              </a:solidFill>
              <a:prstDash val="dash"/>
              <a:miter lim="800000"/>
            </a:ln>
            <a:effectLst/>
          </p:spPr>
        </p:cxnSp>
      </p:grpSp>
      <p:grpSp>
        <p:nvGrpSpPr>
          <p:cNvPr id="106" name="Group 105"/>
          <p:cNvGrpSpPr/>
          <p:nvPr userDrawn="1"/>
        </p:nvGrpSpPr>
        <p:grpSpPr>
          <a:xfrm>
            <a:off x="-3101342" y="3937800"/>
            <a:ext cx="3018791" cy="726649"/>
            <a:chOff x="-460208" y="479536"/>
            <a:chExt cx="377657" cy="726649"/>
          </a:xfrm>
        </p:grpSpPr>
        <p:cxnSp>
          <p:nvCxnSpPr>
            <p:cNvPr id="107" name="Straight Connector 106"/>
            <p:cNvCxnSpPr/>
            <p:nvPr userDrawn="1"/>
          </p:nvCxnSpPr>
          <p:spPr bwMode="gray">
            <a:xfrm flipH="1">
              <a:off x="-460208" y="1206185"/>
              <a:ext cx="377657" cy="0"/>
            </a:xfrm>
            <a:prstGeom prst="line">
              <a:avLst/>
            </a:prstGeom>
            <a:noFill/>
            <a:ln w="6350" cap="flat" cmpd="sng" algn="ctr">
              <a:solidFill>
                <a:srgbClr val="FF0000"/>
              </a:solidFill>
              <a:prstDash val="dash"/>
              <a:miter lim="800000"/>
            </a:ln>
            <a:effectLst/>
          </p:spPr>
        </p:cxnSp>
        <p:cxnSp>
          <p:nvCxnSpPr>
            <p:cNvPr id="108" name="Straight Connector 107"/>
            <p:cNvCxnSpPr/>
            <p:nvPr userDrawn="1"/>
          </p:nvCxnSpPr>
          <p:spPr bwMode="gray">
            <a:xfrm flipH="1">
              <a:off x="-460208" y="479536"/>
              <a:ext cx="377657" cy="0"/>
            </a:xfrm>
            <a:prstGeom prst="line">
              <a:avLst/>
            </a:prstGeom>
            <a:noFill/>
            <a:ln w="6350" cap="flat" cmpd="sng" algn="ctr">
              <a:solidFill>
                <a:srgbClr val="FF0000"/>
              </a:solidFill>
              <a:prstDash val="dash"/>
              <a:miter lim="800000"/>
            </a:ln>
            <a:effectLst/>
          </p:spPr>
        </p:cxnSp>
      </p:grpSp>
      <p:grpSp>
        <p:nvGrpSpPr>
          <p:cNvPr id="109" name="Group 108"/>
          <p:cNvGrpSpPr/>
          <p:nvPr userDrawn="1"/>
        </p:nvGrpSpPr>
        <p:grpSpPr>
          <a:xfrm>
            <a:off x="12263438" y="0"/>
            <a:ext cx="3681702" cy="3436620"/>
            <a:chOff x="12263438" y="0"/>
            <a:chExt cx="3681702" cy="3436620"/>
          </a:xfrm>
        </p:grpSpPr>
        <p:sp>
          <p:nvSpPr>
            <p:cNvPr id="110" name="Rectangle 104"/>
            <p:cNvSpPr>
              <a:spLocks noChangeArrowheads="1"/>
            </p:cNvSpPr>
            <p:nvPr userDrawn="1"/>
          </p:nvSpPr>
          <p:spPr bwMode="gray">
            <a:xfrm>
              <a:off x="12263438" y="0"/>
              <a:ext cx="3681702" cy="3436620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 noProof="0" dirty="0">
                <a:solidFill>
                  <a:schemeClr val="tx1"/>
                </a:solidFill>
              </a:endParaRPr>
            </a:p>
          </p:txBody>
        </p:sp>
        <p:sp>
          <p:nvSpPr>
            <p:cNvPr id="111" name="Rectangle 105"/>
            <p:cNvSpPr>
              <a:spLocks noChangeArrowheads="1"/>
            </p:cNvSpPr>
            <p:nvPr userDrawn="1"/>
          </p:nvSpPr>
          <p:spPr bwMode="gray">
            <a:xfrm>
              <a:off x="14195425" y="601407"/>
              <a:ext cx="215900" cy="21522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12" name="Rectangle 106"/>
            <p:cNvSpPr>
              <a:spLocks noChangeArrowheads="1"/>
            </p:cNvSpPr>
            <p:nvPr userDrawn="1"/>
          </p:nvSpPr>
          <p:spPr bwMode="gray">
            <a:xfrm>
              <a:off x="14485938" y="601407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Grey 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244, 244, 244</a:t>
              </a:r>
            </a:p>
          </p:txBody>
        </p:sp>
        <p:sp>
          <p:nvSpPr>
            <p:cNvPr id="113" name="Rectangle 107"/>
            <p:cNvSpPr>
              <a:spLocks noChangeArrowheads="1"/>
            </p:cNvSpPr>
            <p:nvPr userDrawn="1"/>
          </p:nvSpPr>
          <p:spPr bwMode="gray">
            <a:xfrm>
              <a:off x="14195425" y="922551"/>
              <a:ext cx="215900" cy="21522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14" name="Rectangle 108"/>
            <p:cNvSpPr>
              <a:spLocks noChangeArrowheads="1"/>
            </p:cNvSpPr>
            <p:nvPr userDrawn="1"/>
          </p:nvSpPr>
          <p:spPr bwMode="gray">
            <a:xfrm>
              <a:off x="14485938" y="922551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Text Colour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112, 111, 111</a:t>
              </a:r>
            </a:p>
          </p:txBody>
        </p:sp>
        <p:sp>
          <p:nvSpPr>
            <p:cNvPr id="115" name="Rectangle 113"/>
            <p:cNvSpPr>
              <a:spLocks noChangeArrowheads="1"/>
            </p:cNvSpPr>
            <p:nvPr userDrawn="1"/>
          </p:nvSpPr>
          <p:spPr bwMode="gray">
            <a:xfrm>
              <a:off x="12427995" y="150750"/>
              <a:ext cx="1692000" cy="1491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200" b="1" dirty="0">
                  <a:solidFill>
                    <a:schemeClr val="tx1"/>
                  </a:solidFill>
                  <a:latin typeface="+mj-lt"/>
                </a:rPr>
                <a:t>COLOUR GUIDELINES</a:t>
              </a:r>
            </a:p>
          </p:txBody>
        </p:sp>
        <p:sp>
          <p:nvSpPr>
            <p:cNvPr id="116" name="Rectangle 109"/>
            <p:cNvSpPr>
              <a:spLocks noChangeArrowheads="1"/>
            </p:cNvSpPr>
            <p:nvPr/>
          </p:nvSpPr>
          <p:spPr bwMode="gray">
            <a:xfrm>
              <a:off x="14195425" y="1466973"/>
              <a:ext cx="215900" cy="21522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17" name="Rectangle 110"/>
            <p:cNvSpPr>
              <a:spLocks noChangeArrowheads="1"/>
            </p:cNvSpPr>
            <p:nvPr/>
          </p:nvSpPr>
          <p:spPr bwMode="gray">
            <a:xfrm>
              <a:off x="14485938" y="1466973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Blue Tint 2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0, 105, 180</a:t>
              </a:r>
            </a:p>
          </p:txBody>
        </p:sp>
        <p:sp>
          <p:nvSpPr>
            <p:cNvPr id="118" name="Rectangle 111"/>
            <p:cNvSpPr>
              <a:spLocks noChangeArrowheads="1"/>
            </p:cNvSpPr>
            <p:nvPr/>
          </p:nvSpPr>
          <p:spPr bwMode="gray">
            <a:xfrm>
              <a:off x="14195425" y="1785022"/>
              <a:ext cx="215900" cy="21522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19" name="Rectangle 112"/>
            <p:cNvSpPr>
              <a:spLocks noChangeArrowheads="1"/>
            </p:cNvSpPr>
            <p:nvPr/>
          </p:nvSpPr>
          <p:spPr bwMode="gray">
            <a:xfrm>
              <a:off x="14485938" y="17850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Blue Tint 4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0, 149, 219 </a:t>
              </a:r>
            </a:p>
          </p:txBody>
        </p:sp>
        <p:sp>
          <p:nvSpPr>
            <p:cNvPr id="120" name="Rectangle 113"/>
            <p:cNvSpPr>
              <a:spLocks noChangeArrowheads="1"/>
            </p:cNvSpPr>
            <p:nvPr userDrawn="1"/>
          </p:nvSpPr>
          <p:spPr bwMode="gray">
            <a:xfrm>
              <a:off x="12427995" y="1259970"/>
              <a:ext cx="1692000" cy="1491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b="1" dirty="0">
                  <a:solidFill>
                    <a:schemeClr val="tx1"/>
                  </a:solidFill>
                  <a:latin typeface="+mj-lt"/>
                </a:rPr>
                <a:t>SECONDARY COLOURS (SC)</a:t>
              </a:r>
            </a:p>
          </p:txBody>
        </p:sp>
        <p:sp>
          <p:nvSpPr>
            <p:cNvPr id="121" name="Rectangle 105"/>
            <p:cNvSpPr>
              <a:spLocks noChangeArrowheads="1"/>
            </p:cNvSpPr>
            <p:nvPr userDrawn="1"/>
          </p:nvSpPr>
          <p:spPr bwMode="gray">
            <a:xfrm>
              <a:off x="12427995" y="601407"/>
              <a:ext cx="215900" cy="21522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22" name="Rectangle 106"/>
            <p:cNvSpPr>
              <a:spLocks noChangeArrowheads="1"/>
            </p:cNvSpPr>
            <p:nvPr userDrawn="1"/>
          </p:nvSpPr>
          <p:spPr bwMode="gray">
            <a:xfrm>
              <a:off x="12718508" y="601407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Levi 9 Blue 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=20, 52, 160</a:t>
              </a:r>
            </a:p>
          </p:txBody>
        </p:sp>
        <p:sp>
          <p:nvSpPr>
            <p:cNvPr id="123" name="Rectangle 107"/>
            <p:cNvSpPr>
              <a:spLocks noChangeArrowheads="1"/>
            </p:cNvSpPr>
            <p:nvPr userDrawn="1"/>
          </p:nvSpPr>
          <p:spPr bwMode="gray">
            <a:xfrm>
              <a:off x="12427995" y="922551"/>
              <a:ext cx="215900" cy="2152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24" name="Rectangle 108"/>
            <p:cNvSpPr>
              <a:spLocks noChangeArrowheads="1"/>
            </p:cNvSpPr>
            <p:nvPr userDrawn="1"/>
          </p:nvSpPr>
          <p:spPr bwMode="gray">
            <a:xfrm>
              <a:off x="12718508" y="922551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White 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255, 255, 255</a:t>
              </a:r>
            </a:p>
          </p:txBody>
        </p:sp>
        <p:sp>
          <p:nvSpPr>
            <p:cNvPr id="125" name="Rectangle 109"/>
            <p:cNvSpPr>
              <a:spLocks noChangeArrowheads="1"/>
            </p:cNvSpPr>
            <p:nvPr userDrawn="1"/>
          </p:nvSpPr>
          <p:spPr bwMode="gray">
            <a:xfrm>
              <a:off x="12427995" y="1466973"/>
              <a:ext cx="215900" cy="21522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26" name="Rectangle 110"/>
            <p:cNvSpPr>
              <a:spLocks noChangeArrowheads="1"/>
            </p:cNvSpPr>
            <p:nvPr userDrawn="1"/>
          </p:nvSpPr>
          <p:spPr bwMode="gray">
            <a:xfrm>
              <a:off x="12718508" y="1466973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Blue Tint 1 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0, 79, 159</a:t>
              </a:r>
            </a:p>
          </p:txBody>
        </p:sp>
        <p:sp>
          <p:nvSpPr>
            <p:cNvPr id="127" name="Rectangle 111"/>
            <p:cNvSpPr>
              <a:spLocks noChangeArrowheads="1"/>
            </p:cNvSpPr>
            <p:nvPr userDrawn="1"/>
          </p:nvSpPr>
          <p:spPr bwMode="gray">
            <a:xfrm>
              <a:off x="12427995" y="1785022"/>
              <a:ext cx="215900" cy="21522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28" name="Rectangle 112"/>
            <p:cNvSpPr>
              <a:spLocks noChangeArrowheads="1"/>
            </p:cNvSpPr>
            <p:nvPr userDrawn="1"/>
          </p:nvSpPr>
          <p:spPr bwMode="gray">
            <a:xfrm>
              <a:off x="12718508" y="17850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Blue Tint 3 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0, 128, 201</a:t>
              </a:r>
            </a:p>
          </p:txBody>
        </p:sp>
        <p:sp>
          <p:nvSpPr>
            <p:cNvPr id="129" name="Rectangle 113"/>
            <p:cNvSpPr>
              <a:spLocks noChangeArrowheads="1"/>
            </p:cNvSpPr>
            <p:nvPr userDrawn="1"/>
          </p:nvSpPr>
          <p:spPr bwMode="gray">
            <a:xfrm>
              <a:off x="12427995" y="406530"/>
              <a:ext cx="1692000" cy="1491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b="1" dirty="0">
                  <a:solidFill>
                    <a:schemeClr val="tx1"/>
                  </a:solidFill>
                  <a:latin typeface="+mj-lt"/>
                </a:rPr>
                <a:t>PRIMARY COLOURS (PC)</a:t>
              </a:r>
            </a:p>
          </p:txBody>
        </p:sp>
        <p:sp>
          <p:nvSpPr>
            <p:cNvPr id="130" name="Rectangle 129"/>
            <p:cNvSpPr>
              <a:spLocks noChangeArrowheads="1"/>
            </p:cNvSpPr>
            <p:nvPr userDrawn="1"/>
          </p:nvSpPr>
          <p:spPr bwMode="gray">
            <a:xfrm>
              <a:off x="14195425" y="2381373"/>
              <a:ext cx="215900" cy="215228"/>
            </a:xfrm>
            <a:prstGeom prst="rect">
              <a:avLst/>
            </a:prstGeom>
            <a:solidFill>
              <a:srgbClr val="FFD203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31" name="Rectangle 130"/>
            <p:cNvSpPr>
              <a:spLocks noChangeArrowheads="1"/>
            </p:cNvSpPr>
            <p:nvPr userDrawn="1"/>
          </p:nvSpPr>
          <p:spPr bwMode="gray">
            <a:xfrm>
              <a:off x="14485938" y="2381373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Pale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255, 210, 3</a:t>
              </a:r>
            </a:p>
          </p:txBody>
        </p:sp>
        <p:sp>
          <p:nvSpPr>
            <p:cNvPr id="132" name="Rectangle 131"/>
            <p:cNvSpPr>
              <a:spLocks noChangeArrowheads="1"/>
            </p:cNvSpPr>
            <p:nvPr userDrawn="1"/>
          </p:nvSpPr>
          <p:spPr bwMode="gray">
            <a:xfrm>
              <a:off x="14195425" y="2699422"/>
              <a:ext cx="215900" cy="215228"/>
            </a:xfrm>
            <a:prstGeom prst="rect">
              <a:avLst/>
            </a:prstGeom>
            <a:solidFill>
              <a:srgbClr val="FF7D77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33" name="Rectangle 132"/>
            <p:cNvSpPr>
              <a:spLocks noChangeArrowheads="1"/>
            </p:cNvSpPr>
            <p:nvPr userDrawn="1"/>
          </p:nvSpPr>
          <p:spPr bwMode="gray">
            <a:xfrm>
              <a:off x="14485938" y="26994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Pink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255, 125, 119 </a:t>
              </a:r>
            </a:p>
          </p:txBody>
        </p:sp>
        <p:sp>
          <p:nvSpPr>
            <p:cNvPr id="134" name="Rectangle 133"/>
            <p:cNvSpPr>
              <a:spLocks noChangeArrowheads="1"/>
            </p:cNvSpPr>
            <p:nvPr userDrawn="1"/>
          </p:nvSpPr>
          <p:spPr bwMode="gray">
            <a:xfrm>
              <a:off x="12427995" y="2174370"/>
              <a:ext cx="1692000" cy="1491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b="1" dirty="0">
                  <a:solidFill>
                    <a:schemeClr val="tx1"/>
                  </a:solidFill>
                  <a:latin typeface="+mj-lt"/>
                </a:rPr>
                <a:t>TERTIARY COLOURS (TC)</a:t>
              </a:r>
            </a:p>
          </p:txBody>
        </p:sp>
        <p:sp>
          <p:nvSpPr>
            <p:cNvPr id="135" name="Rectangle 109"/>
            <p:cNvSpPr>
              <a:spLocks noChangeArrowheads="1"/>
            </p:cNvSpPr>
            <p:nvPr userDrawn="1"/>
          </p:nvSpPr>
          <p:spPr bwMode="gray">
            <a:xfrm>
              <a:off x="12427995" y="2381373"/>
              <a:ext cx="215900" cy="215228"/>
            </a:xfrm>
            <a:prstGeom prst="rect">
              <a:avLst/>
            </a:prstGeom>
            <a:solidFill>
              <a:srgbClr val="F6FF00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36" name="Rectangle 110"/>
            <p:cNvSpPr>
              <a:spLocks noChangeArrowheads="1"/>
            </p:cNvSpPr>
            <p:nvPr userDrawn="1"/>
          </p:nvSpPr>
          <p:spPr bwMode="gray">
            <a:xfrm>
              <a:off x="12718508" y="2381373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Yellow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246, 255, 0</a:t>
              </a:r>
            </a:p>
          </p:txBody>
        </p:sp>
        <p:sp>
          <p:nvSpPr>
            <p:cNvPr id="137" name="Rectangle 111"/>
            <p:cNvSpPr>
              <a:spLocks noChangeArrowheads="1"/>
            </p:cNvSpPr>
            <p:nvPr userDrawn="1"/>
          </p:nvSpPr>
          <p:spPr bwMode="gray">
            <a:xfrm>
              <a:off x="12427995" y="2699422"/>
              <a:ext cx="215900" cy="215228"/>
            </a:xfrm>
            <a:prstGeom prst="rect">
              <a:avLst/>
            </a:prstGeom>
            <a:solidFill>
              <a:srgbClr val="FF6608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38" name="Rectangle 112"/>
            <p:cNvSpPr>
              <a:spLocks noChangeArrowheads="1"/>
            </p:cNvSpPr>
            <p:nvPr userDrawn="1"/>
          </p:nvSpPr>
          <p:spPr bwMode="gray">
            <a:xfrm>
              <a:off x="12718508" y="26994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Orange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255, 102, 8</a:t>
              </a:r>
            </a:p>
          </p:txBody>
        </p:sp>
        <p:sp>
          <p:nvSpPr>
            <p:cNvPr id="139" name="Rectangle 138"/>
            <p:cNvSpPr>
              <a:spLocks noChangeArrowheads="1"/>
            </p:cNvSpPr>
            <p:nvPr userDrawn="1"/>
          </p:nvSpPr>
          <p:spPr bwMode="gray">
            <a:xfrm>
              <a:off x="14195425" y="3042322"/>
              <a:ext cx="215900" cy="215228"/>
            </a:xfrm>
            <a:prstGeom prst="rect">
              <a:avLst/>
            </a:prstGeom>
            <a:solidFill>
              <a:srgbClr val="00989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40" name="Rectangle 139"/>
            <p:cNvSpPr>
              <a:spLocks noChangeArrowheads="1"/>
            </p:cNvSpPr>
            <p:nvPr userDrawn="1"/>
          </p:nvSpPr>
          <p:spPr bwMode="gray">
            <a:xfrm>
              <a:off x="14485938" y="30423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Teal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0, 152, 146</a:t>
              </a:r>
            </a:p>
          </p:txBody>
        </p:sp>
        <p:sp>
          <p:nvSpPr>
            <p:cNvPr id="141" name="Rectangle 111"/>
            <p:cNvSpPr>
              <a:spLocks noChangeArrowheads="1"/>
            </p:cNvSpPr>
            <p:nvPr userDrawn="1"/>
          </p:nvSpPr>
          <p:spPr bwMode="gray">
            <a:xfrm>
              <a:off x="12427995" y="3042322"/>
              <a:ext cx="215900" cy="215228"/>
            </a:xfrm>
            <a:prstGeom prst="rect">
              <a:avLst/>
            </a:prstGeom>
            <a:solidFill>
              <a:srgbClr val="00A13A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42" name="Rectangle 112"/>
            <p:cNvSpPr>
              <a:spLocks noChangeArrowheads="1"/>
            </p:cNvSpPr>
            <p:nvPr userDrawn="1"/>
          </p:nvSpPr>
          <p:spPr bwMode="gray">
            <a:xfrm>
              <a:off x="12718508" y="30423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Green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0, 161, 58 </a:t>
              </a:r>
            </a:p>
          </p:txBody>
        </p:sp>
      </p:grpSp>
      <p:sp>
        <p:nvSpPr>
          <p:cNvPr id="81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658813" y="5992145"/>
            <a:ext cx="250381" cy="347662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 b="1">
                <a:solidFill>
                  <a:schemeClr val="bg1"/>
                </a:solidFill>
                <a:latin typeface="+mj-lt"/>
              </a:defRPr>
            </a:lvl1pPr>
          </a:lstStyle>
          <a:p>
            <a:fld id="{DDD2A080-DA64-4F5C-9131-47EB793B4410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12176910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y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Rectangle 104"/>
          <p:cNvSpPr>
            <a:spLocks noChangeArrowheads="1"/>
          </p:cNvSpPr>
          <p:nvPr userDrawn="1"/>
        </p:nvSpPr>
        <p:spPr bwMode="gray">
          <a:xfrm flipH="1">
            <a:off x="-3687885" y="0"/>
            <a:ext cx="19633024" cy="6854207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72000" tIns="180000" rIns="72000" bIns="18000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Tx/>
              <a:buNone/>
              <a:tabLst/>
              <a:defRPr/>
            </a:pPr>
            <a:endParaRPr kumimoji="0" lang="en-GB" altLang="en-US" sz="1200" b="1" i="0" u="none" strike="noStrike" kern="0" cap="none" spc="0" normalizeH="0" baseline="0" noProof="0" dirty="0">
              <a:ln>
                <a:noFill/>
              </a:ln>
              <a:solidFill>
                <a:srgbClr val="FDFDFD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30" name="Rectangle 29"/>
          <p:cNvSpPr/>
          <p:nvPr userDrawn="1"/>
        </p:nvSpPr>
        <p:spPr>
          <a:xfrm>
            <a:off x="334962" y="333375"/>
            <a:ext cx="5761038" cy="6191250"/>
          </a:xfrm>
          <a:prstGeom prst="rect">
            <a:avLst/>
          </a:prstGeom>
          <a:solidFill>
            <a:schemeClr val="bg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nl-NL" sz="1600" dirty="0" err="1">
              <a:solidFill>
                <a:schemeClr val="tx1"/>
              </a:solidFill>
            </a:endParaRPr>
          </a:p>
        </p:txBody>
      </p:sp>
      <p:sp>
        <p:nvSpPr>
          <p:cNvPr id="32" name="Title 1"/>
          <p:cNvSpPr txBox="1">
            <a:spLocks/>
          </p:cNvSpPr>
          <p:nvPr userDrawn="1"/>
        </p:nvSpPr>
        <p:spPr bwMode="gray">
          <a:xfrm>
            <a:off x="658813" y="1561405"/>
            <a:ext cx="1789113" cy="128587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ts val="4100"/>
              </a:lnSpc>
              <a:spcBef>
                <a:spcPct val="0"/>
              </a:spcBef>
              <a:buNone/>
              <a:defRPr sz="5100" b="1" kern="1200" cap="all" baseline="0">
                <a:solidFill>
                  <a:schemeClr val="bg1"/>
                </a:solidFill>
                <a:latin typeface="+mj-lt"/>
                <a:ea typeface="+mj-ea"/>
                <a:cs typeface="ING Me" pitchFamily="2" charset="0"/>
              </a:defRPr>
            </a:lvl1pPr>
          </a:lstStyle>
          <a:p>
            <a:pPr>
              <a:lnSpc>
                <a:spcPct val="80000"/>
              </a:lnSpc>
            </a:pPr>
            <a:r>
              <a:rPr lang="en-GB" sz="19900" noProof="0" dirty="0">
                <a:solidFill>
                  <a:srgbClr val="D4D2D2"/>
                </a:solidFill>
              </a:rPr>
              <a:t>’</a:t>
            </a:r>
            <a:endParaRPr lang="en-GB" sz="19900" dirty="0">
              <a:solidFill>
                <a:srgbClr val="D4D2D2"/>
              </a:solidFill>
            </a:endParaRPr>
          </a:p>
        </p:txBody>
      </p:sp>
      <p:sp>
        <p:nvSpPr>
          <p:cNvPr id="33" name="Title 1"/>
          <p:cNvSpPr txBox="1">
            <a:spLocks/>
          </p:cNvSpPr>
          <p:nvPr userDrawn="1"/>
        </p:nvSpPr>
        <p:spPr bwMode="gray">
          <a:xfrm>
            <a:off x="1140652" y="1561405"/>
            <a:ext cx="1789113" cy="128587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ts val="4100"/>
              </a:lnSpc>
              <a:spcBef>
                <a:spcPct val="0"/>
              </a:spcBef>
              <a:buNone/>
              <a:defRPr sz="5100" b="1" kern="1200" cap="all" baseline="0">
                <a:solidFill>
                  <a:schemeClr val="bg1"/>
                </a:solidFill>
                <a:latin typeface="+mj-lt"/>
                <a:ea typeface="+mj-ea"/>
                <a:cs typeface="ING Me" pitchFamily="2" charset="0"/>
              </a:defRPr>
            </a:lvl1pPr>
          </a:lstStyle>
          <a:p>
            <a:pPr>
              <a:lnSpc>
                <a:spcPct val="80000"/>
              </a:lnSpc>
            </a:pPr>
            <a:r>
              <a:rPr lang="en-GB" sz="19900" noProof="0" dirty="0">
                <a:solidFill>
                  <a:srgbClr val="D4D2D2"/>
                </a:solidFill>
              </a:rPr>
              <a:t>’</a:t>
            </a:r>
            <a:endParaRPr lang="en-GB" sz="19900" dirty="0">
              <a:solidFill>
                <a:srgbClr val="D4D2D2"/>
              </a:solidFill>
            </a:endParaRPr>
          </a:p>
        </p:txBody>
      </p:sp>
      <p:sp>
        <p:nvSpPr>
          <p:cNvPr id="31" name="Rectangle 30"/>
          <p:cNvSpPr/>
          <p:nvPr userDrawn="1"/>
        </p:nvSpPr>
        <p:spPr>
          <a:xfrm>
            <a:off x="6096000" y="333375"/>
            <a:ext cx="5761038" cy="6191250"/>
          </a:xfrm>
          <a:prstGeom prst="rect">
            <a:avLst/>
          </a:prstGeom>
          <a:solidFill>
            <a:schemeClr val="tx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nl-NL" sz="1600" dirty="0" err="1">
              <a:solidFill>
                <a:schemeClr val="tx1"/>
              </a:solidFill>
            </a:endParaRPr>
          </a:p>
        </p:txBody>
      </p:sp>
      <p:sp>
        <p:nvSpPr>
          <p:cNvPr id="25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995305" y="2586687"/>
            <a:ext cx="4848284" cy="1227573"/>
          </a:xfrm>
        </p:spPr>
        <p:txBody>
          <a:bodyPr anchor="b" anchorCtr="0">
            <a:noAutofit/>
          </a:bodyPr>
          <a:lstStyle>
            <a:lvl1pPr algn="l">
              <a:lnSpc>
                <a:spcPts val="4100"/>
              </a:lnSpc>
              <a:defRPr sz="5100" b="1">
                <a:solidFill>
                  <a:schemeClr val="tx2"/>
                </a:solidFill>
              </a:defRPr>
            </a:lvl1pPr>
          </a:lstStyle>
          <a:p>
            <a:r>
              <a:rPr lang="en-GB" noProof="0" dirty="0"/>
              <a:t>CLICK TO INSERT YOUR QUOTE</a:t>
            </a:r>
          </a:p>
        </p:txBody>
      </p:sp>
      <p:sp>
        <p:nvSpPr>
          <p:cNvPr id="27" name="Text Placeholder 6"/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995304" y="3937800"/>
            <a:ext cx="4398963" cy="729450"/>
          </a:xfrm>
        </p:spPr>
        <p:txBody>
          <a:bodyPr>
            <a:noAutofit/>
          </a:bodyPr>
          <a:lstStyle>
            <a:lvl1pPr algn="l">
              <a:lnSpc>
                <a:spcPts val="2300"/>
              </a:lnSpc>
              <a:defRPr sz="250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 dirty="0"/>
              <a:t>Click to edit Name or Subtitle </a:t>
            </a:r>
          </a:p>
        </p:txBody>
      </p:sp>
      <p:grpSp>
        <p:nvGrpSpPr>
          <p:cNvPr id="62" name="Group 61"/>
          <p:cNvGrpSpPr/>
          <p:nvPr userDrawn="1"/>
        </p:nvGrpSpPr>
        <p:grpSpPr>
          <a:xfrm>
            <a:off x="6924883" y="2485894"/>
            <a:ext cx="4169881" cy="1760986"/>
            <a:chOff x="12638090" y="1376363"/>
            <a:chExt cx="3984627" cy="1682751"/>
          </a:xfrm>
          <a:solidFill>
            <a:schemeClr val="bg1"/>
          </a:solidFill>
        </p:grpSpPr>
        <p:sp>
          <p:nvSpPr>
            <p:cNvPr id="63" name="Freeform 5"/>
            <p:cNvSpPr>
              <a:spLocks/>
            </p:cNvSpPr>
            <p:nvPr/>
          </p:nvSpPr>
          <p:spPr bwMode="auto">
            <a:xfrm>
              <a:off x="12638090" y="1376363"/>
              <a:ext cx="1346201" cy="1628775"/>
            </a:xfrm>
            <a:custGeom>
              <a:avLst/>
              <a:gdLst>
                <a:gd name="T0" fmla="*/ 358 w 423"/>
                <a:gd name="T1" fmla="*/ 55 h 509"/>
                <a:gd name="T2" fmla="*/ 209 w 423"/>
                <a:gd name="T3" fmla="*/ 0 h 509"/>
                <a:gd name="T4" fmla="*/ 61 w 423"/>
                <a:gd name="T5" fmla="*/ 61 h 509"/>
                <a:gd name="T6" fmla="*/ 0 w 423"/>
                <a:gd name="T7" fmla="*/ 206 h 509"/>
                <a:gd name="T8" fmla="*/ 141 w 423"/>
                <a:gd name="T9" fmla="*/ 398 h 509"/>
                <a:gd name="T10" fmla="*/ 184 w 423"/>
                <a:gd name="T11" fmla="*/ 330 h 509"/>
                <a:gd name="T12" fmla="*/ 79 w 423"/>
                <a:gd name="T13" fmla="*/ 205 h 509"/>
                <a:gd name="T14" fmla="*/ 210 w 423"/>
                <a:gd name="T15" fmla="*/ 76 h 509"/>
                <a:gd name="T16" fmla="*/ 344 w 423"/>
                <a:gd name="T17" fmla="*/ 202 h 509"/>
                <a:gd name="T18" fmla="*/ 310 w 423"/>
                <a:gd name="T19" fmla="*/ 299 h 509"/>
                <a:gd name="T20" fmla="*/ 310 w 423"/>
                <a:gd name="T21" fmla="*/ 299 h 509"/>
                <a:gd name="T22" fmla="*/ 310 w 423"/>
                <a:gd name="T23" fmla="*/ 300 h 509"/>
                <a:gd name="T24" fmla="*/ 168 w 423"/>
                <a:gd name="T25" fmla="*/ 509 h 509"/>
                <a:gd name="T26" fmla="*/ 241 w 423"/>
                <a:gd name="T27" fmla="*/ 509 h 509"/>
                <a:gd name="T28" fmla="*/ 274 w 423"/>
                <a:gd name="T29" fmla="*/ 491 h 509"/>
                <a:gd name="T30" fmla="*/ 352 w 423"/>
                <a:gd name="T31" fmla="*/ 366 h 509"/>
                <a:gd name="T32" fmla="*/ 366 w 423"/>
                <a:gd name="T33" fmla="*/ 343 h 509"/>
                <a:gd name="T34" fmla="*/ 423 w 423"/>
                <a:gd name="T35" fmla="*/ 200 h 509"/>
                <a:gd name="T36" fmla="*/ 358 w 423"/>
                <a:gd name="T37" fmla="*/ 55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23" h="509">
                  <a:moveTo>
                    <a:pt x="358" y="55"/>
                  </a:moveTo>
                  <a:cubicBezTo>
                    <a:pt x="318" y="20"/>
                    <a:pt x="264" y="0"/>
                    <a:pt x="209" y="0"/>
                  </a:cubicBezTo>
                  <a:cubicBezTo>
                    <a:pt x="153" y="0"/>
                    <a:pt x="101" y="22"/>
                    <a:pt x="61" y="61"/>
                  </a:cubicBezTo>
                  <a:cubicBezTo>
                    <a:pt x="22" y="100"/>
                    <a:pt x="0" y="152"/>
                    <a:pt x="0" y="206"/>
                  </a:cubicBezTo>
                  <a:cubicBezTo>
                    <a:pt x="0" y="296"/>
                    <a:pt x="56" y="372"/>
                    <a:pt x="141" y="398"/>
                  </a:cubicBezTo>
                  <a:cubicBezTo>
                    <a:pt x="184" y="330"/>
                    <a:pt x="184" y="330"/>
                    <a:pt x="184" y="330"/>
                  </a:cubicBezTo>
                  <a:cubicBezTo>
                    <a:pt x="124" y="319"/>
                    <a:pt x="79" y="268"/>
                    <a:pt x="79" y="205"/>
                  </a:cubicBezTo>
                  <a:cubicBezTo>
                    <a:pt x="79" y="134"/>
                    <a:pt x="138" y="76"/>
                    <a:pt x="210" y="76"/>
                  </a:cubicBezTo>
                  <a:cubicBezTo>
                    <a:pt x="276" y="76"/>
                    <a:pt x="344" y="123"/>
                    <a:pt x="344" y="202"/>
                  </a:cubicBezTo>
                  <a:cubicBezTo>
                    <a:pt x="344" y="239"/>
                    <a:pt x="327" y="271"/>
                    <a:pt x="310" y="299"/>
                  </a:cubicBezTo>
                  <a:cubicBezTo>
                    <a:pt x="310" y="299"/>
                    <a:pt x="310" y="299"/>
                    <a:pt x="310" y="299"/>
                  </a:cubicBezTo>
                  <a:cubicBezTo>
                    <a:pt x="310" y="300"/>
                    <a:pt x="310" y="300"/>
                    <a:pt x="310" y="300"/>
                  </a:cubicBezTo>
                  <a:cubicBezTo>
                    <a:pt x="168" y="509"/>
                    <a:pt x="168" y="509"/>
                    <a:pt x="168" y="509"/>
                  </a:cubicBezTo>
                  <a:cubicBezTo>
                    <a:pt x="241" y="509"/>
                    <a:pt x="241" y="509"/>
                    <a:pt x="241" y="509"/>
                  </a:cubicBezTo>
                  <a:cubicBezTo>
                    <a:pt x="255" y="509"/>
                    <a:pt x="267" y="502"/>
                    <a:pt x="274" y="491"/>
                  </a:cubicBezTo>
                  <a:cubicBezTo>
                    <a:pt x="352" y="366"/>
                    <a:pt x="352" y="366"/>
                    <a:pt x="352" y="366"/>
                  </a:cubicBezTo>
                  <a:cubicBezTo>
                    <a:pt x="356" y="358"/>
                    <a:pt x="361" y="350"/>
                    <a:pt x="366" y="343"/>
                  </a:cubicBezTo>
                  <a:cubicBezTo>
                    <a:pt x="394" y="297"/>
                    <a:pt x="423" y="249"/>
                    <a:pt x="423" y="200"/>
                  </a:cubicBezTo>
                  <a:cubicBezTo>
                    <a:pt x="423" y="127"/>
                    <a:pt x="388" y="81"/>
                    <a:pt x="358" y="5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64" name="Oval 63"/>
            <p:cNvSpPr>
              <a:spLocks noChangeArrowheads="1"/>
            </p:cNvSpPr>
            <p:nvPr/>
          </p:nvSpPr>
          <p:spPr bwMode="auto">
            <a:xfrm>
              <a:off x="13134978" y="1836738"/>
              <a:ext cx="352425" cy="3556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65" name="Rectangle 64"/>
            <p:cNvSpPr>
              <a:spLocks noChangeArrowheads="1"/>
            </p:cNvSpPr>
            <p:nvPr/>
          </p:nvSpPr>
          <p:spPr bwMode="auto">
            <a:xfrm>
              <a:off x="14266866" y="1590676"/>
              <a:ext cx="134938" cy="5349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66" name="Freeform 8"/>
            <p:cNvSpPr>
              <a:spLocks noEditPoints="1"/>
            </p:cNvSpPr>
            <p:nvPr/>
          </p:nvSpPr>
          <p:spPr bwMode="auto">
            <a:xfrm>
              <a:off x="14468478" y="1693863"/>
              <a:ext cx="444500" cy="444500"/>
            </a:xfrm>
            <a:custGeom>
              <a:avLst/>
              <a:gdLst>
                <a:gd name="T0" fmla="*/ 101 w 140"/>
                <a:gd name="T1" fmla="*/ 52 h 139"/>
                <a:gd name="T2" fmla="*/ 93 w 140"/>
                <a:gd name="T3" fmla="*/ 37 h 139"/>
                <a:gd name="T4" fmla="*/ 73 w 140"/>
                <a:gd name="T5" fmla="*/ 29 h 139"/>
                <a:gd name="T6" fmla="*/ 52 w 140"/>
                <a:gd name="T7" fmla="*/ 38 h 139"/>
                <a:gd name="T8" fmla="*/ 44 w 140"/>
                <a:gd name="T9" fmla="*/ 52 h 139"/>
                <a:gd name="T10" fmla="*/ 101 w 140"/>
                <a:gd name="T11" fmla="*/ 52 h 139"/>
                <a:gd name="T12" fmla="*/ 140 w 140"/>
                <a:gd name="T13" fmla="*/ 77 h 139"/>
                <a:gd name="T14" fmla="*/ 43 w 140"/>
                <a:gd name="T15" fmla="*/ 77 h 139"/>
                <a:gd name="T16" fmla="*/ 51 w 140"/>
                <a:gd name="T17" fmla="*/ 99 h 139"/>
                <a:gd name="T18" fmla="*/ 72 w 140"/>
                <a:gd name="T19" fmla="*/ 107 h 139"/>
                <a:gd name="T20" fmla="*/ 89 w 140"/>
                <a:gd name="T21" fmla="*/ 103 h 139"/>
                <a:gd name="T22" fmla="*/ 98 w 140"/>
                <a:gd name="T23" fmla="*/ 93 h 139"/>
                <a:gd name="T24" fmla="*/ 138 w 140"/>
                <a:gd name="T25" fmla="*/ 97 h 139"/>
                <a:gd name="T26" fmla="*/ 113 w 140"/>
                <a:gd name="T27" fmla="*/ 129 h 139"/>
                <a:gd name="T28" fmla="*/ 72 w 140"/>
                <a:gd name="T29" fmla="*/ 139 h 139"/>
                <a:gd name="T30" fmla="*/ 20 w 140"/>
                <a:gd name="T31" fmla="*/ 120 h 139"/>
                <a:gd name="T32" fmla="*/ 0 w 140"/>
                <a:gd name="T33" fmla="*/ 70 h 139"/>
                <a:gd name="T34" fmla="*/ 20 w 140"/>
                <a:gd name="T35" fmla="*/ 19 h 139"/>
                <a:gd name="T36" fmla="*/ 70 w 140"/>
                <a:gd name="T37" fmla="*/ 0 h 139"/>
                <a:gd name="T38" fmla="*/ 122 w 140"/>
                <a:gd name="T39" fmla="*/ 20 h 139"/>
                <a:gd name="T40" fmla="*/ 140 w 140"/>
                <a:gd name="T41" fmla="*/ 73 h 139"/>
                <a:gd name="T42" fmla="*/ 140 w 140"/>
                <a:gd name="T43" fmla="*/ 77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0" h="139">
                  <a:moveTo>
                    <a:pt x="101" y="52"/>
                  </a:moveTo>
                  <a:cubicBezTo>
                    <a:pt x="101" y="51"/>
                    <a:pt x="99" y="43"/>
                    <a:pt x="93" y="37"/>
                  </a:cubicBezTo>
                  <a:cubicBezTo>
                    <a:pt x="88" y="32"/>
                    <a:pt x="81" y="29"/>
                    <a:pt x="73" y="29"/>
                  </a:cubicBezTo>
                  <a:cubicBezTo>
                    <a:pt x="62" y="29"/>
                    <a:pt x="56" y="34"/>
                    <a:pt x="52" y="38"/>
                  </a:cubicBezTo>
                  <a:cubicBezTo>
                    <a:pt x="48" y="41"/>
                    <a:pt x="46" y="46"/>
                    <a:pt x="44" y="52"/>
                  </a:cubicBezTo>
                  <a:lnTo>
                    <a:pt x="101" y="52"/>
                  </a:lnTo>
                  <a:close/>
                  <a:moveTo>
                    <a:pt x="140" y="77"/>
                  </a:moveTo>
                  <a:cubicBezTo>
                    <a:pt x="43" y="77"/>
                    <a:pt x="43" y="77"/>
                    <a:pt x="43" y="77"/>
                  </a:cubicBezTo>
                  <a:cubicBezTo>
                    <a:pt x="43" y="84"/>
                    <a:pt x="46" y="93"/>
                    <a:pt x="51" y="99"/>
                  </a:cubicBezTo>
                  <a:cubicBezTo>
                    <a:pt x="57" y="106"/>
                    <a:pt x="66" y="107"/>
                    <a:pt x="72" y="107"/>
                  </a:cubicBezTo>
                  <a:cubicBezTo>
                    <a:pt x="78" y="107"/>
                    <a:pt x="85" y="106"/>
                    <a:pt x="89" y="103"/>
                  </a:cubicBezTo>
                  <a:cubicBezTo>
                    <a:pt x="90" y="103"/>
                    <a:pt x="95" y="100"/>
                    <a:pt x="98" y="93"/>
                  </a:cubicBezTo>
                  <a:cubicBezTo>
                    <a:pt x="138" y="97"/>
                    <a:pt x="138" y="97"/>
                    <a:pt x="138" y="97"/>
                  </a:cubicBezTo>
                  <a:cubicBezTo>
                    <a:pt x="132" y="115"/>
                    <a:pt x="120" y="125"/>
                    <a:pt x="113" y="129"/>
                  </a:cubicBezTo>
                  <a:cubicBezTo>
                    <a:pt x="100" y="137"/>
                    <a:pt x="86" y="139"/>
                    <a:pt x="72" y="139"/>
                  </a:cubicBezTo>
                  <a:cubicBezTo>
                    <a:pt x="52" y="139"/>
                    <a:pt x="35" y="136"/>
                    <a:pt x="20" y="120"/>
                  </a:cubicBezTo>
                  <a:cubicBezTo>
                    <a:pt x="9" y="109"/>
                    <a:pt x="0" y="92"/>
                    <a:pt x="0" y="70"/>
                  </a:cubicBezTo>
                  <a:cubicBezTo>
                    <a:pt x="0" y="52"/>
                    <a:pt x="7" y="32"/>
                    <a:pt x="20" y="19"/>
                  </a:cubicBezTo>
                  <a:cubicBezTo>
                    <a:pt x="36" y="3"/>
                    <a:pt x="55" y="0"/>
                    <a:pt x="70" y="0"/>
                  </a:cubicBezTo>
                  <a:cubicBezTo>
                    <a:pt x="85" y="0"/>
                    <a:pt x="106" y="3"/>
                    <a:pt x="122" y="20"/>
                  </a:cubicBezTo>
                  <a:cubicBezTo>
                    <a:pt x="137" y="36"/>
                    <a:pt x="140" y="57"/>
                    <a:pt x="140" y="73"/>
                  </a:cubicBezTo>
                  <a:lnTo>
                    <a:pt x="140" y="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67" name="Freeform 9"/>
            <p:cNvSpPr>
              <a:spLocks/>
            </p:cNvSpPr>
            <p:nvPr/>
          </p:nvSpPr>
          <p:spPr bwMode="auto">
            <a:xfrm>
              <a:off x="14928854" y="1709738"/>
              <a:ext cx="503238" cy="415925"/>
            </a:xfrm>
            <a:custGeom>
              <a:avLst/>
              <a:gdLst>
                <a:gd name="T0" fmla="*/ 93 w 317"/>
                <a:gd name="T1" fmla="*/ 0 h 262"/>
                <a:gd name="T2" fmla="*/ 159 w 317"/>
                <a:gd name="T3" fmla="*/ 139 h 262"/>
                <a:gd name="T4" fmla="*/ 225 w 317"/>
                <a:gd name="T5" fmla="*/ 0 h 262"/>
                <a:gd name="T6" fmla="*/ 317 w 317"/>
                <a:gd name="T7" fmla="*/ 0 h 262"/>
                <a:gd name="T8" fmla="*/ 185 w 317"/>
                <a:gd name="T9" fmla="*/ 262 h 262"/>
                <a:gd name="T10" fmla="*/ 133 w 317"/>
                <a:gd name="T11" fmla="*/ 262 h 262"/>
                <a:gd name="T12" fmla="*/ 0 w 317"/>
                <a:gd name="T13" fmla="*/ 0 h 262"/>
                <a:gd name="T14" fmla="*/ 93 w 317"/>
                <a:gd name="T15" fmla="*/ 0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7" h="262">
                  <a:moveTo>
                    <a:pt x="93" y="0"/>
                  </a:moveTo>
                  <a:lnTo>
                    <a:pt x="159" y="139"/>
                  </a:lnTo>
                  <a:lnTo>
                    <a:pt x="225" y="0"/>
                  </a:lnTo>
                  <a:lnTo>
                    <a:pt x="317" y="0"/>
                  </a:lnTo>
                  <a:lnTo>
                    <a:pt x="185" y="262"/>
                  </a:lnTo>
                  <a:lnTo>
                    <a:pt x="133" y="262"/>
                  </a:lnTo>
                  <a:lnTo>
                    <a:pt x="0" y="0"/>
                  </a:lnTo>
                  <a:lnTo>
                    <a:pt x="9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68" name="Freeform 10"/>
            <p:cNvSpPr>
              <a:spLocks/>
            </p:cNvSpPr>
            <p:nvPr/>
          </p:nvSpPr>
          <p:spPr bwMode="auto">
            <a:xfrm>
              <a:off x="15476541" y="1709738"/>
              <a:ext cx="133350" cy="415925"/>
            </a:xfrm>
            <a:custGeom>
              <a:avLst/>
              <a:gdLst>
                <a:gd name="T0" fmla="*/ 42 w 42"/>
                <a:gd name="T1" fmla="*/ 0 h 130"/>
                <a:gd name="T2" fmla="*/ 42 w 42"/>
                <a:gd name="T3" fmla="*/ 97 h 130"/>
                <a:gd name="T4" fmla="*/ 9 w 42"/>
                <a:gd name="T5" fmla="*/ 130 h 130"/>
                <a:gd name="T6" fmla="*/ 0 w 42"/>
                <a:gd name="T7" fmla="*/ 130 h 130"/>
                <a:gd name="T8" fmla="*/ 0 w 42"/>
                <a:gd name="T9" fmla="*/ 0 h 130"/>
                <a:gd name="T10" fmla="*/ 42 w 42"/>
                <a:gd name="T11" fmla="*/ 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" h="130">
                  <a:moveTo>
                    <a:pt x="42" y="0"/>
                  </a:moveTo>
                  <a:cubicBezTo>
                    <a:pt x="42" y="97"/>
                    <a:pt x="42" y="97"/>
                    <a:pt x="42" y="97"/>
                  </a:cubicBezTo>
                  <a:cubicBezTo>
                    <a:pt x="42" y="115"/>
                    <a:pt x="27" y="130"/>
                    <a:pt x="9" y="130"/>
                  </a:cubicBezTo>
                  <a:cubicBezTo>
                    <a:pt x="0" y="130"/>
                    <a:pt x="0" y="130"/>
                    <a:pt x="0" y="13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4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69" name="Freeform 11"/>
            <p:cNvSpPr>
              <a:spLocks/>
            </p:cNvSpPr>
            <p:nvPr/>
          </p:nvSpPr>
          <p:spPr bwMode="auto">
            <a:xfrm>
              <a:off x="14263691" y="2220913"/>
              <a:ext cx="420688" cy="425450"/>
            </a:xfrm>
            <a:custGeom>
              <a:avLst/>
              <a:gdLst>
                <a:gd name="T0" fmla="*/ 0 w 132"/>
                <a:gd name="T1" fmla="*/ 3 h 133"/>
                <a:gd name="T2" fmla="*/ 42 w 132"/>
                <a:gd name="T3" fmla="*/ 3 h 133"/>
                <a:gd name="T4" fmla="*/ 42 w 132"/>
                <a:gd name="T5" fmla="*/ 19 h 133"/>
                <a:gd name="T6" fmla="*/ 82 w 132"/>
                <a:gd name="T7" fmla="*/ 0 h 133"/>
                <a:gd name="T8" fmla="*/ 119 w 132"/>
                <a:gd name="T9" fmla="*/ 13 h 133"/>
                <a:gd name="T10" fmla="*/ 132 w 132"/>
                <a:gd name="T11" fmla="*/ 51 h 133"/>
                <a:gd name="T12" fmla="*/ 132 w 132"/>
                <a:gd name="T13" fmla="*/ 133 h 133"/>
                <a:gd name="T14" fmla="*/ 90 w 132"/>
                <a:gd name="T15" fmla="*/ 133 h 133"/>
                <a:gd name="T16" fmla="*/ 90 w 132"/>
                <a:gd name="T17" fmla="*/ 66 h 133"/>
                <a:gd name="T18" fmla="*/ 83 w 132"/>
                <a:gd name="T19" fmla="*/ 40 h 133"/>
                <a:gd name="T20" fmla="*/ 67 w 132"/>
                <a:gd name="T21" fmla="*/ 35 h 133"/>
                <a:gd name="T22" fmla="*/ 50 w 132"/>
                <a:gd name="T23" fmla="*/ 42 h 133"/>
                <a:gd name="T24" fmla="*/ 42 w 132"/>
                <a:gd name="T25" fmla="*/ 66 h 133"/>
                <a:gd name="T26" fmla="*/ 42 w 132"/>
                <a:gd name="T27" fmla="*/ 133 h 133"/>
                <a:gd name="T28" fmla="*/ 0 w 132"/>
                <a:gd name="T29" fmla="*/ 133 h 133"/>
                <a:gd name="T30" fmla="*/ 0 w 132"/>
                <a:gd name="T31" fmla="*/ 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2" h="133">
                  <a:moveTo>
                    <a:pt x="0" y="3"/>
                  </a:moveTo>
                  <a:cubicBezTo>
                    <a:pt x="42" y="3"/>
                    <a:pt x="42" y="3"/>
                    <a:pt x="42" y="3"/>
                  </a:cubicBezTo>
                  <a:cubicBezTo>
                    <a:pt x="42" y="19"/>
                    <a:pt x="42" y="19"/>
                    <a:pt x="42" y="19"/>
                  </a:cubicBezTo>
                  <a:cubicBezTo>
                    <a:pt x="54" y="2"/>
                    <a:pt x="70" y="0"/>
                    <a:pt x="82" y="0"/>
                  </a:cubicBezTo>
                  <a:cubicBezTo>
                    <a:pt x="93" y="0"/>
                    <a:pt x="108" y="2"/>
                    <a:pt x="119" y="13"/>
                  </a:cubicBezTo>
                  <a:cubicBezTo>
                    <a:pt x="131" y="25"/>
                    <a:pt x="132" y="40"/>
                    <a:pt x="132" y="51"/>
                  </a:cubicBezTo>
                  <a:cubicBezTo>
                    <a:pt x="132" y="133"/>
                    <a:pt x="132" y="133"/>
                    <a:pt x="132" y="133"/>
                  </a:cubicBezTo>
                  <a:cubicBezTo>
                    <a:pt x="90" y="133"/>
                    <a:pt x="90" y="133"/>
                    <a:pt x="90" y="133"/>
                  </a:cubicBezTo>
                  <a:cubicBezTo>
                    <a:pt x="90" y="66"/>
                    <a:pt x="90" y="66"/>
                    <a:pt x="90" y="66"/>
                  </a:cubicBezTo>
                  <a:cubicBezTo>
                    <a:pt x="90" y="58"/>
                    <a:pt x="90" y="47"/>
                    <a:pt x="83" y="40"/>
                  </a:cubicBezTo>
                  <a:cubicBezTo>
                    <a:pt x="80" y="37"/>
                    <a:pt x="75" y="35"/>
                    <a:pt x="67" y="35"/>
                  </a:cubicBezTo>
                  <a:cubicBezTo>
                    <a:pt x="59" y="35"/>
                    <a:pt x="53" y="38"/>
                    <a:pt x="50" y="42"/>
                  </a:cubicBezTo>
                  <a:cubicBezTo>
                    <a:pt x="43" y="49"/>
                    <a:pt x="42" y="58"/>
                    <a:pt x="42" y="66"/>
                  </a:cubicBezTo>
                  <a:cubicBezTo>
                    <a:pt x="42" y="133"/>
                    <a:pt x="42" y="133"/>
                    <a:pt x="42" y="133"/>
                  </a:cubicBezTo>
                  <a:cubicBezTo>
                    <a:pt x="0" y="133"/>
                    <a:pt x="0" y="133"/>
                    <a:pt x="0" y="133"/>
                  </a:cubicBezTo>
                  <a:lnTo>
                    <a:pt x="0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70" name="Freeform 12"/>
            <p:cNvSpPr>
              <a:spLocks/>
            </p:cNvSpPr>
            <p:nvPr/>
          </p:nvSpPr>
          <p:spPr bwMode="auto">
            <a:xfrm>
              <a:off x="14779629" y="2230438"/>
              <a:ext cx="133350" cy="415925"/>
            </a:xfrm>
            <a:custGeom>
              <a:avLst/>
              <a:gdLst>
                <a:gd name="T0" fmla="*/ 42 w 42"/>
                <a:gd name="T1" fmla="*/ 0 h 130"/>
                <a:gd name="T2" fmla="*/ 42 w 42"/>
                <a:gd name="T3" fmla="*/ 98 h 130"/>
                <a:gd name="T4" fmla="*/ 10 w 42"/>
                <a:gd name="T5" fmla="*/ 130 h 130"/>
                <a:gd name="T6" fmla="*/ 0 w 42"/>
                <a:gd name="T7" fmla="*/ 130 h 130"/>
                <a:gd name="T8" fmla="*/ 0 w 42"/>
                <a:gd name="T9" fmla="*/ 0 h 130"/>
                <a:gd name="T10" fmla="*/ 42 w 42"/>
                <a:gd name="T11" fmla="*/ 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" h="130">
                  <a:moveTo>
                    <a:pt x="42" y="0"/>
                  </a:moveTo>
                  <a:cubicBezTo>
                    <a:pt x="42" y="98"/>
                    <a:pt x="42" y="98"/>
                    <a:pt x="42" y="98"/>
                  </a:cubicBezTo>
                  <a:cubicBezTo>
                    <a:pt x="42" y="116"/>
                    <a:pt x="27" y="130"/>
                    <a:pt x="10" y="130"/>
                  </a:cubicBezTo>
                  <a:cubicBezTo>
                    <a:pt x="0" y="130"/>
                    <a:pt x="0" y="130"/>
                    <a:pt x="0" y="13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4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71" name="Freeform 13"/>
            <p:cNvSpPr>
              <a:spLocks/>
            </p:cNvSpPr>
            <p:nvPr/>
          </p:nvSpPr>
          <p:spPr bwMode="auto">
            <a:xfrm>
              <a:off x="15009816" y="2220913"/>
              <a:ext cx="419100" cy="425450"/>
            </a:xfrm>
            <a:custGeom>
              <a:avLst/>
              <a:gdLst>
                <a:gd name="T0" fmla="*/ 0 w 132"/>
                <a:gd name="T1" fmla="*/ 3 h 133"/>
                <a:gd name="T2" fmla="*/ 42 w 132"/>
                <a:gd name="T3" fmla="*/ 3 h 133"/>
                <a:gd name="T4" fmla="*/ 42 w 132"/>
                <a:gd name="T5" fmla="*/ 19 h 133"/>
                <a:gd name="T6" fmla="*/ 82 w 132"/>
                <a:gd name="T7" fmla="*/ 0 h 133"/>
                <a:gd name="T8" fmla="*/ 119 w 132"/>
                <a:gd name="T9" fmla="*/ 13 h 133"/>
                <a:gd name="T10" fmla="*/ 132 w 132"/>
                <a:gd name="T11" fmla="*/ 51 h 133"/>
                <a:gd name="T12" fmla="*/ 132 w 132"/>
                <a:gd name="T13" fmla="*/ 133 h 133"/>
                <a:gd name="T14" fmla="*/ 90 w 132"/>
                <a:gd name="T15" fmla="*/ 133 h 133"/>
                <a:gd name="T16" fmla="*/ 90 w 132"/>
                <a:gd name="T17" fmla="*/ 66 h 133"/>
                <a:gd name="T18" fmla="*/ 83 w 132"/>
                <a:gd name="T19" fmla="*/ 40 h 133"/>
                <a:gd name="T20" fmla="*/ 67 w 132"/>
                <a:gd name="T21" fmla="*/ 35 h 133"/>
                <a:gd name="T22" fmla="*/ 50 w 132"/>
                <a:gd name="T23" fmla="*/ 42 h 133"/>
                <a:gd name="T24" fmla="*/ 42 w 132"/>
                <a:gd name="T25" fmla="*/ 66 h 133"/>
                <a:gd name="T26" fmla="*/ 42 w 132"/>
                <a:gd name="T27" fmla="*/ 133 h 133"/>
                <a:gd name="T28" fmla="*/ 0 w 132"/>
                <a:gd name="T29" fmla="*/ 133 h 133"/>
                <a:gd name="T30" fmla="*/ 0 w 132"/>
                <a:gd name="T31" fmla="*/ 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2" h="133">
                  <a:moveTo>
                    <a:pt x="0" y="3"/>
                  </a:moveTo>
                  <a:cubicBezTo>
                    <a:pt x="42" y="3"/>
                    <a:pt x="42" y="3"/>
                    <a:pt x="42" y="3"/>
                  </a:cubicBezTo>
                  <a:cubicBezTo>
                    <a:pt x="42" y="19"/>
                    <a:pt x="42" y="19"/>
                    <a:pt x="42" y="19"/>
                  </a:cubicBezTo>
                  <a:cubicBezTo>
                    <a:pt x="54" y="2"/>
                    <a:pt x="70" y="0"/>
                    <a:pt x="82" y="0"/>
                  </a:cubicBezTo>
                  <a:cubicBezTo>
                    <a:pt x="93" y="0"/>
                    <a:pt x="108" y="2"/>
                    <a:pt x="119" y="13"/>
                  </a:cubicBezTo>
                  <a:cubicBezTo>
                    <a:pt x="131" y="25"/>
                    <a:pt x="132" y="40"/>
                    <a:pt x="132" y="51"/>
                  </a:cubicBezTo>
                  <a:cubicBezTo>
                    <a:pt x="132" y="133"/>
                    <a:pt x="132" y="133"/>
                    <a:pt x="132" y="133"/>
                  </a:cubicBezTo>
                  <a:cubicBezTo>
                    <a:pt x="90" y="133"/>
                    <a:pt x="90" y="133"/>
                    <a:pt x="90" y="133"/>
                  </a:cubicBezTo>
                  <a:cubicBezTo>
                    <a:pt x="90" y="66"/>
                    <a:pt x="90" y="66"/>
                    <a:pt x="90" y="66"/>
                  </a:cubicBezTo>
                  <a:cubicBezTo>
                    <a:pt x="90" y="58"/>
                    <a:pt x="90" y="47"/>
                    <a:pt x="83" y="40"/>
                  </a:cubicBezTo>
                  <a:cubicBezTo>
                    <a:pt x="80" y="37"/>
                    <a:pt x="75" y="35"/>
                    <a:pt x="67" y="35"/>
                  </a:cubicBezTo>
                  <a:cubicBezTo>
                    <a:pt x="59" y="35"/>
                    <a:pt x="53" y="38"/>
                    <a:pt x="50" y="42"/>
                  </a:cubicBezTo>
                  <a:cubicBezTo>
                    <a:pt x="43" y="49"/>
                    <a:pt x="42" y="58"/>
                    <a:pt x="42" y="66"/>
                  </a:cubicBezTo>
                  <a:cubicBezTo>
                    <a:pt x="42" y="133"/>
                    <a:pt x="42" y="133"/>
                    <a:pt x="42" y="133"/>
                  </a:cubicBezTo>
                  <a:cubicBezTo>
                    <a:pt x="0" y="133"/>
                    <a:pt x="0" y="133"/>
                    <a:pt x="0" y="133"/>
                  </a:cubicBezTo>
                  <a:lnTo>
                    <a:pt x="0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72" name="Freeform 14"/>
            <p:cNvSpPr>
              <a:spLocks noEditPoints="1"/>
            </p:cNvSpPr>
            <p:nvPr/>
          </p:nvSpPr>
          <p:spPr bwMode="auto">
            <a:xfrm>
              <a:off x="15495591" y="2217738"/>
              <a:ext cx="442913" cy="441325"/>
            </a:xfrm>
            <a:custGeom>
              <a:avLst/>
              <a:gdLst>
                <a:gd name="T0" fmla="*/ 101 w 139"/>
                <a:gd name="T1" fmla="*/ 51 h 138"/>
                <a:gd name="T2" fmla="*/ 92 w 139"/>
                <a:gd name="T3" fmla="*/ 36 h 138"/>
                <a:gd name="T4" fmla="*/ 72 w 139"/>
                <a:gd name="T5" fmla="*/ 29 h 138"/>
                <a:gd name="T6" fmla="*/ 51 w 139"/>
                <a:gd name="T7" fmla="*/ 37 h 138"/>
                <a:gd name="T8" fmla="*/ 44 w 139"/>
                <a:gd name="T9" fmla="*/ 51 h 138"/>
                <a:gd name="T10" fmla="*/ 101 w 139"/>
                <a:gd name="T11" fmla="*/ 51 h 138"/>
                <a:gd name="T12" fmla="*/ 139 w 139"/>
                <a:gd name="T13" fmla="*/ 76 h 138"/>
                <a:gd name="T14" fmla="*/ 42 w 139"/>
                <a:gd name="T15" fmla="*/ 76 h 138"/>
                <a:gd name="T16" fmla="*/ 50 w 139"/>
                <a:gd name="T17" fmla="*/ 99 h 138"/>
                <a:gd name="T18" fmla="*/ 72 w 139"/>
                <a:gd name="T19" fmla="*/ 107 h 138"/>
                <a:gd name="T20" fmla="*/ 89 w 139"/>
                <a:gd name="T21" fmla="*/ 103 h 138"/>
                <a:gd name="T22" fmla="*/ 98 w 139"/>
                <a:gd name="T23" fmla="*/ 92 h 138"/>
                <a:gd name="T24" fmla="*/ 137 w 139"/>
                <a:gd name="T25" fmla="*/ 96 h 138"/>
                <a:gd name="T26" fmla="*/ 112 w 139"/>
                <a:gd name="T27" fmla="*/ 129 h 138"/>
                <a:gd name="T28" fmla="*/ 71 w 139"/>
                <a:gd name="T29" fmla="*/ 138 h 138"/>
                <a:gd name="T30" fmla="*/ 19 w 139"/>
                <a:gd name="T31" fmla="*/ 120 h 138"/>
                <a:gd name="T32" fmla="*/ 0 w 139"/>
                <a:gd name="T33" fmla="*/ 70 h 138"/>
                <a:gd name="T34" fmla="*/ 20 w 139"/>
                <a:gd name="T35" fmla="*/ 18 h 138"/>
                <a:gd name="T36" fmla="*/ 69 w 139"/>
                <a:gd name="T37" fmla="*/ 0 h 138"/>
                <a:gd name="T38" fmla="*/ 121 w 139"/>
                <a:gd name="T39" fmla="*/ 19 h 138"/>
                <a:gd name="T40" fmla="*/ 139 w 139"/>
                <a:gd name="T41" fmla="*/ 72 h 138"/>
                <a:gd name="T42" fmla="*/ 139 w 139"/>
                <a:gd name="T43" fmla="*/ 76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39" h="138">
                  <a:moveTo>
                    <a:pt x="101" y="51"/>
                  </a:moveTo>
                  <a:cubicBezTo>
                    <a:pt x="100" y="50"/>
                    <a:pt x="98" y="42"/>
                    <a:pt x="92" y="36"/>
                  </a:cubicBezTo>
                  <a:cubicBezTo>
                    <a:pt x="87" y="32"/>
                    <a:pt x="81" y="29"/>
                    <a:pt x="72" y="29"/>
                  </a:cubicBezTo>
                  <a:cubicBezTo>
                    <a:pt x="61" y="29"/>
                    <a:pt x="55" y="33"/>
                    <a:pt x="51" y="37"/>
                  </a:cubicBezTo>
                  <a:cubicBezTo>
                    <a:pt x="48" y="41"/>
                    <a:pt x="45" y="45"/>
                    <a:pt x="44" y="51"/>
                  </a:cubicBezTo>
                  <a:lnTo>
                    <a:pt x="101" y="51"/>
                  </a:lnTo>
                  <a:close/>
                  <a:moveTo>
                    <a:pt x="139" y="76"/>
                  </a:moveTo>
                  <a:cubicBezTo>
                    <a:pt x="42" y="76"/>
                    <a:pt x="42" y="76"/>
                    <a:pt x="42" y="76"/>
                  </a:cubicBezTo>
                  <a:cubicBezTo>
                    <a:pt x="42" y="83"/>
                    <a:pt x="45" y="93"/>
                    <a:pt x="50" y="99"/>
                  </a:cubicBezTo>
                  <a:cubicBezTo>
                    <a:pt x="57" y="106"/>
                    <a:pt x="65" y="107"/>
                    <a:pt x="72" y="107"/>
                  </a:cubicBezTo>
                  <a:cubicBezTo>
                    <a:pt x="78" y="107"/>
                    <a:pt x="84" y="106"/>
                    <a:pt x="89" y="103"/>
                  </a:cubicBezTo>
                  <a:cubicBezTo>
                    <a:pt x="89" y="103"/>
                    <a:pt x="94" y="99"/>
                    <a:pt x="98" y="92"/>
                  </a:cubicBezTo>
                  <a:cubicBezTo>
                    <a:pt x="137" y="96"/>
                    <a:pt x="137" y="96"/>
                    <a:pt x="137" y="96"/>
                  </a:cubicBezTo>
                  <a:cubicBezTo>
                    <a:pt x="131" y="115"/>
                    <a:pt x="120" y="124"/>
                    <a:pt x="112" y="129"/>
                  </a:cubicBezTo>
                  <a:cubicBezTo>
                    <a:pt x="100" y="136"/>
                    <a:pt x="86" y="138"/>
                    <a:pt x="71" y="138"/>
                  </a:cubicBezTo>
                  <a:cubicBezTo>
                    <a:pt x="52" y="138"/>
                    <a:pt x="34" y="135"/>
                    <a:pt x="19" y="120"/>
                  </a:cubicBezTo>
                  <a:cubicBezTo>
                    <a:pt x="8" y="108"/>
                    <a:pt x="0" y="91"/>
                    <a:pt x="0" y="70"/>
                  </a:cubicBezTo>
                  <a:cubicBezTo>
                    <a:pt x="0" y="51"/>
                    <a:pt x="6" y="32"/>
                    <a:pt x="20" y="18"/>
                  </a:cubicBezTo>
                  <a:cubicBezTo>
                    <a:pt x="35" y="3"/>
                    <a:pt x="55" y="0"/>
                    <a:pt x="69" y="0"/>
                  </a:cubicBezTo>
                  <a:cubicBezTo>
                    <a:pt x="84" y="0"/>
                    <a:pt x="105" y="2"/>
                    <a:pt x="121" y="19"/>
                  </a:cubicBezTo>
                  <a:cubicBezTo>
                    <a:pt x="136" y="36"/>
                    <a:pt x="139" y="56"/>
                    <a:pt x="139" y="72"/>
                  </a:cubicBezTo>
                  <a:lnTo>
                    <a:pt x="139" y="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73" name="Freeform 15"/>
            <p:cNvSpPr>
              <a:spLocks/>
            </p:cNvSpPr>
            <p:nvPr/>
          </p:nvSpPr>
          <p:spPr bwMode="auto">
            <a:xfrm>
              <a:off x="14270041" y="2822576"/>
              <a:ext cx="147638" cy="182563"/>
            </a:xfrm>
            <a:custGeom>
              <a:avLst/>
              <a:gdLst>
                <a:gd name="T0" fmla="*/ 93 w 93"/>
                <a:gd name="T1" fmla="*/ 0 h 115"/>
                <a:gd name="T2" fmla="*/ 93 w 93"/>
                <a:gd name="T3" fmla="*/ 14 h 115"/>
                <a:gd name="T4" fmla="*/ 55 w 93"/>
                <a:gd name="T5" fmla="*/ 14 h 115"/>
                <a:gd name="T6" fmla="*/ 55 w 93"/>
                <a:gd name="T7" fmla="*/ 115 h 115"/>
                <a:gd name="T8" fmla="*/ 39 w 93"/>
                <a:gd name="T9" fmla="*/ 115 h 115"/>
                <a:gd name="T10" fmla="*/ 39 w 93"/>
                <a:gd name="T11" fmla="*/ 14 h 115"/>
                <a:gd name="T12" fmla="*/ 0 w 93"/>
                <a:gd name="T13" fmla="*/ 14 h 115"/>
                <a:gd name="T14" fmla="*/ 0 w 93"/>
                <a:gd name="T15" fmla="*/ 0 h 115"/>
                <a:gd name="T16" fmla="*/ 93 w 93"/>
                <a:gd name="T17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3" h="115">
                  <a:moveTo>
                    <a:pt x="93" y="0"/>
                  </a:moveTo>
                  <a:lnTo>
                    <a:pt x="93" y="14"/>
                  </a:lnTo>
                  <a:lnTo>
                    <a:pt x="55" y="14"/>
                  </a:lnTo>
                  <a:lnTo>
                    <a:pt x="55" y="115"/>
                  </a:lnTo>
                  <a:lnTo>
                    <a:pt x="39" y="115"/>
                  </a:lnTo>
                  <a:lnTo>
                    <a:pt x="39" y="14"/>
                  </a:lnTo>
                  <a:lnTo>
                    <a:pt x="0" y="14"/>
                  </a:lnTo>
                  <a:lnTo>
                    <a:pt x="0" y="0"/>
                  </a:lnTo>
                  <a:lnTo>
                    <a:pt x="9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74" name="Freeform 16"/>
            <p:cNvSpPr>
              <a:spLocks noEditPoints="1"/>
            </p:cNvSpPr>
            <p:nvPr/>
          </p:nvSpPr>
          <p:spPr bwMode="auto">
            <a:xfrm>
              <a:off x="14404978" y="2867026"/>
              <a:ext cx="117475" cy="141288"/>
            </a:xfrm>
            <a:custGeom>
              <a:avLst/>
              <a:gdLst>
                <a:gd name="T0" fmla="*/ 28 w 37"/>
                <a:gd name="T1" fmla="*/ 2 h 44"/>
                <a:gd name="T2" fmla="*/ 34 w 37"/>
                <a:gd name="T3" fmla="*/ 8 h 44"/>
                <a:gd name="T4" fmla="*/ 37 w 37"/>
                <a:gd name="T5" fmla="*/ 15 h 44"/>
                <a:gd name="T6" fmla="*/ 37 w 37"/>
                <a:gd name="T7" fmla="*/ 24 h 44"/>
                <a:gd name="T8" fmla="*/ 7 w 37"/>
                <a:gd name="T9" fmla="*/ 24 h 44"/>
                <a:gd name="T10" fmla="*/ 10 w 37"/>
                <a:gd name="T11" fmla="*/ 34 h 44"/>
                <a:gd name="T12" fmla="*/ 19 w 37"/>
                <a:gd name="T13" fmla="*/ 38 h 44"/>
                <a:gd name="T14" fmla="*/ 27 w 37"/>
                <a:gd name="T15" fmla="*/ 35 h 44"/>
                <a:gd name="T16" fmla="*/ 30 w 37"/>
                <a:gd name="T17" fmla="*/ 30 h 44"/>
                <a:gd name="T18" fmla="*/ 37 w 37"/>
                <a:gd name="T19" fmla="*/ 30 h 44"/>
                <a:gd name="T20" fmla="*/ 35 w 37"/>
                <a:gd name="T21" fmla="*/ 35 h 44"/>
                <a:gd name="T22" fmla="*/ 32 w 37"/>
                <a:gd name="T23" fmla="*/ 39 h 44"/>
                <a:gd name="T24" fmla="*/ 24 w 37"/>
                <a:gd name="T25" fmla="*/ 44 h 44"/>
                <a:gd name="T26" fmla="*/ 18 w 37"/>
                <a:gd name="T27" fmla="*/ 44 h 44"/>
                <a:gd name="T28" fmla="*/ 5 w 37"/>
                <a:gd name="T29" fmla="*/ 39 h 44"/>
                <a:gd name="T30" fmla="*/ 0 w 37"/>
                <a:gd name="T31" fmla="*/ 23 h 44"/>
                <a:gd name="T32" fmla="*/ 5 w 37"/>
                <a:gd name="T33" fmla="*/ 7 h 44"/>
                <a:gd name="T34" fmla="*/ 19 w 37"/>
                <a:gd name="T35" fmla="*/ 0 h 44"/>
                <a:gd name="T36" fmla="*/ 28 w 37"/>
                <a:gd name="T37" fmla="*/ 2 h 44"/>
                <a:gd name="T38" fmla="*/ 30 w 37"/>
                <a:gd name="T39" fmla="*/ 19 h 44"/>
                <a:gd name="T40" fmla="*/ 28 w 37"/>
                <a:gd name="T41" fmla="*/ 11 h 44"/>
                <a:gd name="T42" fmla="*/ 19 w 37"/>
                <a:gd name="T43" fmla="*/ 6 h 44"/>
                <a:gd name="T44" fmla="*/ 11 w 37"/>
                <a:gd name="T45" fmla="*/ 10 h 44"/>
                <a:gd name="T46" fmla="*/ 7 w 37"/>
                <a:gd name="T47" fmla="*/ 19 h 44"/>
                <a:gd name="T48" fmla="*/ 30 w 37"/>
                <a:gd name="T49" fmla="*/ 19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7" h="44">
                  <a:moveTo>
                    <a:pt x="28" y="2"/>
                  </a:moveTo>
                  <a:cubicBezTo>
                    <a:pt x="31" y="4"/>
                    <a:pt x="33" y="6"/>
                    <a:pt x="34" y="8"/>
                  </a:cubicBezTo>
                  <a:cubicBezTo>
                    <a:pt x="35" y="10"/>
                    <a:pt x="36" y="12"/>
                    <a:pt x="37" y="15"/>
                  </a:cubicBezTo>
                  <a:cubicBezTo>
                    <a:pt x="37" y="17"/>
                    <a:pt x="37" y="20"/>
                    <a:pt x="37" y="24"/>
                  </a:cubicBezTo>
                  <a:cubicBezTo>
                    <a:pt x="7" y="24"/>
                    <a:pt x="7" y="24"/>
                    <a:pt x="7" y="24"/>
                  </a:cubicBezTo>
                  <a:cubicBezTo>
                    <a:pt x="7" y="29"/>
                    <a:pt x="8" y="32"/>
                    <a:pt x="10" y="34"/>
                  </a:cubicBezTo>
                  <a:cubicBezTo>
                    <a:pt x="12" y="37"/>
                    <a:pt x="15" y="38"/>
                    <a:pt x="19" y="38"/>
                  </a:cubicBezTo>
                  <a:cubicBezTo>
                    <a:pt x="22" y="38"/>
                    <a:pt x="25" y="37"/>
                    <a:pt x="27" y="35"/>
                  </a:cubicBezTo>
                  <a:cubicBezTo>
                    <a:pt x="29" y="33"/>
                    <a:pt x="30" y="32"/>
                    <a:pt x="30" y="30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7" y="31"/>
                    <a:pt x="36" y="33"/>
                    <a:pt x="35" y="35"/>
                  </a:cubicBezTo>
                  <a:cubicBezTo>
                    <a:pt x="34" y="37"/>
                    <a:pt x="33" y="38"/>
                    <a:pt x="32" y="39"/>
                  </a:cubicBezTo>
                  <a:cubicBezTo>
                    <a:pt x="30" y="42"/>
                    <a:pt x="27" y="43"/>
                    <a:pt x="24" y="44"/>
                  </a:cubicBezTo>
                  <a:cubicBezTo>
                    <a:pt x="22" y="44"/>
                    <a:pt x="20" y="44"/>
                    <a:pt x="18" y="44"/>
                  </a:cubicBezTo>
                  <a:cubicBezTo>
                    <a:pt x="13" y="44"/>
                    <a:pt x="9" y="42"/>
                    <a:pt x="5" y="39"/>
                  </a:cubicBezTo>
                  <a:cubicBezTo>
                    <a:pt x="2" y="35"/>
                    <a:pt x="0" y="30"/>
                    <a:pt x="0" y="23"/>
                  </a:cubicBezTo>
                  <a:cubicBezTo>
                    <a:pt x="0" y="16"/>
                    <a:pt x="2" y="11"/>
                    <a:pt x="5" y="7"/>
                  </a:cubicBezTo>
                  <a:cubicBezTo>
                    <a:pt x="9" y="2"/>
                    <a:pt x="13" y="0"/>
                    <a:pt x="19" y="0"/>
                  </a:cubicBezTo>
                  <a:cubicBezTo>
                    <a:pt x="22" y="0"/>
                    <a:pt x="25" y="1"/>
                    <a:pt x="28" y="2"/>
                  </a:cubicBezTo>
                  <a:moveTo>
                    <a:pt x="30" y="19"/>
                  </a:moveTo>
                  <a:cubicBezTo>
                    <a:pt x="30" y="16"/>
                    <a:pt x="29" y="13"/>
                    <a:pt x="28" y="11"/>
                  </a:cubicBezTo>
                  <a:cubicBezTo>
                    <a:pt x="26" y="8"/>
                    <a:pt x="23" y="6"/>
                    <a:pt x="19" y="6"/>
                  </a:cubicBezTo>
                  <a:cubicBezTo>
                    <a:pt x="16" y="6"/>
                    <a:pt x="13" y="8"/>
                    <a:pt x="11" y="10"/>
                  </a:cubicBezTo>
                  <a:cubicBezTo>
                    <a:pt x="9" y="12"/>
                    <a:pt x="8" y="15"/>
                    <a:pt x="7" y="19"/>
                  </a:cubicBezTo>
                  <a:lnTo>
                    <a:pt x="30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75" name="Freeform 17"/>
            <p:cNvSpPr>
              <a:spLocks/>
            </p:cNvSpPr>
            <p:nvPr/>
          </p:nvSpPr>
          <p:spPr bwMode="auto">
            <a:xfrm>
              <a:off x="14544678" y="2867026"/>
              <a:ext cx="114300" cy="141288"/>
            </a:xfrm>
            <a:custGeom>
              <a:avLst/>
              <a:gdLst>
                <a:gd name="T0" fmla="*/ 31 w 36"/>
                <a:gd name="T1" fmla="*/ 3 h 44"/>
                <a:gd name="T2" fmla="*/ 36 w 36"/>
                <a:gd name="T3" fmla="*/ 15 h 44"/>
                <a:gd name="T4" fmla="*/ 29 w 36"/>
                <a:gd name="T5" fmla="*/ 15 h 44"/>
                <a:gd name="T6" fmla="*/ 26 w 36"/>
                <a:gd name="T7" fmla="*/ 9 h 44"/>
                <a:gd name="T8" fmla="*/ 19 w 36"/>
                <a:gd name="T9" fmla="*/ 6 h 44"/>
                <a:gd name="T10" fmla="*/ 10 w 36"/>
                <a:gd name="T11" fmla="*/ 13 h 44"/>
                <a:gd name="T12" fmla="*/ 8 w 36"/>
                <a:gd name="T13" fmla="*/ 23 h 44"/>
                <a:gd name="T14" fmla="*/ 10 w 36"/>
                <a:gd name="T15" fmla="*/ 34 h 44"/>
                <a:gd name="T16" fmla="*/ 19 w 36"/>
                <a:gd name="T17" fmla="*/ 38 h 44"/>
                <a:gd name="T18" fmla="*/ 26 w 36"/>
                <a:gd name="T19" fmla="*/ 35 h 44"/>
                <a:gd name="T20" fmla="*/ 29 w 36"/>
                <a:gd name="T21" fmla="*/ 28 h 44"/>
                <a:gd name="T22" fmla="*/ 36 w 36"/>
                <a:gd name="T23" fmla="*/ 28 h 44"/>
                <a:gd name="T24" fmla="*/ 30 w 36"/>
                <a:gd name="T25" fmla="*/ 40 h 44"/>
                <a:gd name="T26" fmla="*/ 18 w 36"/>
                <a:gd name="T27" fmla="*/ 44 h 44"/>
                <a:gd name="T28" fmla="*/ 5 w 36"/>
                <a:gd name="T29" fmla="*/ 38 h 44"/>
                <a:gd name="T30" fmla="*/ 0 w 36"/>
                <a:gd name="T31" fmla="*/ 23 h 44"/>
                <a:gd name="T32" fmla="*/ 6 w 36"/>
                <a:gd name="T33" fmla="*/ 6 h 44"/>
                <a:gd name="T34" fmla="*/ 19 w 36"/>
                <a:gd name="T35" fmla="*/ 0 h 44"/>
                <a:gd name="T36" fmla="*/ 31 w 36"/>
                <a:gd name="T37" fmla="*/ 3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6" h="44">
                  <a:moveTo>
                    <a:pt x="31" y="3"/>
                  </a:moveTo>
                  <a:cubicBezTo>
                    <a:pt x="34" y="6"/>
                    <a:pt x="35" y="10"/>
                    <a:pt x="36" y="15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9" y="13"/>
                    <a:pt x="28" y="11"/>
                    <a:pt x="26" y="9"/>
                  </a:cubicBezTo>
                  <a:cubicBezTo>
                    <a:pt x="25" y="7"/>
                    <a:pt x="22" y="6"/>
                    <a:pt x="19" y="6"/>
                  </a:cubicBezTo>
                  <a:cubicBezTo>
                    <a:pt x="15" y="6"/>
                    <a:pt x="12" y="8"/>
                    <a:pt x="10" y="13"/>
                  </a:cubicBezTo>
                  <a:cubicBezTo>
                    <a:pt x="8" y="16"/>
                    <a:pt x="8" y="19"/>
                    <a:pt x="8" y="23"/>
                  </a:cubicBezTo>
                  <a:cubicBezTo>
                    <a:pt x="8" y="27"/>
                    <a:pt x="9" y="31"/>
                    <a:pt x="10" y="34"/>
                  </a:cubicBezTo>
                  <a:cubicBezTo>
                    <a:pt x="12" y="37"/>
                    <a:pt x="15" y="38"/>
                    <a:pt x="19" y="38"/>
                  </a:cubicBezTo>
                  <a:cubicBezTo>
                    <a:pt x="22" y="38"/>
                    <a:pt x="24" y="37"/>
                    <a:pt x="26" y="35"/>
                  </a:cubicBezTo>
                  <a:cubicBezTo>
                    <a:pt x="27" y="34"/>
                    <a:pt x="28" y="31"/>
                    <a:pt x="29" y="28"/>
                  </a:cubicBezTo>
                  <a:cubicBezTo>
                    <a:pt x="36" y="28"/>
                    <a:pt x="36" y="28"/>
                    <a:pt x="36" y="28"/>
                  </a:cubicBezTo>
                  <a:cubicBezTo>
                    <a:pt x="35" y="34"/>
                    <a:pt x="33" y="38"/>
                    <a:pt x="30" y="40"/>
                  </a:cubicBezTo>
                  <a:cubicBezTo>
                    <a:pt x="27" y="43"/>
                    <a:pt x="23" y="44"/>
                    <a:pt x="18" y="44"/>
                  </a:cubicBezTo>
                  <a:cubicBezTo>
                    <a:pt x="13" y="44"/>
                    <a:pt x="8" y="42"/>
                    <a:pt x="5" y="38"/>
                  </a:cubicBezTo>
                  <a:cubicBezTo>
                    <a:pt x="2" y="34"/>
                    <a:pt x="0" y="29"/>
                    <a:pt x="0" y="23"/>
                  </a:cubicBezTo>
                  <a:cubicBezTo>
                    <a:pt x="0" y="16"/>
                    <a:pt x="2" y="10"/>
                    <a:pt x="6" y="6"/>
                  </a:cubicBezTo>
                  <a:cubicBezTo>
                    <a:pt x="9" y="2"/>
                    <a:pt x="14" y="0"/>
                    <a:pt x="19" y="0"/>
                  </a:cubicBezTo>
                  <a:cubicBezTo>
                    <a:pt x="24" y="0"/>
                    <a:pt x="28" y="1"/>
                    <a:pt x="31" y="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76" name="Freeform 18"/>
            <p:cNvSpPr>
              <a:spLocks/>
            </p:cNvSpPr>
            <p:nvPr/>
          </p:nvSpPr>
          <p:spPr bwMode="auto">
            <a:xfrm>
              <a:off x="14684379" y="2822576"/>
              <a:ext cx="107950" cy="182563"/>
            </a:xfrm>
            <a:custGeom>
              <a:avLst/>
              <a:gdLst>
                <a:gd name="T0" fmla="*/ 0 w 34"/>
                <a:gd name="T1" fmla="*/ 0 h 57"/>
                <a:gd name="T2" fmla="*/ 7 w 34"/>
                <a:gd name="T3" fmla="*/ 0 h 57"/>
                <a:gd name="T4" fmla="*/ 7 w 34"/>
                <a:gd name="T5" fmla="*/ 21 h 57"/>
                <a:gd name="T6" fmla="*/ 11 w 34"/>
                <a:gd name="T7" fmla="*/ 16 h 57"/>
                <a:gd name="T8" fmla="*/ 20 w 34"/>
                <a:gd name="T9" fmla="*/ 14 h 57"/>
                <a:gd name="T10" fmla="*/ 32 w 34"/>
                <a:gd name="T11" fmla="*/ 21 h 57"/>
                <a:gd name="T12" fmla="*/ 34 w 34"/>
                <a:gd name="T13" fmla="*/ 30 h 57"/>
                <a:gd name="T14" fmla="*/ 34 w 34"/>
                <a:gd name="T15" fmla="*/ 57 h 57"/>
                <a:gd name="T16" fmla="*/ 26 w 34"/>
                <a:gd name="T17" fmla="*/ 57 h 57"/>
                <a:gd name="T18" fmla="*/ 26 w 34"/>
                <a:gd name="T19" fmla="*/ 31 h 57"/>
                <a:gd name="T20" fmla="*/ 25 w 34"/>
                <a:gd name="T21" fmla="*/ 24 h 57"/>
                <a:gd name="T22" fmla="*/ 18 w 34"/>
                <a:gd name="T23" fmla="*/ 21 h 57"/>
                <a:gd name="T24" fmla="*/ 10 w 34"/>
                <a:gd name="T25" fmla="*/ 23 h 57"/>
                <a:gd name="T26" fmla="*/ 7 w 34"/>
                <a:gd name="T27" fmla="*/ 35 h 57"/>
                <a:gd name="T28" fmla="*/ 7 w 34"/>
                <a:gd name="T29" fmla="*/ 57 h 57"/>
                <a:gd name="T30" fmla="*/ 0 w 34"/>
                <a:gd name="T31" fmla="*/ 57 h 57"/>
                <a:gd name="T32" fmla="*/ 0 w 34"/>
                <a:gd name="T33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4" h="57">
                  <a:moveTo>
                    <a:pt x="0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8" y="19"/>
                    <a:pt x="10" y="17"/>
                    <a:pt x="11" y="16"/>
                  </a:cubicBezTo>
                  <a:cubicBezTo>
                    <a:pt x="13" y="15"/>
                    <a:pt x="16" y="14"/>
                    <a:pt x="20" y="14"/>
                  </a:cubicBezTo>
                  <a:cubicBezTo>
                    <a:pt x="26" y="14"/>
                    <a:pt x="30" y="16"/>
                    <a:pt x="32" y="21"/>
                  </a:cubicBezTo>
                  <a:cubicBezTo>
                    <a:pt x="33" y="23"/>
                    <a:pt x="34" y="26"/>
                    <a:pt x="34" y="30"/>
                  </a:cubicBezTo>
                  <a:cubicBezTo>
                    <a:pt x="34" y="57"/>
                    <a:pt x="34" y="57"/>
                    <a:pt x="34" y="57"/>
                  </a:cubicBezTo>
                  <a:cubicBezTo>
                    <a:pt x="26" y="57"/>
                    <a:pt x="26" y="57"/>
                    <a:pt x="26" y="57"/>
                  </a:cubicBezTo>
                  <a:cubicBezTo>
                    <a:pt x="26" y="31"/>
                    <a:pt x="26" y="31"/>
                    <a:pt x="26" y="31"/>
                  </a:cubicBezTo>
                  <a:cubicBezTo>
                    <a:pt x="26" y="28"/>
                    <a:pt x="26" y="25"/>
                    <a:pt x="25" y="24"/>
                  </a:cubicBezTo>
                  <a:cubicBezTo>
                    <a:pt x="24" y="22"/>
                    <a:pt x="22" y="21"/>
                    <a:pt x="18" y="21"/>
                  </a:cubicBezTo>
                  <a:cubicBezTo>
                    <a:pt x="15" y="21"/>
                    <a:pt x="13" y="22"/>
                    <a:pt x="10" y="23"/>
                  </a:cubicBezTo>
                  <a:cubicBezTo>
                    <a:pt x="8" y="25"/>
                    <a:pt x="7" y="29"/>
                    <a:pt x="7" y="35"/>
                  </a:cubicBezTo>
                  <a:cubicBezTo>
                    <a:pt x="7" y="57"/>
                    <a:pt x="7" y="57"/>
                    <a:pt x="7" y="57"/>
                  </a:cubicBezTo>
                  <a:cubicBezTo>
                    <a:pt x="0" y="57"/>
                    <a:pt x="0" y="57"/>
                    <a:pt x="0" y="57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77" name="Freeform 19"/>
            <p:cNvSpPr>
              <a:spLocks/>
            </p:cNvSpPr>
            <p:nvPr/>
          </p:nvSpPr>
          <p:spPr bwMode="auto">
            <a:xfrm>
              <a:off x="14827254" y="2867026"/>
              <a:ext cx="107950" cy="138113"/>
            </a:xfrm>
            <a:custGeom>
              <a:avLst/>
              <a:gdLst>
                <a:gd name="T0" fmla="*/ 0 w 34"/>
                <a:gd name="T1" fmla="*/ 1 h 43"/>
                <a:gd name="T2" fmla="*/ 6 w 34"/>
                <a:gd name="T3" fmla="*/ 1 h 43"/>
                <a:gd name="T4" fmla="*/ 6 w 34"/>
                <a:gd name="T5" fmla="*/ 7 h 43"/>
                <a:gd name="T6" fmla="*/ 13 w 34"/>
                <a:gd name="T7" fmla="*/ 2 h 43"/>
                <a:gd name="T8" fmla="*/ 20 w 34"/>
                <a:gd name="T9" fmla="*/ 0 h 43"/>
                <a:gd name="T10" fmla="*/ 32 w 34"/>
                <a:gd name="T11" fmla="*/ 7 h 43"/>
                <a:gd name="T12" fmla="*/ 34 w 34"/>
                <a:gd name="T13" fmla="*/ 16 h 43"/>
                <a:gd name="T14" fmla="*/ 34 w 34"/>
                <a:gd name="T15" fmla="*/ 43 h 43"/>
                <a:gd name="T16" fmla="*/ 26 w 34"/>
                <a:gd name="T17" fmla="*/ 43 h 43"/>
                <a:gd name="T18" fmla="*/ 26 w 34"/>
                <a:gd name="T19" fmla="*/ 17 h 43"/>
                <a:gd name="T20" fmla="*/ 25 w 34"/>
                <a:gd name="T21" fmla="*/ 11 h 43"/>
                <a:gd name="T22" fmla="*/ 19 w 34"/>
                <a:gd name="T23" fmla="*/ 7 h 43"/>
                <a:gd name="T24" fmla="*/ 14 w 34"/>
                <a:gd name="T25" fmla="*/ 7 h 43"/>
                <a:gd name="T26" fmla="*/ 9 w 34"/>
                <a:gd name="T27" fmla="*/ 11 h 43"/>
                <a:gd name="T28" fmla="*/ 7 w 34"/>
                <a:gd name="T29" fmla="*/ 15 h 43"/>
                <a:gd name="T30" fmla="*/ 7 w 34"/>
                <a:gd name="T31" fmla="*/ 21 h 43"/>
                <a:gd name="T32" fmla="*/ 7 w 34"/>
                <a:gd name="T33" fmla="*/ 43 h 43"/>
                <a:gd name="T34" fmla="*/ 0 w 34"/>
                <a:gd name="T35" fmla="*/ 43 h 43"/>
                <a:gd name="T36" fmla="*/ 0 w 34"/>
                <a:gd name="T37" fmla="*/ 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4" h="43">
                  <a:moveTo>
                    <a:pt x="0" y="1"/>
                  </a:moveTo>
                  <a:cubicBezTo>
                    <a:pt x="6" y="1"/>
                    <a:pt x="6" y="1"/>
                    <a:pt x="6" y="1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8" y="5"/>
                    <a:pt x="10" y="3"/>
                    <a:pt x="13" y="2"/>
                  </a:cubicBezTo>
                  <a:cubicBezTo>
                    <a:pt x="15" y="1"/>
                    <a:pt x="17" y="0"/>
                    <a:pt x="20" y="0"/>
                  </a:cubicBezTo>
                  <a:cubicBezTo>
                    <a:pt x="26" y="0"/>
                    <a:pt x="30" y="2"/>
                    <a:pt x="32" y="7"/>
                  </a:cubicBezTo>
                  <a:cubicBezTo>
                    <a:pt x="33" y="9"/>
                    <a:pt x="34" y="12"/>
                    <a:pt x="34" y="16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6" y="14"/>
                    <a:pt x="26" y="12"/>
                    <a:pt x="25" y="11"/>
                  </a:cubicBezTo>
                  <a:cubicBezTo>
                    <a:pt x="24" y="8"/>
                    <a:pt x="22" y="7"/>
                    <a:pt x="19" y="7"/>
                  </a:cubicBezTo>
                  <a:cubicBezTo>
                    <a:pt x="17" y="7"/>
                    <a:pt x="16" y="7"/>
                    <a:pt x="14" y="7"/>
                  </a:cubicBezTo>
                  <a:cubicBezTo>
                    <a:pt x="13" y="8"/>
                    <a:pt x="11" y="9"/>
                    <a:pt x="9" y="11"/>
                  </a:cubicBezTo>
                  <a:cubicBezTo>
                    <a:pt x="8" y="12"/>
                    <a:pt x="8" y="13"/>
                    <a:pt x="7" y="15"/>
                  </a:cubicBezTo>
                  <a:cubicBezTo>
                    <a:pt x="7" y="16"/>
                    <a:pt x="7" y="18"/>
                    <a:pt x="7" y="21"/>
                  </a:cubicBezTo>
                  <a:cubicBezTo>
                    <a:pt x="7" y="43"/>
                    <a:pt x="7" y="43"/>
                    <a:pt x="7" y="43"/>
                  </a:cubicBezTo>
                  <a:cubicBezTo>
                    <a:pt x="0" y="43"/>
                    <a:pt x="0" y="43"/>
                    <a:pt x="0" y="43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78" name="Freeform 20"/>
            <p:cNvSpPr>
              <a:spLocks noEditPoints="1"/>
            </p:cNvSpPr>
            <p:nvPr/>
          </p:nvSpPr>
          <p:spPr bwMode="auto">
            <a:xfrm>
              <a:off x="14960604" y="2867026"/>
              <a:ext cx="122238" cy="141288"/>
            </a:xfrm>
            <a:custGeom>
              <a:avLst/>
              <a:gdLst>
                <a:gd name="T0" fmla="*/ 33 w 38"/>
                <a:gd name="T1" fmla="*/ 5 h 44"/>
                <a:gd name="T2" fmla="*/ 38 w 38"/>
                <a:gd name="T3" fmla="*/ 21 h 44"/>
                <a:gd name="T4" fmla="*/ 33 w 38"/>
                <a:gd name="T5" fmla="*/ 38 h 44"/>
                <a:gd name="T6" fmla="*/ 18 w 38"/>
                <a:gd name="T7" fmla="*/ 44 h 44"/>
                <a:gd name="T8" fmla="*/ 5 w 38"/>
                <a:gd name="T9" fmla="*/ 39 h 44"/>
                <a:gd name="T10" fmla="*/ 0 w 38"/>
                <a:gd name="T11" fmla="*/ 23 h 44"/>
                <a:gd name="T12" fmla="*/ 5 w 38"/>
                <a:gd name="T13" fmla="*/ 6 h 44"/>
                <a:gd name="T14" fmla="*/ 19 w 38"/>
                <a:gd name="T15" fmla="*/ 0 h 44"/>
                <a:gd name="T16" fmla="*/ 33 w 38"/>
                <a:gd name="T17" fmla="*/ 5 h 44"/>
                <a:gd name="T18" fmla="*/ 28 w 38"/>
                <a:gd name="T19" fmla="*/ 33 h 44"/>
                <a:gd name="T20" fmla="*/ 31 w 38"/>
                <a:gd name="T21" fmla="*/ 21 h 44"/>
                <a:gd name="T22" fmla="*/ 29 w 38"/>
                <a:gd name="T23" fmla="*/ 12 h 44"/>
                <a:gd name="T24" fmla="*/ 19 w 38"/>
                <a:gd name="T25" fmla="*/ 6 h 44"/>
                <a:gd name="T26" fmla="*/ 10 w 38"/>
                <a:gd name="T27" fmla="*/ 11 h 44"/>
                <a:gd name="T28" fmla="*/ 7 w 38"/>
                <a:gd name="T29" fmla="*/ 23 h 44"/>
                <a:gd name="T30" fmla="*/ 10 w 38"/>
                <a:gd name="T31" fmla="*/ 34 h 44"/>
                <a:gd name="T32" fmla="*/ 19 w 38"/>
                <a:gd name="T33" fmla="*/ 38 h 44"/>
                <a:gd name="T34" fmla="*/ 28 w 38"/>
                <a:gd name="T35" fmla="*/ 33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8" h="44">
                  <a:moveTo>
                    <a:pt x="33" y="5"/>
                  </a:moveTo>
                  <a:cubicBezTo>
                    <a:pt x="36" y="9"/>
                    <a:pt x="38" y="14"/>
                    <a:pt x="38" y="21"/>
                  </a:cubicBezTo>
                  <a:cubicBezTo>
                    <a:pt x="38" y="28"/>
                    <a:pt x="37" y="33"/>
                    <a:pt x="33" y="38"/>
                  </a:cubicBezTo>
                  <a:cubicBezTo>
                    <a:pt x="30" y="42"/>
                    <a:pt x="25" y="44"/>
                    <a:pt x="18" y="44"/>
                  </a:cubicBezTo>
                  <a:cubicBezTo>
                    <a:pt x="13" y="44"/>
                    <a:pt x="8" y="42"/>
                    <a:pt x="5" y="39"/>
                  </a:cubicBezTo>
                  <a:cubicBezTo>
                    <a:pt x="2" y="35"/>
                    <a:pt x="0" y="29"/>
                    <a:pt x="0" y="23"/>
                  </a:cubicBezTo>
                  <a:cubicBezTo>
                    <a:pt x="0" y="16"/>
                    <a:pt x="2" y="10"/>
                    <a:pt x="5" y="6"/>
                  </a:cubicBezTo>
                  <a:cubicBezTo>
                    <a:pt x="9" y="2"/>
                    <a:pt x="13" y="0"/>
                    <a:pt x="19" y="0"/>
                  </a:cubicBezTo>
                  <a:cubicBezTo>
                    <a:pt x="25" y="0"/>
                    <a:pt x="29" y="2"/>
                    <a:pt x="33" y="5"/>
                  </a:cubicBezTo>
                  <a:moveTo>
                    <a:pt x="28" y="33"/>
                  </a:moveTo>
                  <a:cubicBezTo>
                    <a:pt x="30" y="30"/>
                    <a:pt x="31" y="26"/>
                    <a:pt x="31" y="21"/>
                  </a:cubicBezTo>
                  <a:cubicBezTo>
                    <a:pt x="31" y="17"/>
                    <a:pt x="30" y="14"/>
                    <a:pt x="29" y="12"/>
                  </a:cubicBezTo>
                  <a:cubicBezTo>
                    <a:pt x="27" y="8"/>
                    <a:pt x="24" y="6"/>
                    <a:pt x="19" y="6"/>
                  </a:cubicBezTo>
                  <a:cubicBezTo>
                    <a:pt x="15" y="6"/>
                    <a:pt x="12" y="8"/>
                    <a:pt x="10" y="11"/>
                  </a:cubicBezTo>
                  <a:cubicBezTo>
                    <a:pt x="8" y="14"/>
                    <a:pt x="7" y="18"/>
                    <a:pt x="7" y="23"/>
                  </a:cubicBezTo>
                  <a:cubicBezTo>
                    <a:pt x="7" y="27"/>
                    <a:pt x="8" y="31"/>
                    <a:pt x="10" y="34"/>
                  </a:cubicBezTo>
                  <a:cubicBezTo>
                    <a:pt x="12" y="37"/>
                    <a:pt x="15" y="38"/>
                    <a:pt x="19" y="38"/>
                  </a:cubicBezTo>
                  <a:cubicBezTo>
                    <a:pt x="24" y="38"/>
                    <a:pt x="27" y="37"/>
                    <a:pt x="28" y="3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79" name="Rectangle 78"/>
            <p:cNvSpPr>
              <a:spLocks noChangeArrowheads="1"/>
            </p:cNvSpPr>
            <p:nvPr/>
          </p:nvSpPr>
          <p:spPr bwMode="auto">
            <a:xfrm>
              <a:off x="15114591" y="2822576"/>
              <a:ext cx="22225" cy="1825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80" name="Freeform 22"/>
            <p:cNvSpPr>
              <a:spLocks noEditPoints="1"/>
            </p:cNvSpPr>
            <p:nvPr/>
          </p:nvSpPr>
          <p:spPr bwMode="auto">
            <a:xfrm>
              <a:off x="15162216" y="2867026"/>
              <a:ext cx="123825" cy="141288"/>
            </a:xfrm>
            <a:custGeom>
              <a:avLst/>
              <a:gdLst>
                <a:gd name="T0" fmla="*/ 33 w 39"/>
                <a:gd name="T1" fmla="*/ 5 h 44"/>
                <a:gd name="T2" fmla="*/ 39 w 39"/>
                <a:gd name="T3" fmla="*/ 21 h 44"/>
                <a:gd name="T4" fmla="*/ 34 w 39"/>
                <a:gd name="T5" fmla="*/ 38 h 44"/>
                <a:gd name="T6" fmla="*/ 19 w 39"/>
                <a:gd name="T7" fmla="*/ 44 h 44"/>
                <a:gd name="T8" fmla="*/ 5 w 39"/>
                <a:gd name="T9" fmla="*/ 39 h 44"/>
                <a:gd name="T10" fmla="*/ 0 w 39"/>
                <a:gd name="T11" fmla="*/ 23 h 44"/>
                <a:gd name="T12" fmla="*/ 6 w 39"/>
                <a:gd name="T13" fmla="*/ 6 h 44"/>
                <a:gd name="T14" fmla="*/ 20 w 39"/>
                <a:gd name="T15" fmla="*/ 0 h 44"/>
                <a:gd name="T16" fmla="*/ 33 w 39"/>
                <a:gd name="T17" fmla="*/ 5 h 44"/>
                <a:gd name="T18" fmla="*/ 29 w 39"/>
                <a:gd name="T19" fmla="*/ 33 h 44"/>
                <a:gd name="T20" fmla="*/ 31 w 39"/>
                <a:gd name="T21" fmla="*/ 21 h 44"/>
                <a:gd name="T22" fmla="*/ 30 w 39"/>
                <a:gd name="T23" fmla="*/ 12 h 44"/>
                <a:gd name="T24" fmla="*/ 20 w 39"/>
                <a:gd name="T25" fmla="*/ 6 h 44"/>
                <a:gd name="T26" fmla="*/ 10 w 39"/>
                <a:gd name="T27" fmla="*/ 11 h 44"/>
                <a:gd name="T28" fmla="*/ 7 w 39"/>
                <a:gd name="T29" fmla="*/ 23 h 44"/>
                <a:gd name="T30" fmla="*/ 10 w 39"/>
                <a:gd name="T31" fmla="*/ 34 h 44"/>
                <a:gd name="T32" fmla="*/ 20 w 39"/>
                <a:gd name="T33" fmla="*/ 38 h 44"/>
                <a:gd name="T34" fmla="*/ 29 w 39"/>
                <a:gd name="T35" fmla="*/ 33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9" h="44">
                  <a:moveTo>
                    <a:pt x="33" y="5"/>
                  </a:moveTo>
                  <a:cubicBezTo>
                    <a:pt x="37" y="9"/>
                    <a:pt x="39" y="14"/>
                    <a:pt x="39" y="21"/>
                  </a:cubicBezTo>
                  <a:cubicBezTo>
                    <a:pt x="39" y="28"/>
                    <a:pt x="37" y="33"/>
                    <a:pt x="34" y="38"/>
                  </a:cubicBezTo>
                  <a:cubicBezTo>
                    <a:pt x="31" y="42"/>
                    <a:pt x="26" y="44"/>
                    <a:pt x="19" y="44"/>
                  </a:cubicBezTo>
                  <a:cubicBezTo>
                    <a:pt x="13" y="44"/>
                    <a:pt x="9" y="42"/>
                    <a:pt x="5" y="39"/>
                  </a:cubicBezTo>
                  <a:cubicBezTo>
                    <a:pt x="2" y="35"/>
                    <a:pt x="0" y="29"/>
                    <a:pt x="0" y="23"/>
                  </a:cubicBezTo>
                  <a:cubicBezTo>
                    <a:pt x="0" y="16"/>
                    <a:pt x="2" y="10"/>
                    <a:pt x="6" y="6"/>
                  </a:cubicBezTo>
                  <a:cubicBezTo>
                    <a:pt x="9" y="2"/>
                    <a:pt x="14" y="0"/>
                    <a:pt x="20" y="0"/>
                  </a:cubicBezTo>
                  <a:cubicBezTo>
                    <a:pt x="25" y="0"/>
                    <a:pt x="30" y="2"/>
                    <a:pt x="33" y="5"/>
                  </a:cubicBezTo>
                  <a:moveTo>
                    <a:pt x="29" y="33"/>
                  </a:moveTo>
                  <a:cubicBezTo>
                    <a:pt x="31" y="30"/>
                    <a:pt x="31" y="26"/>
                    <a:pt x="31" y="21"/>
                  </a:cubicBezTo>
                  <a:cubicBezTo>
                    <a:pt x="31" y="17"/>
                    <a:pt x="31" y="14"/>
                    <a:pt x="30" y="12"/>
                  </a:cubicBezTo>
                  <a:cubicBezTo>
                    <a:pt x="28" y="8"/>
                    <a:pt x="24" y="6"/>
                    <a:pt x="20" y="6"/>
                  </a:cubicBezTo>
                  <a:cubicBezTo>
                    <a:pt x="15" y="6"/>
                    <a:pt x="12" y="8"/>
                    <a:pt x="10" y="11"/>
                  </a:cubicBezTo>
                  <a:cubicBezTo>
                    <a:pt x="8" y="14"/>
                    <a:pt x="7" y="18"/>
                    <a:pt x="7" y="23"/>
                  </a:cubicBezTo>
                  <a:cubicBezTo>
                    <a:pt x="7" y="27"/>
                    <a:pt x="8" y="31"/>
                    <a:pt x="10" y="34"/>
                  </a:cubicBezTo>
                  <a:cubicBezTo>
                    <a:pt x="12" y="37"/>
                    <a:pt x="15" y="38"/>
                    <a:pt x="20" y="38"/>
                  </a:cubicBezTo>
                  <a:cubicBezTo>
                    <a:pt x="24" y="38"/>
                    <a:pt x="27" y="37"/>
                    <a:pt x="29" y="3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81" name="Freeform 23"/>
            <p:cNvSpPr>
              <a:spLocks noEditPoints="1"/>
            </p:cNvSpPr>
            <p:nvPr/>
          </p:nvSpPr>
          <p:spPr bwMode="auto">
            <a:xfrm>
              <a:off x="15305091" y="2870201"/>
              <a:ext cx="117475" cy="188913"/>
            </a:xfrm>
            <a:custGeom>
              <a:avLst/>
              <a:gdLst>
                <a:gd name="T0" fmla="*/ 26 w 37"/>
                <a:gd name="T1" fmla="*/ 2 h 59"/>
                <a:gd name="T2" fmla="*/ 30 w 37"/>
                <a:gd name="T3" fmla="*/ 6 h 59"/>
                <a:gd name="T4" fmla="*/ 30 w 37"/>
                <a:gd name="T5" fmla="*/ 1 h 59"/>
                <a:gd name="T6" fmla="*/ 37 w 37"/>
                <a:gd name="T7" fmla="*/ 1 h 59"/>
                <a:gd name="T8" fmla="*/ 37 w 37"/>
                <a:gd name="T9" fmla="*/ 38 h 59"/>
                <a:gd name="T10" fmla="*/ 34 w 37"/>
                <a:gd name="T11" fmla="*/ 51 h 59"/>
                <a:gd name="T12" fmla="*/ 18 w 37"/>
                <a:gd name="T13" fmla="*/ 59 h 59"/>
                <a:gd name="T14" fmla="*/ 7 w 37"/>
                <a:gd name="T15" fmla="*/ 56 h 59"/>
                <a:gd name="T16" fmla="*/ 2 w 37"/>
                <a:gd name="T17" fmla="*/ 47 h 59"/>
                <a:gd name="T18" fmla="*/ 9 w 37"/>
                <a:gd name="T19" fmla="*/ 47 h 59"/>
                <a:gd name="T20" fmla="*/ 11 w 37"/>
                <a:gd name="T21" fmla="*/ 51 h 59"/>
                <a:gd name="T22" fmla="*/ 18 w 37"/>
                <a:gd name="T23" fmla="*/ 54 h 59"/>
                <a:gd name="T24" fmla="*/ 29 w 37"/>
                <a:gd name="T25" fmla="*/ 48 h 59"/>
                <a:gd name="T26" fmla="*/ 30 w 37"/>
                <a:gd name="T27" fmla="*/ 36 h 59"/>
                <a:gd name="T28" fmla="*/ 25 w 37"/>
                <a:gd name="T29" fmla="*/ 41 h 59"/>
                <a:gd name="T30" fmla="*/ 17 w 37"/>
                <a:gd name="T31" fmla="*/ 42 h 59"/>
                <a:gd name="T32" fmla="*/ 5 w 37"/>
                <a:gd name="T33" fmla="*/ 38 h 59"/>
                <a:gd name="T34" fmla="*/ 0 w 37"/>
                <a:gd name="T35" fmla="*/ 22 h 59"/>
                <a:gd name="T36" fmla="*/ 5 w 37"/>
                <a:gd name="T37" fmla="*/ 5 h 59"/>
                <a:gd name="T38" fmla="*/ 18 w 37"/>
                <a:gd name="T39" fmla="*/ 0 h 59"/>
                <a:gd name="T40" fmla="*/ 26 w 37"/>
                <a:gd name="T41" fmla="*/ 2 h 59"/>
                <a:gd name="T42" fmla="*/ 27 w 37"/>
                <a:gd name="T43" fmla="*/ 9 h 59"/>
                <a:gd name="T44" fmla="*/ 19 w 37"/>
                <a:gd name="T45" fmla="*/ 6 h 59"/>
                <a:gd name="T46" fmla="*/ 9 w 37"/>
                <a:gd name="T47" fmla="*/ 13 h 59"/>
                <a:gd name="T48" fmla="*/ 8 w 37"/>
                <a:gd name="T49" fmla="*/ 22 h 59"/>
                <a:gd name="T50" fmla="*/ 10 w 37"/>
                <a:gd name="T51" fmla="*/ 33 h 59"/>
                <a:gd name="T52" fmla="*/ 18 w 37"/>
                <a:gd name="T53" fmla="*/ 37 h 59"/>
                <a:gd name="T54" fmla="*/ 29 w 37"/>
                <a:gd name="T55" fmla="*/ 30 h 59"/>
                <a:gd name="T56" fmla="*/ 30 w 37"/>
                <a:gd name="T57" fmla="*/ 21 h 59"/>
                <a:gd name="T58" fmla="*/ 27 w 37"/>
                <a:gd name="T59" fmla="*/ 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7" h="59">
                  <a:moveTo>
                    <a:pt x="26" y="2"/>
                  </a:moveTo>
                  <a:cubicBezTo>
                    <a:pt x="28" y="3"/>
                    <a:pt x="29" y="4"/>
                    <a:pt x="30" y="6"/>
                  </a:cubicBezTo>
                  <a:cubicBezTo>
                    <a:pt x="30" y="1"/>
                    <a:pt x="30" y="1"/>
                    <a:pt x="30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37" y="38"/>
                    <a:pt x="37" y="38"/>
                    <a:pt x="37" y="38"/>
                  </a:cubicBezTo>
                  <a:cubicBezTo>
                    <a:pt x="37" y="44"/>
                    <a:pt x="36" y="48"/>
                    <a:pt x="34" y="51"/>
                  </a:cubicBezTo>
                  <a:cubicBezTo>
                    <a:pt x="32" y="57"/>
                    <a:pt x="26" y="59"/>
                    <a:pt x="18" y="59"/>
                  </a:cubicBezTo>
                  <a:cubicBezTo>
                    <a:pt x="14" y="59"/>
                    <a:pt x="10" y="58"/>
                    <a:pt x="7" y="56"/>
                  </a:cubicBezTo>
                  <a:cubicBezTo>
                    <a:pt x="4" y="54"/>
                    <a:pt x="2" y="51"/>
                    <a:pt x="2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9" y="49"/>
                    <a:pt x="10" y="50"/>
                    <a:pt x="11" y="51"/>
                  </a:cubicBezTo>
                  <a:cubicBezTo>
                    <a:pt x="12" y="53"/>
                    <a:pt x="15" y="54"/>
                    <a:pt x="18" y="54"/>
                  </a:cubicBezTo>
                  <a:cubicBezTo>
                    <a:pt x="24" y="54"/>
                    <a:pt x="27" y="52"/>
                    <a:pt x="29" y="48"/>
                  </a:cubicBezTo>
                  <a:cubicBezTo>
                    <a:pt x="30" y="46"/>
                    <a:pt x="30" y="42"/>
                    <a:pt x="30" y="36"/>
                  </a:cubicBezTo>
                  <a:cubicBezTo>
                    <a:pt x="29" y="38"/>
                    <a:pt x="27" y="40"/>
                    <a:pt x="25" y="41"/>
                  </a:cubicBezTo>
                  <a:cubicBezTo>
                    <a:pt x="23" y="42"/>
                    <a:pt x="20" y="42"/>
                    <a:pt x="17" y="42"/>
                  </a:cubicBezTo>
                  <a:cubicBezTo>
                    <a:pt x="13" y="42"/>
                    <a:pt x="9" y="41"/>
                    <a:pt x="5" y="38"/>
                  </a:cubicBezTo>
                  <a:cubicBezTo>
                    <a:pt x="2" y="34"/>
                    <a:pt x="0" y="29"/>
                    <a:pt x="0" y="22"/>
                  </a:cubicBezTo>
                  <a:cubicBezTo>
                    <a:pt x="0" y="15"/>
                    <a:pt x="2" y="9"/>
                    <a:pt x="5" y="5"/>
                  </a:cubicBezTo>
                  <a:cubicBezTo>
                    <a:pt x="9" y="1"/>
                    <a:pt x="13" y="0"/>
                    <a:pt x="18" y="0"/>
                  </a:cubicBezTo>
                  <a:cubicBezTo>
                    <a:pt x="21" y="0"/>
                    <a:pt x="24" y="0"/>
                    <a:pt x="26" y="2"/>
                  </a:cubicBezTo>
                  <a:moveTo>
                    <a:pt x="27" y="9"/>
                  </a:moveTo>
                  <a:cubicBezTo>
                    <a:pt x="25" y="7"/>
                    <a:pt x="22" y="6"/>
                    <a:pt x="19" y="6"/>
                  </a:cubicBezTo>
                  <a:cubicBezTo>
                    <a:pt x="14" y="6"/>
                    <a:pt x="11" y="8"/>
                    <a:pt x="9" y="13"/>
                  </a:cubicBezTo>
                  <a:cubicBezTo>
                    <a:pt x="8" y="15"/>
                    <a:pt x="8" y="18"/>
                    <a:pt x="8" y="22"/>
                  </a:cubicBezTo>
                  <a:cubicBezTo>
                    <a:pt x="8" y="27"/>
                    <a:pt x="9" y="31"/>
                    <a:pt x="10" y="33"/>
                  </a:cubicBezTo>
                  <a:cubicBezTo>
                    <a:pt x="12" y="35"/>
                    <a:pt x="15" y="37"/>
                    <a:pt x="18" y="37"/>
                  </a:cubicBezTo>
                  <a:cubicBezTo>
                    <a:pt x="23" y="37"/>
                    <a:pt x="27" y="34"/>
                    <a:pt x="29" y="30"/>
                  </a:cubicBezTo>
                  <a:cubicBezTo>
                    <a:pt x="30" y="27"/>
                    <a:pt x="30" y="24"/>
                    <a:pt x="30" y="21"/>
                  </a:cubicBezTo>
                  <a:cubicBezTo>
                    <a:pt x="30" y="16"/>
                    <a:pt x="29" y="12"/>
                    <a:pt x="27" y="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82" name="Freeform 24"/>
            <p:cNvSpPr>
              <a:spLocks/>
            </p:cNvSpPr>
            <p:nvPr/>
          </p:nvSpPr>
          <p:spPr bwMode="auto">
            <a:xfrm>
              <a:off x="15444791" y="2870201"/>
              <a:ext cx="120650" cy="188913"/>
            </a:xfrm>
            <a:custGeom>
              <a:avLst/>
              <a:gdLst>
                <a:gd name="T0" fmla="*/ 30 w 38"/>
                <a:gd name="T1" fmla="*/ 0 h 59"/>
                <a:gd name="T2" fmla="*/ 38 w 38"/>
                <a:gd name="T3" fmla="*/ 0 h 59"/>
                <a:gd name="T4" fmla="*/ 31 w 38"/>
                <a:gd name="T5" fmla="*/ 19 h 59"/>
                <a:gd name="T6" fmla="*/ 25 w 38"/>
                <a:gd name="T7" fmla="*/ 36 h 59"/>
                <a:gd name="T8" fmla="*/ 16 w 38"/>
                <a:gd name="T9" fmla="*/ 55 h 59"/>
                <a:gd name="T10" fmla="*/ 8 w 38"/>
                <a:gd name="T11" fmla="*/ 59 h 59"/>
                <a:gd name="T12" fmla="*/ 6 w 38"/>
                <a:gd name="T13" fmla="*/ 59 h 59"/>
                <a:gd name="T14" fmla="*/ 4 w 38"/>
                <a:gd name="T15" fmla="*/ 58 h 59"/>
                <a:gd name="T16" fmla="*/ 4 w 38"/>
                <a:gd name="T17" fmla="*/ 52 h 59"/>
                <a:gd name="T18" fmla="*/ 6 w 38"/>
                <a:gd name="T19" fmla="*/ 53 h 59"/>
                <a:gd name="T20" fmla="*/ 8 w 38"/>
                <a:gd name="T21" fmla="*/ 53 h 59"/>
                <a:gd name="T22" fmla="*/ 11 w 38"/>
                <a:gd name="T23" fmla="*/ 52 h 59"/>
                <a:gd name="T24" fmla="*/ 12 w 38"/>
                <a:gd name="T25" fmla="*/ 51 h 59"/>
                <a:gd name="T26" fmla="*/ 13 w 38"/>
                <a:gd name="T27" fmla="*/ 47 h 59"/>
                <a:gd name="T28" fmla="*/ 15 w 38"/>
                <a:gd name="T29" fmla="*/ 43 h 59"/>
                <a:gd name="T30" fmla="*/ 0 w 38"/>
                <a:gd name="T31" fmla="*/ 0 h 59"/>
                <a:gd name="T32" fmla="*/ 8 w 38"/>
                <a:gd name="T33" fmla="*/ 0 h 59"/>
                <a:gd name="T34" fmla="*/ 19 w 38"/>
                <a:gd name="T35" fmla="*/ 34 h 59"/>
                <a:gd name="T36" fmla="*/ 30 w 38"/>
                <a:gd name="T37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8" h="59">
                  <a:moveTo>
                    <a:pt x="30" y="0"/>
                  </a:moveTo>
                  <a:cubicBezTo>
                    <a:pt x="38" y="0"/>
                    <a:pt x="38" y="0"/>
                    <a:pt x="38" y="0"/>
                  </a:cubicBezTo>
                  <a:cubicBezTo>
                    <a:pt x="37" y="3"/>
                    <a:pt x="35" y="9"/>
                    <a:pt x="31" y="19"/>
                  </a:cubicBezTo>
                  <a:cubicBezTo>
                    <a:pt x="29" y="26"/>
                    <a:pt x="27" y="31"/>
                    <a:pt x="25" y="36"/>
                  </a:cubicBezTo>
                  <a:cubicBezTo>
                    <a:pt x="21" y="47"/>
                    <a:pt x="18" y="53"/>
                    <a:pt x="16" y="55"/>
                  </a:cubicBezTo>
                  <a:cubicBezTo>
                    <a:pt x="15" y="58"/>
                    <a:pt x="12" y="59"/>
                    <a:pt x="8" y="59"/>
                  </a:cubicBezTo>
                  <a:cubicBezTo>
                    <a:pt x="7" y="59"/>
                    <a:pt x="6" y="59"/>
                    <a:pt x="6" y="59"/>
                  </a:cubicBezTo>
                  <a:cubicBezTo>
                    <a:pt x="5" y="59"/>
                    <a:pt x="4" y="59"/>
                    <a:pt x="4" y="58"/>
                  </a:cubicBezTo>
                  <a:cubicBezTo>
                    <a:pt x="4" y="52"/>
                    <a:pt x="4" y="52"/>
                    <a:pt x="4" y="52"/>
                  </a:cubicBezTo>
                  <a:cubicBezTo>
                    <a:pt x="5" y="52"/>
                    <a:pt x="6" y="53"/>
                    <a:pt x="6" y="53"/>
                  </a:cubicBezTo>
                  <a:cubicBezTo>
                    <a:pt x="7" y="53"/>
                    <a:pt x="7" y="53"/>
                    <a:pt x="8" y="53"/>
                  </a:cubicBezTo>
                  <a:cubicBezTo>
                    <a:pt x="9" y="53"/>
                    <a:pt x="10" y="52"/>
                    <a:pt x="11" y="52"/>
                  </a:cubicBezTo>
                  <a:cubicBezTo>
                    <a:pt x="11" y="52"/>
                    <a:pt x="12" y="51"/>
                    <a:pt x="12" y="51"/>
                  </a:cubicBezTo>
                  <a:cubicBezTo>
                    <a:pt x="12" y="50"/>
                    <a:pt x="13" y="49"/>
                    <a:pt x="13" y="47"/>
                  </a:cubicBezTo>
                  <a:cubicBezTo>
                    <a:pt x="14" y="45"/>
                    <a:pt x="15" y="44"/>
                    <a:pt x="15" y="4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9" y="34"/>
                    <a:pt x="19" y="34"/>
                    <a:pt x="19" y="34"/>
                  </a:cubicBezTo>
                  <a:lnTo>
                    <a:pt x="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83" name="Freeform 25"/>
            <p:cNvSpPr>
              <a:spLocks/>
            </p:cNvSpPr>
            <p:nvPr/>
          </p:nvSpPr>
          <p:spPr bwMode="auto">
            <a:xfrm>
              <a:off x="15655929" y="2816226"/>
              <a:ext cx="142875" cy="195263"/>
            </a:xfrm>
            <a:custGeom>
              <a:avLst/>
              <a:gdLst>
                <a:gd name="T0" fmla="*/ 8 w 45"/>
                <a:gd name="T1" fmla="*/ 40 h 61"/>
                <a:gd name="T2" fmla="*/ 10 w 45"/>
                <a:gd name="T3" fmla="*/ 48 h 61"/>
                <a:gd name="T4" fmla="*/ 23 w 45"/>
                <a:gd name="T5" fmla="*/ 54 h 61"/>
                <a:gd name="T6" fmla="*/ 30 w 45"/>
                <a:gd name="T7" fmla="*/ 53 h 61"/>
                <a:gd name="T8" fmla="*/ 37 w 45"/>
                <a:gd name="T9" fmla="*/ 44 h 61"/>
                <a:gd name="T10" fmla="*/ 34 w 45"/>
                <a:gd name="T11" fmla="*/ 37 h 61"/>
                <a:gd name="T12" fmla="*/ 25 w 45"/>
                <a:gd name="T13" fmla="*/ 34 h 61"/>
                <a:gd name="T14" fmla="*/ 18 w 45"/>
                <a:gd name="T15" fmla="*/ 32 h 61"/>
                <a:gd name="T16" fmla="*/ 7 w 45"/>
                <a:gd name="T17" fmla="*/ 29 h 61"/>
                <a:gd name="T18" fmla="*/ 2 w 45"/>
                <a:gd name="T19" fmla="*/ 18 h 61"/>
                <a:gd name="T20" fmla="*/ 7 w 45"/>
                <a:gd name="T21" fmla="*/ 5 h 61"/>
                <a:gd name="T22" fmla="*/ 22 w 45"/>
                <a:gd name="T23" fmla="*/ 0 h 61"/>
                <a:gd name="T24" fmla="*/ 37 w 45"/>
                <a:gd name="T25" fmla="*/ 5 h 61"/>
                <a:gd name="T26" fmla="*/ 43 w 45"/>
                <a:gd name="T27" fmla="*/ 19 h 61"/>
                <a:gd name="T28" fmla="*/ 36 w 45"/>
                <a:gd name="T29" fmla="*/ 19 h 61"/>
                <a:gd name="T30" fmla="*/ 33 w 45"/>
                <a:gd name="T31" fmla="*/ 12 h 61"/>
                <a:gd name="T32" fmla="*/ 22 w 45"/>
                <a:gd name="T33" fmla="*/ 7 h 61"/>
                <a:gd name="T34" fmla="*/ 12 w 45"/>
                <a:gd name="T35" fmla="*/ 10 h 61"/>
                <a:gd name="T36" fmla="*/ 10 w 45"/>
                <a:gd name="T37" fmla="*/ 17 h 61"/>
                <a:gd name="T38" fmla="*/ 13 w 45"/>
                <a:gd name="T39" fmla="*/ 23 h 61"/>
                <a:gd name="T40" fmla="*/ 23 w 45"/>
                <a:gd name="T41" fmla="*/ 26 h 61"/>
                <a:gd name="T42" fmla="*/ 31 w 45"/>
                <a:gd name="T43" fmla="*/ 28 h 61"/>
                <a:gd name="T44" fmla="*/ 39 w 45"/>
                <a:gd name="T45" fmla="*/ 31 h 61"/>
                <a:gd name="T46" fmla="*/ 45 w 45"/>
                <a:gd name="T47" fmla="*/ 43 h 61"/>
                <a:gd name="T48" fmla="*/ 38 w 45"/>
                <a:gd name="T49" fmla="*/ 56 h 61"/>
                <a:gd name="T50" fmla="*/ 22 w 45"/>
                <a:gd name="T51" fmla="*/ 61 h 61"/>
                <a:gd name="T52" fmla="*/ 6 w 45"/>
                <a:gd name="T53" fmla="*/ 55 h 61"/>
                <a:gd name="T54" fmla="*/ 0 w 45"/>
                <a:gd name="T55" fmla="*/ 40 h 61"/>
                <a:gd name="T56" fmla="*/ 8 w 45"/>
                <a:gd name="T57" fmla="*/ 4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5" h="61">
                  <a:moveTo>
                    <a:pt x="8" y="40"/>
                  </a:moveTo>
                  <a:cubicBezTo>
                    <a:pt x="8" y="44"/>
                    <a:pt x="8" y="46"/>
                    <a:pt x="10" y="48"/>
                  </a:cubicBezTo>
                  <a:cubicBezTo>
                    <a:pt x="12" y="52"/>
                    <a:pt x="17" y="54"/>
                    <a:pt x="23" y="54"/>
                  </a:cubicBezTo>
                  <a:cubicBezTo>
                    <a:pt x="26" y="54"/>
                    <a:pt x="28" y="54"/>
                    <a:pt x="30" y="53"/>
                  </a:cubicBezTo>
                  <a:cubicBezTo>
                    <a:pt x="35" y="51"/>
                    <a:pt x="37" y="48"/>
                    <a:pt x="37" y="44"/>
                  </a:cubicBezTo>
                  <a:cubicBezTo>
                    <a:pt x="37" y="41"/>
                    <a:pt x="36" y="39"/>
                    <a:pt x="34" y="37"/>
                  </a:cubicBezTo>
                  <a:cubicBezTo>
                    <a:pt x="32" y="36"/>
                    <a:pt x="29" y="35"/>
                    <a:pt x="25" y="34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3" y="31"/>
                    <a:pt x="9" y="30"/>
                    <a:pt x="7" y="29"/>
                  </a:cubicBezTo>
                  <a:cubicBezTo>
                    <a:pt x="4" y="26"/>
                    <a:pt x="2" y="23"/>
                    <a:pt x="2" y="18"/>
                  </a:cubicBezTo>
                  <a:cubicBezTo>
                    <a:pt x="2" y="13"/>
                    <a:pt x="4" y="9"/>
                    <a:pt x="7" y="5"/>
                  </a:cubicBezTo>
                  <a:cubicBezTo>
                    <a:pt x="11" y="2"/>
                    <a:pt x="16" y="0"/>
                    <a:pt x="22" y="0"/>
                  </a:cubicBezTo>
                  <a:cubicBezTo>
                    <a:pt x="28" y="0"/>
                    <a:pt x="33" y="2"/>
                    <a:pt x="37" y="5"/>
                  </a:cubicBezTo>
                  <a:cubicBezTo>
                    <a:pt x="41" y="8"/>
                    <a:pt x="43" y="12"/>
                    <a:pt x="43" y="19"/>
                  </a:cubicBezTo>
                  <a:cubicBezTo>
                    <a:pt x="36" y="19"/>
                    <a:pt x="36" y="19"/>
                    <a:pt x="36" y="19"/>
                  </a:cubicBezTo>
                  <a:cubicBezTo>
                    <a:pt x="35" y="15"/>
                    <a:pt x="35" y="13"/>
                    <a:pt x="33" y="12"/>
                  </a:cubicBezTo>
                  <a:cubicBezTo>
                    <a:pt x="31" y="9"/>
                    <a:pt x="27" y="7"/>
                    <a:pt x="22" y="7"/>
                  </a:cubicBezTo>
                  <a:cubicBezTo>
                    <a:pt x="17" y="7"/>
                    <a:pt x="14" y="8"/>
                    <a:pt x="12" y="10"/>
                  </a:cubicBezTo>
                  <a:cubicBezTo>
                    <a:pt x="10" y="12"/>
                    <a:pt x="10" y="14"/>
                    <a:pt x="10" y="17"/>
                  </a:cubicBezTo>
                  <a:cubicBezTo>
                    <a:pt x="10" y="19"/>
                    <a:pt x="11" y="21"/>
                    <a:pt x="13" y="23"/>
                  </a:cubicBezTo>
                  <a:cubicBezTo>
                    <a:pt x="14" y="24"/>
                    <a:pt x="18" y="25"/>
                    <a:pt x="23" y="26"/>
                  </a:cubicBezTo>
                  <a:cubicBezTo>
                    <a:pt x="31" y="28"/>
                    <a:pt x="31" y="28"/>
                    <a:pt x="31" y="28"/>
                  </a:cubicBezTo>
                  <a:cubicBezTo>
                    <a:pt x="34" y="29"/>
                    <a:pt x="37" y="30"/>
                    <a:pt x="39" y="31"/>
                  </a:cubicBezTo>
                  <a:cubicBezTo>
                    <a:pt x="43" y="34"/>
                    <a:pt x="45" y="38"/>
                    <a:pt x="45" y="43"/>
                  </a:cubicBezTo>
                  <a:cubicBezTo>
                    <a:pt x="45" y="49"/>
                    <a:pt x="42" y="54"/>
                    <a:pt x="38" y="56"/>
                  </a:cubicBezTo>
                  <a:cubicBezTo>
                    <a:pt x="33" y="59"/>
                    <a:pt x="28" y="61"/>
                    <a:pt x="22" y="61"/>
                  </a:cubicBezTo>
                  <a:cubicBezTo>
                    <a:pt x="15" y="61"/>
                    <a:pt x="10" y="59"/>
                    <a:pt x="6" y="55"/>
                  </a:cubicBezTo>
                  <a:cubicBezTo>
                    <a:pt x="2" y="51"/>
                    <a:pt x="0" y="47"/>
                    <a:pt x="0" y="40"/>
                  </a:cubicBezTo>
                  <a:lnTo>
                    <a:pt x="8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84" name="Freeform 26"/>
            <p:cNvSpPr>
              <a:spLocks noEditPoints="1"/>
            </p:cNvSpPr>
            <p:nvPr/>
          </p:nvSpPr>
          <p:spPr bwMode="auto">
            <a:xfrm>
              <a:off x="15824204" y="2867026"/>
              <a:ext cx="120650" cy="141288"/>
            </a:xfrm>
            <a:custGeom>
              <a:avLst/>
              <a:gdLst>
                <a:gd name="T0" fmla="*/ 28 w 38"/>
                <a:gd name="T1" fmla="*/ 2 h 44"/>
                <a:gd name="T2" fmla="*/ 34 w 38"/>
                <a:gd name="T3" fmla="*/ 8 h 44"/>
                <a:gd name="T4" fmla="*/ 37 w 38"/>
                <a:gd name="T5" fmla="*/ 15 h 44"/>
                <a:gd name="T6" fmla="*/ 38 w 38"/>
                <a:gd name="T7" fmla="*/ 24 h 44"/>
                <a:gd name="T8" fmla="*/ 8 w 38"/>
                <a:gd name="T9" fmla="*/ 24 h 44"/>
                <a:gd name="T10" fmla="*/ 10 w 38"/>
                <a:gd name="T11" fmla="*/ 34 h 44"/>
                <a:gd name="T12" fmla="*/ 19 w 38"/>
                <a:gd name="T13" fmla="*/ 38 h 44"/>
                <a:gd name="T14" fmla="*/ 28 w 38"/>
                <a:gd name="T15" fmla="*/ 35 h 44"/>
                <a:gd name="T16" fmla="*/ 30 w 38"/>
                <a:gd name="T17" fmla="*/ 30 h 44"/>
                <a:gd name="T18" fmla="*/ 37 w 38"/>
                <a:gd name="T19" fmla="*/ 30 h 44"/>
                <a:gd name="T20" fmla="*/ 35 w 38"/>
                <a:gd name="T21" fmla="*/ 35 h 44"/>
                <a:gd name="T22" fmla="*/ 32 w 38"/>
                <a:gd name="T23" fmla="*/ 39 h 44"/>
                <a:gd name="T24" fmla="*/ 24 w 38"/>
                <a:gd name="T25" fmla="*/ 44 h 44"/>
                <a:gd name="T26" fmla="*/ 18 w 38"/>
                <a:gd name="T27" fmla="*/ 44 h 44"/>
                <a:gd name="T28" fmla="*/ 5 w 38"/>
                <a:gd name="T29" fmla="*/ 39 h 44"/>
                <a:gd name="T30" fmla="*/ 0 w 38"/>
                <a:gd name="T31" fmla="*/ 23 h 44"/>
                <a:gd name="T32" fmla="*/ 5 w 38"/>
                <a:gd name="T33" fmla="*/ 7 h 44"/>
                <a:gd name="T34" fmla="*/ 20 w 38"/>
                <a:gd name="T35" fmla="*/ 0 h 44"/>
                <a:gd name="T36" fmla="*/ 28 w 38"/>
                <a:gd name="T37" fmla="*/ 2 h 44"/>
                <a:gd name="T38" fmla="*/ 31 w 38"/>
                <a:gd name="T39" fmla="*/ 19 h 44"/>
                <a:gd name="T40" fmla="*/ 29 w 38"/>
                <a:gd name="T41" fmla="*/ 11 h 44"/>
                <a:gd name="T42" fmla="*/ 19 w 38"/>
                <a:gd name="T43" fmla="*/ 6 h 44"/>
                <a:gd name="T44" fmla="*/ 11 w 38"/>
                <a:gd name="T45" fmla="*/ 10 h 44"/>
                <a:gd name="T46" fmla="*/ 8 w 38"/>
                <a:gd name="T47" fmla="*/ 19 h 44"/>
                <a:gd name="T48" fmla="*/ 31 w 38"/>
                <a:gd name="T49" fmla="*/ 19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8" h="44">
                  <a:moveTo>
                    <a:pt x="28" y="2"/>
                  </a:moveTo>
                  <a:cubicBezTo>
                    <a:pt x="31" y="4"/>
                    <a:pt x="33" y="6"/>
                    <a:pt x="34" y="8"/>
                  </a:cubicBezTo>
                  <a:cubicBezTo>
                    <a:pt x="36" y="10"/>
                    <a:pt x="37" y="12"/>
                    <a:pt x="37" y="15"/>
                  </a:cubicBezTo>
                  <a:cubicBezTo>
                    <a:pt x="38" y="17"/>
                    <a:pt x="38" y="20"/>
                    <a:pt x="38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9"/>
                    <a:pt x="9" y="32"/>
                    <a:pt x="10" y="34"/>
                  </a:cubicBezTo>
                  <a:cubicBezTo>
                    <a:pt x="12" y="37"/>
                    <a:pt x="15" y="38"/>
                    <a:pt x="19" y="38"/>
                  </a:cubicBezTo>
                  <a:cubicBezTo>
                    <a:pt x="23" y="38"/>
                    <a:pt x="26" y="37"/>
                    <a:pt x="28" y="35"/>
                  </a:cubicBezTo>
                  <a:cubicBezTo>
                    <a:pt x="29" y="33"/>
                    <a:pt x="30" y="32"/>
                    <a:pt x="30" y="30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7" y="31"/>
                    <a:pt x="36" y="33"/>
                    <a:pt x="35" y="35"/>
                  </a:cubicBezTo>
                  <a:cubicBezTo>
                    <a:pt x="34" y="37"/>
                    <a:pt x="33" y="38"/>
                    <a:pt x="32" y="39"/>
                  </a:cubicBezTo>
                  <a:cubicBezTo>
                    <a:pt x="30" y="42"/>
                    <a:pt x="27" y="43"/>
                    <a:pt x="24" y="44"/>
                  </a:cubicBezTo>
                  <a:cubicBezTo>
                    <a:pt x="22" y="44"/>
                    <a:pt x="21" y="44"/>
                    <a:pt x="18" y="44"/>
                  </a:cubicBezTo>
                  <a:cubicBezTo>
                    <a:pt x="13" y="44"/>
                    <a:pt x="9" y="42"/>
                    <a:pt x="5" y="39"/>
                  </a:cubicBezTo>
                  <a:cubicBezTo>
                    <a:pt x="2" y="35"/>
                    <a:pt x="0" y="30"/>
                    <a:pt x="0" y="23"/>
                  </a:cubicBezTo>
                  <a:cubicBezTo>
                    <a:pt x="0" y="16"/>
                    <a:pt x="2" y="11"/>
                    <a:pt x="5" y="7"/>
                  </a:cubicBezTo>
                  <a:cubicBezTo>
                    <a:pt x="9" y="2"/>
                    <a:pt x="14" y="0"/>
                    <a:pt x="20" y="0"/>
                  </a:cubicBezTo>
                  <a:cubicBezTo>
                    <a:pt x="22" y="0"/>
                    <a:pt x="25" y="1"/>
                    <a:pt x="28" y="2"/>
                  </a:cubicBezTo>
                  <a:moveTo>
                    <a:pt x="31" y="19"/>
                  </a:moveTo>
                  <a:cubicBezTo>
                    <a:pt x="30" y="16"/>
                    <a:pt x="30" y="13"/>
                    <a:pt x="29" y="11"/>
                  </a:cubicBezTo>
                  <a:cubicBezTo>
                    <a:pt x="27" y="8"/>
                    <a:pt x="24" y="6"/>
                    <a:pt x="19" y="6"/>
                  </a:cubicBezTo>
                  <a:cubicBezTo>
                    <a:pt x="16" y="6"/>
                    <a:pt x="13" y="8"/>
                    <a:pt x="11" y="10"/>
                  </a:cubicBezTo>
                  <a:cubicBezTo>
                    <a:pt x="9" y="12"/>
                    <a:pt x="8" y="15"/>
                    <a:pt x="8" y="19"/>
                  </a:cubicBezTo>
                  <a:lnTo>
                    <a:pt x="31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85" name="Freeform 27"/>
            <p:cNvSpPr>
              <a:spLocks/>
            </p:cNvSpPr>
            <p:nvPr/>
          </p:nvSpPr>
          <p:spPr bwMode="auto">
            <a:xfrm>
              <a:off x="15976604" y="2867026"/>
              <a:ext cx="63500" cy="138113"/>
            </a:xfrm>
            <a:custGeom>
              <a:avLst/>
              <a:gdLst>
                <a:gd name="T0" fmla="*/ 0 w 20"/>
                <a:gd name="T1" fmla="*/ 1 h 43"/>
                <a:gd name="T2" fmla="*/ 6 w 20"/>
                <a:gd name="T3" fmla="*/ 1 h 43"/>
                <a:gd name="T4" fmla="*/ 6 w 20"/>
                <a:gd name="T5" fmla="*/ 8 h 43"/>
                <a:gd name="T6" fmla="*/ 10 w 20"/>
                <a:gd name="T7" fmla="*/ 3 h 43"/>
                <a:gd name="T8" fmla="*/ 18 w 20"/>
                <a:gd name="T9" fmla="*/ 0 h 43"/>
                <a:gd name="T10" fmla="*/ 18 w 20"/>
                <a:gd name="T11" fmla="*/ 0 h 43"/>
                <a:gd name="T12" fmla="*/ 20 w 20"/>
                <a:gd name="T13" fmla="*/ 1 h 43"/>
                <a:gd name="T14" fmla="*/ 20 w 20"/>
                <a:gd name="T15" fmla="*/ 8 h 43"/>
                <a:gd name="T16" fmla="*/ 19 w 20"/>
                <a:gd name="T17" fmla="*/ 8 h 43"/>
                <a:gd name="T18" fmla="*/ 18 w 20"/>
                <a:gd name="T19" fmla="*/ 8 h 43"/>
                <a:gd name="T20" fmla="*/ 9 w 20"/>
                <a:gd name="T21" fmla="*/ 11 h 43"/>
                <a:gd name="T22" fmla="*/ 7 w 20"/>
                <a:gd name="T23" fmla="*/ 19 h 43"/>
                <a:gd name="T24" fmla="*/ 7 w 20"/>
                <a:gd name="T25" fmla="*/ 43 h 43"/>
                <a:gd name="T26" fmla="*/ 0 w 20"/>
                <a:gd name="T27" fmla="*/ 43 h 43"/>
                <a:gd name="T28" fmla="*/ 0 w 20"/>
                <a:gd name="T29" fmla="*/ 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0" h="43">
                  <a:moveTo>
                    <a:pt x="0" y="1"/>
                  </a:moveTo>
                  <a:cubicBezTo>
                    <a:pt x="6" y="1"/>
                    <a:pt x="6" y="1"/>
                    <a:pt x="6" y="1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7" y="7"/>
                    <a:pt x="8" y="5"/>
                    <a:pt x="10" y="3"/>
                  </a:cubicBezTo>
                  <a:cubicBezTo>
                    <a:pt x="12" y="1"/>
                    <a:pt x="15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20" y="1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4" y="8"/>
                    <a:pt x="11" y="9"/>
                    <a:pt x="9" y="11"/>
                  </a:cubicBezTo>
                  <a:cubicBezTo>
                    <a:pt x="8" y="13"/>
                    <a:pt x="7" y="16"/>
                    <a:pt x="7" y="19"/>
                  </a:cubicBezTo>
                  <a:cubicBezTo>
                    <a:pt x="7" y="43"/>
                    <a:pt x="7" y="43"/>
                    <a:pt x="7" y="43"/>
                  </a:cubicBezTo>
                  <a:cubicBezTo>
                    <a:pt x="0" y="43"/>
                    <a:pt x="0" y="43"/>
                    <a:pt x="0" y="43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86" name="Freeform 28"/>
            <p:cNvSpPr>
              <a:spLocks/>
            </p:cNvSpPr>
            <p:nvPr/>
          </p:nvSpPr>
          <p:spPr bwMode="auto">
            <a:xfrm>
              <a:off x="16046454" y="2870201"/>
              <a:ext cx="120650" cy="134938"/>
            </a:xfrm>
            <a:custGeom>
              <a:avLst/>
              <a:gdLst>
                <a:gd name="T0" fmla="*/ 16 w 76"/>
                <a:gd name="T1" fmla="*/ 0 h 85"/>
                <a:gd name="T2" fmla="*/ 38 w 76"/>
                <a:gd name="T3" fmla="*/ 69 h 85"/>
                <a:gd name="T4" fmla="*/ 62 w 76"/>
                <a:gd name="T5" fmla="*/ 0 h 85"/>
                <a:gd name="T6" fmla="*/ 76 w 76"/>
                <a:gd name="T7" fmla="*/ 0 h 85"/>
                <a:gd name="T8" fmla="*/ 46 w 76"/>
                <a:gd name="T9" fmla="*/ 85 h 85"/>
                <a:gd name="T10" fmla="*/ 30 w 76"/>
                <a:gd name="T11" fmla="*/ 85 h 85"/>
                <a:gd name="T12" fmla="*/ 0 w 76"/>
                <a:gd name="T13" fmla="*/ 0 h 85"/>
                <a:gd name="T14" fmla="*/ 16 w 76"/>
                <a:gd name="T1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6" h="85">
                  <a:moveTo>
                    <a:pt x="16" y="0"/>
                  </a:moveTo>
                  <a:lnTo>
                    <a:pt x="38" y="69"/>
                  </a:lnTo>
                  <a:lnTo>
                    <a:pt x="62" y="0"/>
                  </a:lnTo>
                  <a:lnTo>
                    <a:pt x="76" y="0"/>
                  </a:lnTo>
                  <a:lnTo>
                    <a:pt x="46" y="85"/>
                  </a:lnTo>
                  <a:lnTo>
                    <a:pt x="30" y="85"/>
                  </a:lnTo>
                  <a:lnTo>
                    <a:pt x="0" y="0"/>
                  </a:lnTo>
                  <a:lnTo>
                    <a:pt x="1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87" name="Freeform 29"/>
            <p:cNvSpPr>
              <a:spLocks noEditPoints="1"/>
            </p:cNvSpPr>
            <p:nvPr/>
          </p:nvSpPr>
          <p:spPr bwMode="auto">
            <a:xfrm>
              <a:off x="16189329" y="2822576"/>
              <a:ext cx="22225" cy="182563"/>
            </a:xfrm>
            <a:custGeom>
              <a:avLst/>
              <a:gdLst>
                <a:gd name="T0" fmla="*/ 0 w 14"/>
                <a:gd name="T1" fmla="*/ 0 h 115"/>
                <a:gd name="T2" fmla="*/ 14 w 14"/>
                <a:gd name="T3" fmla="*/ 0 h 115"/>
                <a:gd name="T4" fmla="*/ 14 w 14"/>
                <a:gd name="T5" fmla="*/ 16 h 115"/>
                <a:gd name="T6" fmla="*/ 0 w 14"/>
                <a:gd name="T7" fmla="*/ 16 h 115"/>
                <a:gd name="T8" fmla="*/ 0 w 14"/>
                <a:gd name="T9" fmla="*/ 0 h 115"/>
                <a:gd name="T10" fmla="*/ 0 w 14"/>
                <a:gd name="T11" fmla="*/ 30 h 115"/>
                <a:gd name="T12" fmla="*/ 14 w 14"/>
                <a:gd name="T13" fmla="*/ 30 h 115"/>
                <a:gd name="T14" fmla="*/ 14 w 14"/>
                <a:gd name="T15" fmla="*/ 115 h 115"/>
                <a:gd name="T16" fmla="*/ 0 w 14"/>
                <a:gd name="T17" fmla="*/ 115 h 115"/>
                <a:gd name="T18" fmla="*/ 0 w 14"/>
                <a:gd name="T19" fmla="*/ 3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" h="115">
                  <a:moveTo>
                    <a:pt x="0" y="0"/>
                  </a:moveTo>
                  <a:lnTo>
                    <a:pt x="14" y="0"/>
                  </a:lnTo>
                  <a:lnTo>
                    <a:pt x="14" y="16"/>
                  </a:lnTo>
                  <a:lnTo>
                    <a:pt x="0" y="16"/>
                  </a:lnTo>
                  <a:lnTo>
                    <a:pt x="0" y="0"/>
                  </a:lnTo>
                  <a:close/>
                  <a:moveTo>
                    <a:pt x="0" y="30"/>
                  </a:moveTo>
                  <a:lnTo>
                    <a:pt x="14" y="30"/>
                  </a:lnTo>
                  <a:lnTo>
                    <a:pt x="14" y="115"/>
                  </a:lnTo>
                  <a:lnTo>
                    <a:pt x="0" y="115"/>
                  </a:lnTo>
                  <a:lnTo>
                    <a:pt x="0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88" name="Freeform 30"/>
            <p:cNvSpPr>
              <a:spLocks/>
            </p:cNvSpPr>
            <p:nvPr/>
          </p:nvSpPr>
          <p:spPr bwMode="auto">
            <a:xfrm>
              <a:off x="16240129" y="2867026"/>
              <a:ext cx="112713" cy="141288"/>
            </a:xfrm>
            <a:custGeom>
              <a:avLst/>
              <a:gdLst>
                <a:gd name="T0" fmla="*/ 30 w 35"/>
                <a:gd name="T1" fmla="*/ 3 h 44"/>
                <a:gd name="T2" fmla="*/ 35 w 35"/>
                <a:gd name="T3" fmla="*/ 15 h 44"/>
                <a:gd name="T4" fmla="*/ 29 w 35"/>
                <a:gd name="T5" fmla="*/ 15 h 44"/>
                <a:gd name="T6" fmla="*/ 26 w 35"/>
                <a:gd name="T7" fmla="*/ 9 h 44"/>
                <a:gd name="T8" fmla="*/ 19 w 35"/>
                <a:gd name="T9" fmla="*/ 6 h 44"/>
                <a:gd name="T10" fmla="*/ 9 w 35"/>
                <a:gd name="T11" fmla="*/ 13 h 44"/>
                <a:gd name="T12" fmla="*/ 7 w 35"/>
                <a:gd name="T13" fmla="*/ 23 h 44"/>
                <a:gd name="T14" fmla="*/ 10 w 35"/>
                <a:gd name="T15" fmla="*/ 34 h 44"/>
                <a:gd name="T16" fmla="*/ 18 w 35"/>
                <a:gd name="T17" fmla="*/ 38 h 44"/>
                <a:gd name="T18" fmla="*/ 25 w 35"/>
                <a:gd name="T19" fmla="*/ 35 h 44"/>
                <a:gd name="T20" fmla="*/ 29 w 35"/>
                <a:gd name="T21" fmla="*/ 28 h 44"/>
                <a:gd name="T22" fmla="*/ 35 w 35"/>
                <a:gd name="T23" fmla="*/ 28 h 44"/>
                <a:gd name="T24" fmla="*/ 30 w 35"/>
                <a:gd name="T25" fmla="*/ 40 h 44"/>
                <a:gd name="T26" fmla="*/ 18 w 35"/>
                <a:gd name="T27" fmla="*/ 44 h 44"/>
                <a:gd name="T28" fmla="*/ 5 w 35"/>
                <a:gd name="T29" fmla="*/ 38 h 44"/>
                <a:gd name="T30" fmla="*/ 0 w 35"/>
                <a:gd name="T31" fmla="*/ 23 h 44"/>
                <a:gd name="T32" fmla="*/ 5 w 35"/>
                <a:gd name="T33" fmla="*/ 6 h 44"/>
                <a:gd name="T34" fmla="*/ 19 w 35"/>
                <a:gd name="T35" fmla="*/ 0 h 44"/>
                <a:gd name="T36" fmla="*/ 30 w 35"/>
                <a:gd name="T37" fmla="*/ 3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5" h="44">
                  <a:moveTo>
                    <a:pt x="30" y="3"/>
                  </a:moveTo>
                  <a:cubicBezTo>
                    <a:pt x="33" y="6"/>
                    <a:pt x="35" y="10"/>
                    <a:pt x="35" y="15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8" y="13"/>
                    <a:pt x="27" y="11"/>
                    <a:pt x="26" y="9"/>
                  </a:cubicBezTo>
                  <a:cubicBezTo>
                    <a:pt x="24" y="7"/>
                    <a:pt x="22" y="6"/>
                    <a:pt x="19" y="6"/>
                  </a:cubicBezTo>
                  <a:cubicBezTo>
                    <a:pt x="14" y="6"/>
                    <a:pt x="11" y="8"/>
                    <a:pt x="9" y="13"/>
                  </a:cubicBezTo>
                  <a:cubicBezTo>
                    <a:pt x="8" y="16"/>
                    <a:pt x="7" y="19"/>
                    <a:pt x="7" y="23"/>
                  </a:cubicBezTo>
                  <a:cubicBezTo>
                    <a:pt x="7" y="27"/>
                    <a:pt x="8" y="31"/>
                    <a:pt x="10" y="34"/>
                  </a:cubicBezTo>
                  <a:cubicBezTo>
                    <a:pt x="12" y="37"/>
                    <a:pt x="14" y="38"/>
                    <a:pt x="18" y="38"/>
                  </a:cubicBezTo>
                  <a:cubicBezTo>
                    <a:pt x="21" y="38"/>
                    <a:pt x="23" y="37"/>
                    <a:pt x="25" y="35"/>
                  </a:cubicBezTo>
                  <a:cubicBezTo>
                    <a:pt x="27" y="34"/>
                    <a:pt x="28" y="31"/>
                    <a:pt x="29" y="28"/>
                  </a:cubicBezTo>
                  <a:cubicBezTo>
                    <a:pt x="35" y="28"/>
                    <a:pt x="35" y="28"/>
                    <a:pt x="35" y="28"/>
                  </a:cubicBezTo>
                  <a:cubicBezTo>
                    <a:pt x="35" y="34"/>
                    <a:pt x="33" y="38"/>
                    <a:pt x="30" y="40"/>
                  </a:cubicBezTo>
                  <a:cubicBezTo>
                    <a:pt x="27" y="43"/>
                    <a:pt x="23" y="44"/>
                    <a:pt x="18" y="44"/>
                  </a:cubicBezTo>
                  <a:cubicBezTo>
                    <a:pt x="12" y="44"/>
                    <a:pt x="8" y="42"/>
                    <a:pt x="5" y="38"/>
                  </a:cubicBezTo>
                  <a:cubicBezTo>
                    <a:pt x="1" y="34"/>
                    <a:pt x="0" y="29"/>
                    <a:pt x="0" y="23"/>
                  </a:cubicBezTo>
                  <a:cubicBezTo>
                    <a:pt x="0" y="16"/>
                    <a:pt x="2" y="10"/>
                    <a:pt x="5" y="6"/>
                  </a:cubicBezTo>
                  <a:cubicBezTo>
                    <a:pt x="9" y="2"/>
                    <a:pt x="13" y="0"/>
                    <a:pt x="19" y="0"/>
                  </a:cubicBezTo>
                  <a:cubicBezTo>
                    <a:pt x="23" y="0"/>
                    <a:pt x="27" y="1"/>
                    <a:pt x="30" y="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89" name="Freeform 31"/>
            <p:cNvSpPr>
              <a:spLocks noEditPoints="1"/>
            </p:cNvSpPr>
            <p:nvPr/>
          </p:nvSpPr>
          <p:spPr bwMode="auto">
            <a:xfrm>
              <a:off x="16371892" y="2867026"/>
              <a:ext cx="120650" cy="141288"/>
            </a:xfrm>
            <a:custGeom>
              <a:avLst/>
              <a:gdLst>
                <a:gd name="T0" fmla="*/ 28 w 38"/>
                <a:gd name="T1" fmla="*/ 2 h 44"/>
                <a:gd name="T2" fmla="*/ 34 w 38"/>
                <a:gd name="T3" fmla="*/ 8 h 44"/>
                <a:gd name="T4" fmla="*/ 37 w 38"/>
                <a:gd name="T5" fmla="*/ 15 h 44"/>
                <a:gd name="T6" fmla="*/ 38 w 38"/>
                <a:gd name="T7" fmla="*/ 24 h 44"/>
                <a:gd name="T8" fmla="*/ 7 w 38"/>
                <a:gd name="T9" fmla="*/ 24 h 44"/>
                <a:gd name="T10" fmla="*/ 10 w 38"/>
                <a:gd name="T11" fmla="*/ 34 h 44"/>
                <a:gd name="T12" fmla="*/ 19 w 38"/>
                <a:gd name="T13" fmla="*/ 38 h 44"/>
                <a:gd name="T14" fmla="*/ 28 w 38"/>
                <a:gd name="T15" fmla="*/ 35 h 44"/>
                <a:gd name="T16" fmla="*/ 30 w 38"/>
                <a:gd name="T17" fmla="*/ 30 h 44"/>
                <a:gd name="T18" fmla="*/ 37 w 38"/>
                <a:gd name="T19" fmla="*/ 30 h 44"/>
                <a:gd name="T20" fmla="*/ 35 w 38"/>
                <a:gd name="T21" fmla="*/ 35 h 44"/>
                <a:gd name="T22" fmla="*/ 32 w 38"/>
                <a:gd name="T23" fmla="*/ 39 h 44"/>
                <a:gd name="T24" fmla="*/ 24 w 38"/>
                <a:gd name="T25" fmla="*/ 44 h 44"/>
                <a:gd name="T26" fmla="*/ 18 w 38"/>
                <a:gd name="T27" fmla="*/ 44 h 44"/>
                <a:gd name="T28" fmla="*/ 5 w 38"/>
                <a:gd name="T29" fmla="*/ 39 h 44"/>
                <a:gd name="T30" fmla="*/ 0 w 38"/>
                <a:gd name="T31" fmla="*/ 23 h 44"/>
                <a:gd name="T32" fmla="*/ 5 w 38"/>
                <a:gd name="T33" fmla="*/ 7 h 44"/>
                <a:gd name="T34" fmla="*/ 19 w 38"/>
                <a:gd name="T35" fmla="*/ 0 h 44"/>
                <a:gd name="T36" fmla="*/ 28 w 38"/>
                <a:gd name="T37" fmla="*/ 2 h 44"/>
                <a:gd name="T38" fmla="*/ 30 w 38"/>
                <a:gd name="T39" fmla="*/ 19 h 44"/>
                <a:gd name="T40" fmla="*/ 28 w 38"/>
                <a:gd name="T41" fmla="*/ 11 h 44"/>
                <a:gd name="T42" fmla="*/ 19 w 38"/>
                <a:gd name="T43" fmla="*/ 6 h 44"/>
                <a:gd name="T44" fmla="*/ 11 w 38"/>
                <a:gd name="T45" fmla="*/ 10 h 44"/>
                <a:gd name="T46" fmla="*/ 8 w 38"/>
                <a:gd name="T47" fmla="*/ 19 h 44"/>
                <a:gd name="T48" fmla="*/ 30 w 38"/>
                <a:gd name="T49" fmla="*/ 19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8" h="44">
                  <a:moveTo>
                    <a:pt x="28" y="2"/>
                  </a:moveTo>
                  <a:cubicBezTo>
                    <a:pt x="31" y="4"/>
                    <a:pt x="33" y="6"/>
                    <a:pt x="34" y="8"/>
                  </a:cubicBezTo>
                  <a:cubicBezTo>
                    <a:pt x="36" y="10"/>
                    <a:pt x="37" y="12"/>
                    <a:pt x="37" y="15"/>
                  </a:cubicBezTo>
                  <a:cubicBezTo>
                    <a:pt x="37" y="17"/>
                    <a:pt x="38" y="20"/>
                    <a:pt x="38" y="24"/>
                  </a:cubicBezTo>
                  <a:cubicBezTo>
                    <a:pt x="7" y="24"/>
                    <a:pt x="7" y="24"/>
                    <a:pt x="7" y="24"/>
                  </a:cubicBezTo>
                  <a:cubicBezTo>
                    <a:pt x="7" y="29"/>
                    <a:pt x="8" y="32"/>
                    <a:pt x="10" y="34"/>
                  </a:cubicBezTo>
                  <a:cubicBezTo>
                    <a:pt x="12" y="37"/>
                    <a:pt x="15" y="38"/>
                    <a:pt x="19" y="38"/>
                  </a:cubicBezTo>
                  <a:cubicBezTo>
                    <a:pt x="23" y="38"/>
                    <a:pt x="25" y="37"/>
                    <a:pt x="28" y="35"/>
                  </a:cubicBezTo>
                  <a:cubicBezTo>
                    <a:pt x="29" y="33"/>
                    <a:pt x="30" y="32"/>
                    <a:pt x="30" y="30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7" y="31"/>
                    <a:pt x="36" y="33"/>
                    <a:pt x="35" y="35"/>
                  </a:cubicBezTo>
                  <a:cubicBezTo>
                    <a:pt x="34" y="37"/>
                    <a:pt x="33" y="38"/>
                    <a:pt x="32" y="39"/>
                  </a:cubicBezTo>
                  <a:cubicBezTo>
                    <a:pt x="30" y="42"/>
                    <a:pt x="27" y="43"/>
                    <a:pt x="24" y="44"/>
                  </a:cubicBezTo>
                  <a:cubicBezTo>
                    <a:pt x="22" y="44"/>
                    <a:pt x="20" y="44"/>
                    <a:pt x="18" y="44"/>
                  </a:cubicBezTo>
                  <a:cubicBezTo>
                    <a:pt x="13" y="44"/>
                    <a:pt x="9" y="42"/>
                    <a:pt x="5" y="39"/>
                  </a:cubicBezTo>
                  <a:cubicBezTo>
                    <a:pt x="2" y="35"/>
                    <a:pt x="0" y="30"/>
                    <a:pt x="0" y="23"/>
                  </a:cubicBezTo>
                  <a:cubicBezTo>
                    <a:pt x="0" y="16"/>
                    <a:pt x="2" y="11"/>
                    <a:pt x="5" y="7"/>
                  </a:cubicBezTo>
                  <a:cubicBezTo>
                    <a:pt x="9" y="2"/>
                    <a:pt x="14" y="0"/>
                    <a:pt x="19" y="0"/>
                  </a:cubicBezTo>
                  <a:cubicBezTo>
                    <a:pt x="22" y="0"/>
                    <a:pt x="25" y="1"/>
                    <a:pt x="28" y="2"/>
                  </a:cubicBezTo>
                  <a:moveTo>
                    <a:pt x="30" y="19"/>
                  </a:moveTo>
                  <a:cubicBezTo>
                    <a:pt x="30" y="16"/>
                    <a:pt x="29" y="13"/>
                    <a:pt x="28" y="11"/>
                  </a:cubicBezTo>
                  <a:cubicBezTo>
                    <a:pt x="27" y="8"/>
                    <a:pt x="23" y="6"/>
                    <a:pt x="19" y="6"/>
                  </a:cubicBezTo>
                  <a:cubicBezTo>
                    <a:pt x="16" y="6"/>
                    <a:pt x="13" y="8"/>
                    <a:pt x="11" y="10"/>
                  </a:cubicBezTo>
                  <a:cubicBezTo>
                    <a:pt x="9" y="12"/>
                    <a:pt x="8" y="15"/>
                    <a:pt x="8" y="19"/>
                  </a:cubicBezTo>
                  <a:lnTo>
                    <a:pt x="30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90" name="Freeform 32"/>
            <p:cNvSpPr>
              <a:spLocks/>
            </p:cNvSpPr>
            <p:nvPr/>
          </p:nvSpPr>
          <p:spPr bwMode="auto">
            <a:xfrm>
              <a:off x="16514767" y="2867026"/>
              <a:ext cx="107950" cy="141288"/>
            </a:xfrm>
            <a:custGeom>
              <a:avLst/>
              <a:gdLst>
                <a:gd name="T0" fmla="*/ 6 w 34"/>
                <a:gd name="T1" fmla="*/ 30 h 44"/>
                <a:gd name="T2" fmla="*/ 8 w 34"/>
                <a:gd name="T3" fmla="*/ 35 h 44"/>
                <a:gd name="T4" fmla="*/ 18 w 34"/>
                <a:gd name="T5" fmla="*/ 39 h 44"/>
                <a:gd name="T6" fmla="*/ 24 w 34"/>
                <a:gd name="T7" fmla="*/ 37 h 44"/>
                <a:gd name="T8" fmla="*/ 28 w 34"/>
                <a:gd name="T9" fmla="*/ 32 h 44"/>
                <a:gd name="T10" fmla="*/ 25 w 34"/>
                <a:gd name="T11" fmla="*/ 28 h 44"/>
                <a:gd name="T12" fmla="*/ 19 w 34"/>
                <a:gd name="T13" fmla="*/ 26 h 44"/>
                <a:gd name="T14" fmla="*/ 13 w 34"/>
                <a:gd name="T15" fmla="*/ 24 h 44"/>
                <a:gd name="T16" fmla="*/ 5 w 34"/>
                <a:gd name="T17" fmla="*/ 21 h 44"/>
                <a:gd name="T18" fmla="*/ 1 w 34"/>
                <a:gd name="T19" fmla="*/ 13 h 44"/>
                <a:gd name="T20" fmla="*/ 5 w 34"/>
                <a:gd name="T21" fmla="*/ 4 h 44"/>
                <a:gd name="T22" fmla="*/ 17 w 34"/>
                <a:gd name="T23" fmla="*/ 0 h 44"/>
                <a:gd name="T24" fmla="*/ 30 w 34"/>
                <a:gd name="T25" fmla="*/ 6 h 44"/>
                <a:gd name="T26" fmla="*/ 33 w 34"/>
                <a:gd name="T27" fmla="*/ 13 h 44"/>
                <a:gd name="T28" fmla="*/ 26 w 34"/>
                <a:gd name="T29" fmla="*/ 13 h 44"/>
                <a:gd name="T30" fmla="*/ 25 w 34"/>
                <a:gd name="T31" fmla="*/ 9 h 44"/>
                <a:gd name="T32" fmla="*/ 16 w 34"/>
                <a:gd name="T33" fmla="*/ 6 h 44"/>
                <a:gd name="T34" fmla="*/ 10 w 34"/>
                <a:gd name="T35" fmla="*/ 8 h 44"/>
                <a:gd name="T36" fmla="*/ 8 w 34"/>
                <a:gd name="T37" fmla="*/ 12 h 44"/>
                <a:gd name="T38" fmla="*/ 11 w 34"/>
                <a:gd name="T39" fmla="*/ 16 h 44"/>
                <a:gd name="T40" fmla="*/ 15 w 34"/>
                <a:gd name="T41" fmla="*/ 18 h 44"/>
                <a:gd name="T42" fmla="*/ 20 w 34"/>
                <a:gd name="T43" fmla="*/ 19 h 44"/>
                <a:gd name="T44" fmla="*/ 30 w 34"/>
                <a:gd name="T45" fmla="*/ 22 h 44"/>
                <a:gd name="T46" fmla="*/ 34 w 34"/>
                <a:gd name="T47" fmla="*/ 31 h 44"/>
                <a:gd name="T48" fmla="*/ 30 w 34"/>
                <a:gd name="T49" fmla="*/ 40 h 44"/>
                <a:gd name="T50" fmla="*/ 17 w 34"/>
                <a:gd name="T51" fmla="*/ 44 h 44"/>
                <a:gd name="T52" fmla="*/ 4 w 34"/>
                <a:gd name="T53" fmla="*/ 40 h 44"/>
                <a:gd name="T54" fmla="*/ 0 w 34"/>
                <a:gd name="T55" fmla="*/ 30 h 44"/>
                <a:gd name="T56" fmla="*/ 6 w 34"/>
                <a:gd name="T57" fmla="*/ 3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4" h="44">
                  <a:moveTo>
                    <a:pt x="6" y="30"/>
                  </a:moveTo>
                  <a:cubicBezTo>
                    <a:pt x="7" y="32"/>
                    <a:pt x="7" y="34"/>
                    <a:pt x="8" y="35"/>
                  </a:cubicBezTo>
                  <a:cubicBezTo>
                    <a:pt x="10" y="37"/>
                    <a:pt x="13" y="39"/>
                    <a:pt x="18" y="39"/>
                  </a:cubicBezTo>
                  <a:cubicBezTo>
                    <a:pt x="20" y="39"/>
                    <a:pt x="22" y="38"/>
                    <a:pt x="24" y="37"/>
                  </a:cubicBezTo>
                  <a:cubicBezTo>
                    <a:pt x="27" y="36"/>
                    <a:pt x="28" y="34"/>
                    <a:pt x="28" y="32"/>
                  </a:cubicBezTo>
                  <a:cubicBezTo>
                    <a:pt x="28" y="30"/>
                    <a:pt x="27" y="28"/>
                    <a:pt x="25" y="28"/>
                  </a:cubicBezTo>
                  <a:cubicBezTo>
                    <a:pt x="24" y="27"/>
                    <a:pt x="22" y="26"/>
                    <a:pt x="19" y="26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0" y="23"/>
                    <a:pt x="7" y="22"/>
                    <a:pt x="5" y="21"/>
                  </a:cubicBezTo>
                  <a:cubicBezTo>
                    <a:pt x="2" y="19"/>
                    <a:pt x="1" y="17"/>
                    <a:pt x="1" y="13"/>
                  </a:cubicBezTo>
                  <a:cubicBezTo>
                    <a:pt x="1" y="9"/>
                    <a:pt x="2" y="6"/>
                    <a:pt x="5" y="4"/>
                  </a:cubicBezTo>
                  <a:cubicBezTo>
                    <a:pt x="8" y="1"/>
                    <a:pt x="12" y="0"/>
                    <a:pt x="17" y="0"/>
                  </a:cubicBezTo>
                  <a:cubicBezTo>
                    <a:pt x="23" y="0"/>
                    <a:pt x="28" y="2"/>
                    <a:pt x="30" y="6"/>
                  </a:cubicBezTo>
                  <a:cubicBezTo>
                    <a:pt x="32" y="8"/>
                    <a:pt x="33" y="11"/>
                    <a:pt x="33" y="13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6" y="12"/>
                    <a:pt x="26" y="10"/>
                    <a:pt x="25" y="9"/>
                  </a:cubicBezTo>
                  <a:cubicBezTo>
                    <a:pt x="23" y="7"/>
                    <a:pt x="20" y="6"/>
                    <a:pt x="16" y="6"/>
                  </a:cubicBezTo>
                  <a:cubicBezTo>
                    <a:pt x="13" y="6"/>
                    <a:pt x="11" y="7"/>
                    <a:pt x="10" y="8"/>
                  </a:cubicBezTo>
                  <a:cubicBezTo>
                    <a:pt x="9" y="9"/>
                    <a:pt x="8" y="10"/>
                    <a:pt x="8" y="12"/>
                  </a:cubicBezTo>
                  <a:cubicBezTo>
                    <a:pt x="8" y="13"/>
                    <a:pt x="9" y="15"/>
                    <a:pt x="11" y="16"/>
                  </a:cubicBezTo>
                  <a:cubicBezTo>
                    <a:pt x="12" y="17"/>
                    <a:pt x="13" y="17"/>
                    <a:pt x="15" y="18"/>
                  </a:cubicBezTo>
                  <a:cubicBezTo>
                    <a:pt x="20" y="19"/>
                    <a:pt x="20" y="19"/>
                    <a:pt x="20" y="19"/>
                  </a:cubicBezTo>
                  <a:cubicBezTo>
                    <a:pt x="25" y="20"/>
                    <a:pt x="29" y="21"/>
                    <a:pt x="30" y="22"/>
                  </a:cubicBezTo>
                  <a:cubicBezTo>
                    <a:pt x="33" y="24"/>
                    <a:pt x="34" y="27"/>
                    <a:pt x="34" y="31"/>
                  </a:cubicBezTo>
                  <a:cubicBezTo>
                    <a:pt x="34" y="35"/>
                    <a:pt x="33" y="38"/>
                    <a:pt x="30" y="40"/>
                  </a:cubicBezTo>
                  <a:cubicBezTo>
                    <a:pt x="27" y="43"/>
                    <a:pt x="23" y="44"/>
                    <a:pt x="17" y="44"/>
                  </a:cubicBezTo>
                  <a:cubicBezTo>
                    <a:pt x="11" y="44"/>
                    <a:pt x="6" y="43"/>
                    <a:pt x="4" y="40"/>
                  </a:cubicBezTo>
                  <a:cubicBezTo>
                    <a:pt x="1" y="37"/>
                    <a:pt x="0" y="34"/>
                    <a:pt x="0" y="30"/>
                  </a:cubicBezTo>
                  <a:lnTo>
                    <a:pt x="6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</p:grpSp>
      <p:sp>
        <p:nvSpPr>
          <p:cNvPr id="102" name="Rectangle 104"/>
          <p:cNvSpPr>
            <a:spLocks noChangeArrowheads="1"/>
          </p:cNvSpPr>
          <p:nvPr userDrawn="1"/>
        </p:nvSpPr>
        <p:spPr bwMode="gray">
          <a:xfrm flipH="1">
            <a:off x="-3101348" y="3937800"/>
            <a:ext cx="3018793" cy="726649"/>
          </a:xfrm>
          <a:prstGeom prst="rect">
            <a:avLst/>
          </a:prstGeom>
          <a:solidFill>
            <a:srgbClr val="E6E6E6"/>
          </a:solidFill>
          <a:ln>
            <a:noFill/>
          </a:ln>
          <a:effectLst/>
        </p:spPr>
        <p:txBody>
          <a:bodyPr wrap="square" lIns="180000" tIns="180000" rIns="180000" bIns="18000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12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</a:rPr>
              <a:t>INSERT NAME OR SUBTITLE HERE</a:t>
            </a:r>
          </a:p>
        </p:txBody>
      </p:sp>
      <p:sp>
        <p:nvSpPr>
          <p:cNvPr id="103" name="Rectangle 104"/>
          <p:cNvSpPr>
            <a:spLocks noChangeArrowheads="1"/>
          </p:cNvSpPr>
          <p:nvPr userDrawn="1"/>
        </p:nvSpPr>
        <p:spPr bwMode="gray">
          <a:xfrm flipH="1">
            <a:off x="-3101352" y="1892635"/>
            <a:ext cx="3018791" cy="1260476"/>
          </a:xfrm>
          <a:prstGeom prst="rect">
            <a:avLst/>
          </a:prstGeom>
          <a:solidFill>
            <a:srgbClr val="E6E6E6"/>
          </a:solidFill>
          <a:ln>
            <a:noFill/>
          </a:ln>
          <a:effectLst/>
        </p:spPr>
        <p:txBody>
          <a:bodyPr wrap="square" lIns="180000" tIns="180000" rIns="180000" bIns="18000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12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</a:rPr>
              <a:t>INSERT YOUR QUOTE IN MAXIMUM OF 3 LINES OF TEXT</a:t>
            </a:r>
          </a:p>
        </p:txBody>
      </p:sp>
      <p:grpSp>
        <p:nvGrpSpPr>
          <p:cNvPr id="104" name="Group 103"/>
          <p:cNvGrpSpPr/>
          <p:nvPr userDrawn="1"/>
        </p:nvGrpSpPr>
        <p:grpSpPr>
          <a:xfrm>
            <a:off x="-3101342" y="1892636"/>
            <a:ext cx="3018791" cy="1260476"/>
            <a:chOff x="-460208" y="506896"/>
            <a:chExt cx="377657" cy="1260476"/>
          </a:xfrm>
        </p:grpSpPr>
        <p:cxnSp>
          <p:nvCxnSpPr>
            <p:cNvPr id="105" name="Straight Connector 104"/>
            <p:cNvCxnSpPr/>
            <p:nvPr userDrawn="1"/>
          </p:nvCxnSpPr>
          <p:spPr bwMode="gray">
            <a:xfrm flipH="1">
              <a:off x="-460208" y="1767372"/>
              <a:ext cx="377657" cy="0"/>
            </a:xfrm>
            <a:prstGeom prst="line">
              <a:avLst/>
            </a:prstGeom>
            <a:noFill/>
            <a:ln w="6350" cap="flat" cmpd="sng" algn="ctr">
              <a:solidFill>
                <a:srgbClr val="FF0000"/>
              </a:solidFill>
              <a:prstDash val="dash"/>
              <a:miter lim="800000"/>
            </a:ln>
            <a:effectLst/>
          </p:spPr>
        </p:cxnSp>
        <p:cxnSp>
          <p:nvCxnSpPr>
            <p:cNvPr id="106" name="Straight Connector 105"/>
            <p:cNvCxnSpPr/>
            <p:nvPr userDrawn="1"/>
          </p:nvCxnSpPr>
          <p:spPr bwMode="gray">
            <a:xfrm flipH="1">
              <a:off x="-460208" y="506896"/>
              <a:ext cx="377657" cy="0"/>
            </a:xfrm>
            <a:prstGeom prst="line">
              <a:avLst/>
            </a:prstGeom>
            <a:noFill/>
            <a:ln w="6350" cap="flat" cmpd="sng" algn="ctr">
              <a:solidFill>
                <a:srgbClr val="FF0000"/>
              </a:solidFill>
              <a:prstDash val="dash"/>
              <a:miter lim="800000"/>
            </a:ln>
            <a:effectLst/>
          </p:spPr>
        </p:cxnSp>
      </p:grpSp>
      <p:grpSp>
        <p:nvGrpSpPr>
          <p:cNvPr id="107" name="Group 106"/>
          <p:cNvGrpSpPr/>
          <p:nvPr userDrawn="1"/>
        </p:nvGrpSpPr>
        <p:grpSpPr>
          <a:xfrm>
            <a:off x="-3101342" y="3937800"/>
            <a:ext cx="3018791" cy="726649"/>
            <a:chOff x="-460208" y="479536"/>
            <a:chExt cx="377657" cy="726649"/>
          </a:xfrm>
        </p:grpSpPr>
        <p:cxnSp>
          <p:nvCxnSpPr>
            <p:cNvPr id="108" name="Straight Connector 107"/>
            <p:cNvCxnSpPr/>
            <p:nvPr userDrawn="1"/>
          </p:nvCxnSpPr>
          <p:spPr bwMode="gray">
            <a:xfrm flipH="1">
              <a:off x="-460208" y="1206185"/>
              <a:ext cx="377657" cy="0"/>
            </a:xfrm>
            <a:prstGeom prst="line">
              <a:avLst/>
            </a:prstGeom>
            <a:noFill/>
            <a:ln w="6350" cap="flat" cmpd="sng" algn="ctr">
              <a:solidFill>
                <a:srgbClr val="FF0000"/>
              </a:solidFill>
              <a:prstDash val="dash"/>
              <a:miter lim="800000"/>
            </a:ln>
            <a:effectLst/>
          </p:spPr>
        </p:cxnSp>
        <p:cxnSp>
          <p:nvCxnSpPr>
            <p:cNvPr id="109" name="Straight Connector 108"/>
            <p:cNvCxnSpPr/>
            <p:nvPr userDrawn="1"/>
          </p:nvCxnSpPr>
          <p:spPr bwMode="gray">
            <a:xfrm flipH="1">
              <a:off x="-460208" y="479536"/>
              <a:ext cx="377657" cy="0"/>
            </a:xfrm>
            <a:prstGeom prst="line">
              <a:avLst/>
            </a:prstGeom>
            <a:noFill/>
            <a:ln w="6350" cap="flat" cmpd="sng" algn="ctr">
              <a:solidFill>
                <a:srgbClr val="FF0000"/>
              </a:solidFill>
              <a:prstDash val="dash"/>
              <a:miter lim="800000"/>
            </a:ln>
            <a:effectLst/>
          </p:spPr>
        </p:cxnSp>
      </p:grpSp>
      <p:grpSp>
        <p:nvGrpSpPr>
          <p:cNvPr id="110" name="Group 109"/>
          <p:cNvGrpSpPr/>
          <p:nvPr userDrawn="1"/>
        </p:nvGrpSpPr>
        <p:grpSpPr>
          <a:xfrm>
            <a:off x="12263438" y="0"/>
            <a:ext cx="3681702" cy="3436620"/>
            <a:chOff x="12263438" y="0"/>
            <a:chExt cx="3681702" cy="3436620"/>
          </a:xfrm>
        </p:grpSpPr>
        <p:sp>
          <p:nvSpPr>
            <p:cNvPr id="111" name="Rectangle 104"/>
            <p:cNvSpPr>
              <a:spLocks noChangeArrowheads="1"/>
            </p:cNvSpPr>
            <p:nvPr userDrawn="1"/>
          </p:nvSpPr>
          <p:spPr bwMode="gray">
            <a:xfrm>
              <a:off x="12263438" y="0"/>
              <a:ext cx="3681702" cy="3436620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 noProof="0" dirty="0">
                <a:solidFill>
                  <a:schemeClr val="tx1"/>
                </a:solidFill>
              </a:endParaRPr>
            </a:p>
          </p:txBody>
        </p:sp>
        <p:sp>
          <p:nvSpPr>
            <p:cNvPr id="112" name="Rectangle 105"/>
            <p:cNvSpPr>
              <a:spLocks noChangeArrowheads="1"/>
            </p:cNvSpPr>
            <p:nvPr userDrawn="1"/>
          </p:nvSpPr>
          <p:spPr bwMode="gray">
            <a:xfrm>
              <a:off x="14195425" y="601407"/>
              <a:ext cx="215900" cy="21522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13" name="Rectangle 106"/>
            <p:cNvSpPr>
              <a:spLocks noChangeArrowheads="1"/>
            </p:cNvSpPr>
            <p:nvPr userDrawn="1"/>
          </p:nvSpPr>
          <p:spPr bwMode="gray">
            <a:xfrm>
              <a:off x="14485938" y="601407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Grey 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244, 244, 244</a:t>
              </a:r>
            </a:p>
          </p:txBody>
        </p:sp>
        <p:sp>
          <p:nvSpPr>
            <p:cNvPr id="114" name="Rectangle 107"/>
            <p:cNvSpPr>
              <a:spLocks noChangeArrowheads="1"/>
            </p:cNvSpPr>
            <p:nvPr userDrawn="1"/>
          </p:nvSpPr>
          <p:spPr bwMode="gray">
            <a:xfrm>
              <a:off x="14195425" y="922551"/>
              <a:ext cx="215900" cy="21522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15" name="Rectangle 108"/>
            <p:cNvSpPr>
              <a:spLocks noChangeArrowheads="1"/>
            </p:cNvSpPr>
            <p:nvPr userDrawn="1"/>
          </p:nvSpPr>
          <p:spPr bwMode="gray">
            <a:xfrm>
              <a:off x="14485938" y="922551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Text Colour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112, 111, 111</a:t>
              </a:r>
            </a:p>
          </p:txBody>
        </p:sp>
        <p:sp>
          <p:nvSpPr>
            <p:cNvPr id="116" name="Rectangle 113"/>
            <p:cNvSpPr>
              <a:spLocks noChangeArrowheads="1"/>
            </p:cNvSpPr>
            <p:nvPr userDrawn="1"/>
          </p:nvSpPr>
          <p:spPr bwMode="gray">
            <a:xfrm>
              <a:off x="12427995" y="150750"/>
              <a:ext cx="1692000" cy="1491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200" b="1" dirty="0">
                  <a:solidFill>
                    <a:schemeClr val="tx1"/>
                  </a:solidFill>
                  <a:latin typeface="+mj-lt"/>
                </a:rPr>
                <a:t>COLOUR GUIDELINES</a:t>
              </a:r>
            </a:p>
          </p:txBody>
        </p:sp>
        <p:sp>
          <p:nvSpPr>
            <p:cNvPr id="117" name="Rectangle 109"/>
            <p:cNvSpPr>
              <a:spLocks noChangeArrowheads="1"/>
            </p:cNvSpPr>
            <p:nvPr/>
          </p:nvSpPr>
          <p:spPr bwMode="gray">
            <a:xfrm>
              <a:off x="14195425" y="1466973"/>
              <a:ext cx="215900" cy="21522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18" name="Rectangle 110"/>
            <p:cNvSpPr>
              <a:spLocks noChangeArrowheads="1"/>
            </p:cNvSpPr>
            <p:nvPr/>
          </p:nvSpPr>
          <p:spPr bwMode="gray">
            <a:xfrm>
              <a:off x="14485938" y="1466973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Blue Tint 2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0, 105, 180</a:t>
              </a:r>
            </a:p>
          </p:txBody>
        </p:sp>
        <p:sp>
          <p:nvSpPr>
            <p:cNvPr id="119" name="Rectangle 111"/>
            <p:cNvSpPr>
              <a:spLocks noChangeArrowheads="1"/>
            </p:cNvSpPr>
            <p:nvPr/>
          </p:nvSpPr>
          <p:spPr bwMode="gray">
            <a:xfrm>
              <a:off x="14195425" y="1785022"/>
              <a:ext cx="215900" cy="21522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20" name="Rectangle 112"/>
            <p:cNvSpPr>
              <a:spLocks noChangeArrowheads="1"/>
            </p:cNvSpPr>
            <p:nvPr/>
          </p:nvSpPr>
          <p:spPr bwMode="gray">
            <a:xfrm>
              <a:off x="14485938" y="17850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Blue Tint 4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0, 149, 219 </a:t>
              </a:r>
            </a:p>
          </p:txBody>
        </p:sp>
        <p:sp>
          <p:nvSpPr>
            <p:cNvPr id="121" name="Rectangle 113"/>
            <p:cNvSpPr>
              <a:spLocks noChangeArrowheads="1"/>
            </p:cNvSpPr>
            <p:nvPr userDrawn="1"/>
          </p:nvSpPr>
          <p:spPr bwMode="gray">
            <a:xfrm>
              <a:off x="12427995" y="1259970"/>
              <a:ext cx="1692000" cy="1491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b="1" dirty="0">
                  <a:solidFill>
                    <a:schemeClr val="tx1"/>
                  </a:solidFill>
                  <a:latin typeface="+mj-lt"/>
                </a:rPr>
                <a:t>SECONDARY COLOURS (SC)</a:t>
              </a:r>
            </a:p>
          </p:txBody>
        </p:sp>
        <p:sp>
          <p:nvSpPr>
            <p:cNvPr id="122" name="Rectangle 105"/>
            <p:cNvSpPr>
              <a:spLocks noChangeArrowheads="1"/>
            </p:cNvSpPr>
            <p:nvPr userDrawn="1"/>
          </p:nvSpPr>
          <p:spPr bwMode="gray">
            <a:xfrm>
              <a:off x="12427995" y="601407"/>
              <a:ext cx="215900" cy="21522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23" name="Rectangle 106"/>
            <p:cNvSpPr>
              <a:spLocks noChangeArrowheads="1"/>
            </p:cNvSpPr>
            <p:nvPr userDrawn="1"/>
          </p:nvSpPr>
          <p:spPr bwMode="gray">
            <a:xfrm>
              <a:off x="12718508" y="601407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Levi 9 Blue 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=20, 52, 160</a:t>
              </a:r>
            </a:p>
          </p:txBody>
        </p:sp>
        <p:sp>
          <p:nvSpPr>
            <p:cNvPr id="124" name="Rectangle 107"/>
            <p:cNvSpPr>
              <a:spLocks noChangeArrowheads="1"/>
            </p:cNvSpPr>
            <p:nvPr userDrawn="1"/>
          </p:nvSpPr>
          <p:spPr bwMode="gray">
            <a:xfrm>
              <a:off x="12427995" y="922551"/>
              <a:ext cx="215900" cy="2152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25" name="Rectangle 108"/>
            <p:cNvSpPr>
              <a:spLocks noChangeArrowheads="1"/>
            </p:cNvSpPr>
            <p:nvPr userDrawn="1"/>
          </p:nvSpPr>
          <p:spPr bwMode="gray">
            <a:xfrm>
              <a:off x="12718508" y="922551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White 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255, 255, 255</a:t>
              </a:r>
            </a:p>
          </p:txBody>
        </p:sp>
        <p:sp>
          <p:nvSpPr>
            <p:cNvPr id="126" name="Rectangle 109"/>
            <p:cNvSpPr>
              <a:spLocks noChangeArrowheads="1"/>
            </p:cNvSpPr>
            <p:nvPr userDrawn="1"/>
          </p:nvSpPr>
          <p:spPr bwMode="gray">
            <a:xfrm>
              <a:off x="12427995" y="1466973"/>
              <a:ext cx="215900" cy="21522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27" name="Rectangle 110"/>
            <p:cNvSpPr>
              <a:spLocks noChangeArrowheads="1"/>
            </p:cNvSpPr>
            <p:nvPr userDrawn="1"/>
          </p:nvSpPr>
          <p:spPr bwMode="gray">
            <a:xfrm>
              <a:off x="12718508" y="1466973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Blue Tint 1 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0, 79, 159</a:t>
              </a:r>
            </a:p>
          </p:txBody>
        </p:sp>
        <p:sp>
          <p:nvSpPr>
            <p:cNvPr id="128" name="Rectangle 111"/>
            <p:cNvSpPr>
              <a:spLocks noChangeArrowheads="1"/>
            </p:cNvSpPr>
            <p:nvPr userDrawn="1"/>
          </p:nvSpPr>
          <p:spPr bwMode="gray">
            <a:xfrm>
              <a:off x="12427995" y="1785022"/>
              <a:ext cx="215900" cy="21522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29" name="Rectangle 112"/>
            <p:cNvSpPr>
              <a:spLocks noChangeArrowheads="1"/>
            </p:cNvSpPr>
            <p:nvPr userDrawn="1"/>
          </p:nvSpPr>
          <p:spPr bwMode="gray">
            <a:xfrm>
              <a:off x="12718508" y="17850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Blue Tint 3 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0, 128, 201</a:t>
              </a:r>
            </a:p>
          </p:txBody>
        </p:sp>
        <p:sp>
          <p:nvSpPr>
            <p:cNvPr id="130" name="Rectangle 113"/>
            <p:cNvSpPr>
              <a:spLocks noChangeArrowheads="1"/>
            </p:cNvSpPr>
            <p:nvPr userDrawn="1"/>
          </p:nvSpPr>
          <p:spPr bwMode="gray">
            <a:xfrm>
              <a:off x="12427995" y="406530"/>
              <a:ext cx="1692000" cy="1491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b="1" dirty="0">
                  <a:solidFill>
                    <a:schemeClr val="tx1"/>
                  </a:solidFill>
                  <a:latin typeface="+mj-lt"/>
                </a:rPr>
                <a:t>PRIMARY COLOURS (PC)</a:t>
              </a:r>
            </a:p>
          </p:txBody>
        </p:sp>
        <p:sp>
          <p:nvSpPr>
            <p:cNvPr id="131" name="Rectangle 130"/>
            <p:cNvSpPr>
              <a:spLocks noChangeArrowheads="1"/>
            </p:cNvSpPr>
            <p:nvPr userDrawn="1"/>
          </p:nvSpPr>
          <p:spPr bwMode="gray">
            <a:xfrm>
              <a:off x="14195425" y="2381373"/>
              <a:ext cx="215900" cy="215228"/>
            </a:xfrm>
            <a:prstGeom prst="rect">
              <a:avLst/>
            </a:prstGeom>
            <a:solidFill>
              <a:srgbClr val="FFD203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32" name="Rectangle 131"/>
            <p:cNvSpPr>
              <a:spLocks noChangeArrowheads="1"/>
            </p:cNvSpPr>
            <p:nvPr userDrawn="1"/>
          </p:nvSpPr>
          <p:spPr bwMode="gray">
            <a:xfrm>
              <a:off x="14485938" y="2381373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Pale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255, 210, 3</a:t>
              </a:r>
            </a:p>
          </p:txBody>
        </p:sp>
        <p:sp>
          <p:nvSpPr>
            <p:cNvPr id="133" name="Rectangle 132"/>
            <p:cNvSpPr>
              <a:spLocks noChangeArrowheads="1"/>
            </p:cNvSpPr>
            <p:nvPr userDrawn="1"/>
          </p:nvSpPr>
          <p:spPr bwMode="gray">
            <a:xfrm>
              <a:off x="14195425" y="2699422"/>
              <a:ext cx="215900" cy="215228"/>
            </a:xfrm>
            <a:prstGeom prst="rect">
              <a:avLst/>
            </a:prstGeom>
            <a:solidFill>
              <a:srgbClr val="FF7D77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34" name="Rectangle 133"/>
            <p:cNvSpPr>
              <a:spLocks noChangeArrowheads="1"/>
            </p:cNvSpPr>
            <p:nvPr userDrawn="1"/>
          </p:nvSpPr>
          <p:spPr bwMode="gray">
            <a:xfrm>
              <a:off x="14485938" y="26994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Pink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255, 125, 119 </a:t>
              </a:r>
            </a:p>
          </p:txBody>
        </p:sp>
        <p:sp>
          <p:nvSpPr>
            <p:cNvPr id="135" name="Rectangle 134"/>
            <p:cNvSpPr>
              <a:spLocks noChangeArrowheads="1"/>
            </p:cNvSpPr>
            <p:nvPr userDrawn="1"/>
          </p:nvSpPr>
          <p:spPr bwMode="gray">
            <a:xfrm>
              <a:off x="12427995" y="2174370"/>
              <a:ext cx="1692000" cy="1491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b="1" dirty="0">
                  <a:solidFill>
                    <a:schemeClr val="tx1"/>
                  </a:solidFill>
                  <a:latin typeface="+mj-lt"/>
                </a:rPr>
                <a:t>TERTIARY COLOURS (TC)</a:t>
              </a:r>
            </a:p>
          </p:txBody>
        </p:sp>
        <p:sp>
          <p:nvSpPr>
            <p:cNvPr id="136" name="Rectangle 109"/>
            <p:cNvSpPr>
              <a:spLocks noChangeArrowheads="1"/>
            </p:cNvSpPr>
            <p:nvPr userDrawn="1"/>
          </p:nvSpPr>
          <p:spPr bwMode="gray">
            <a:xfrm>
              <a:off x="12427995" y="2381373"/>
              <a:ext cx="215900" cy="215228"/>
            </a:xfrm>
            <a:prstGeom prst="rect">
              <a:avLst/>
            </a:prstGeom>
            <a:solidFill>
              <a:srgbClr val="F6FF00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37" name="Rectangle 110"/>
            <p:cNvSpPr>
              <a:spLocks noChangeArrowheads="1"/>
            </p:cNvSpPr>
            <p:nvPr userDrawn="1"/>
          </p:nvSpPr>
          <p:spPr bwMode="gray">
            <a:xfrm>
              <a:off x="12718508" y="2381373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Yellow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246, 255, 0</a:t>
              </a:r>
            </a:p>
          </p:txBody>
        </p:sp>
        <p:sp>
          <p:nvSpPr>
            <p:cNvPr id="138" name="Rectangle 111"/>
            <p:cNvSpPr>
              <a:spLocks noChangeArrowheads="1"/>
            </p:cNvSpPr>
            <p:nvPr userDrawn="1"/>
          </p:nvSpPr>
          <p:spPr bwMode="gray">
            <a:xfrm>
              <a:off x="12427995" y="2699422"/>
              <a:ext cx="215900" cy="215228"/>
            </a:xfrm>
            <a:prstGeom prst="rect">
              <a:avLst/>
            </a:prstGeom>
            <a:solidFill>
              <a:srgbClr val="FF6608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39" name="Rectangle 112"/>
            <p:cNvSpPr>
              <a:spLocks noChangeArrowheads="1"/>
            </p:cNvSpPr>
            <p:nvPr userDrawn="1"/>
          </p:nvSpPr>
          <p:spPr bwMode="gray">
            <a:xfrm>
              <a:off x="12718508" y="26994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Orange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255, 102, 8</a:t>
              </a:r>
            </a:p>
          </p:txBody>
        </p:sp>
        <p:sp>
          <p:nvSpPr>
            <p:cNvPr id="140" name="Rectangle 139"/>
            <p:cNvSpPr>
              <a:spLocks noChangeArrowheads="1"/>
            </p:cNvSpPr>
            <p:nvPr userDrawn="1"/>
          </p:nvSpPr>
          <p:spPr bwMode="gray">
            <a:xfrm>
              <a:off x="14195425" y="3042322"/>
              <a:ext cx="215900" cy="215228"/>
            </a:xfrm>
            <a:prstGeom prst="rect">
              <a:avLst/>
            </a:prstGeom>
            <a:solidFill>
              <a:srgbClr val="00989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41" name="Rectangle 140"/>
            <p:cNvSpPr>
              <a:spLocks noChangeArrowheads="1"/>
            </p:cNvSpPr>
            <p:nvPr userDrawn="1"/>
          </p:nvSpPr>
          <p:spPr bwMode="gray">
            <a:xfrm>
              <a:off x="14485938" y="30423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Teal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0, 152, 146</a:t>
              </a:r>
            </a:p>
          </p:txBody>
        </p:sp>
        <p:sp>
          <p:nvSpPr>
            <p:cNvPr id="142" name="Rectangle 111"/>
            <p:cNvSpPr>
              <a:spLocks noChangeArrowheads="1"/>
            </p:cNvSpPr>
            <p:nvPr userDrawn="1"/>
          </p:nvSpPr>
          <p:spPr bwMode="gray">
            <a:xfrm>
              <a:off x="12427995" y="3042322"/>
              <a:ext cx="215900" cy="215228"/>
            </a:xfrm>
            <a:prstGeom prst="rect">
              <a:avLst/>
            </a:prstGeom>
            <a:solidFill>
              <a:srgbClr val="00A13A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43" name="Rectangle 112"/>
            <p:cNvSpPr>
              <a:spLocks noChangeArrowheads="1"/>
            </p:cNvSpPr>
            <p:nvPr userDrawn="1"/>
          </p:nvSpPr>
          <p:spPr bwMode="gray">
            <a:xfrm>
              <a:off x="12718508" y="30423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Green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0, 161, 58 </a:t>
              </a:r>
            </a:p>
          </p:txBody>
        </p:sp>
      </p:grpSp>
      <p:sp>
        <p:nvSpPr>
          <p:cNvPr id="92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658813" y="5992145"/>
            <a:ext cx="250381" cy="347662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 b="1">
                <a:solidFill>
                  <a:schemeClr val="tx2"/>
                </a:solidFill>
                <a:latin typeface="+mj-lt"/>
              </a:defRPr>
            </a:lvl1pPr>
          </a:lstStyle>
          <a:p>
            <a:fld id="{DDD2A080-DA64-4F5C-9131-47EB793B4410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43138239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Quot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Rectangle 104"/>
          <p:cNvSpPr>
            <a:spLocks noChangeArrowheads="1"/>
          </p:cNvSpPr>
          <p:nvPr userDrawn="1"/>
        </p:nvSpPr>
        <p:spPr bwMode="gray">
          <a:xfrm flipH="1">
            <a:off x="-3687885" y="0"/>
            <a:ext cx="19633024" cy="6854207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72000" tIns="180000" rIns="72000" bIns="18000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Tx/>
              <a:buNone/>
              <a:tabLst/>
              <a:defRPr/>
            </a:pPr>
            <a:endParaRPr kumimoji="0" lang="en-GB" altLang="en-US" sz="1200" b="1" i="0" u="none" strike="noStrike" kern="0" cap="none" spc="0" normalizeH="0" baseline="0" noProof="0" dirty="0">
              <a:ln>
                <a:noFill/>
              </a:ln>
              <a:solidFill>
                <a:srgbClr val="FDFDFD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30" name="Rectangle 29"/>
          <p:cNvSpPr/>
          <p:nvPr userDrawn="1"/>
        </p:nvSpPr>
        <p:spPr>
          <a:xfrm>
            <a:off x="334962" y="333375"/>
            <a:ext cx="5761038" cy="6191250"/>
          </a:xfrm>
          <a:prstGeom prst="rect">
            <a:avLst/>
          </a:prstGeom>
          <a:solidFill>
            <a:schemeClr val="tx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nl-NL" sz="1600" dirty="0" err="1">
              <a:solidFill>
                <a:schemeClr val="tx1"/>
              </a:solidFill>
            </a:endParaRPr>
          </a:p>
        </p:txBody>
      </p:sp>
      <p:sp>
        <p:nvSpPr>
          <p:cNvPr id="32" name="Title 1"/>
          <p:cNvSpPr txBox="1">
            <a:spLocks/>
          </p:cNvSpPr>
          <p:nvPr userDrawn="1"/>
        </p:nvSpPr>
        <p:spPr bwMode="gray">
          <a:xfrm>
            <a:off x="658813" y="1561405"/>
            <a:ext cx="1789113" cy="128587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ts val="4100"/>
              </a:lnSpc>
              <a:spcBef>
                <a:spcPct val="0"/>
              </a:spcBef>
              <a:buNone/>
              <a:defRPr sz="5100" b="1" kern="1200" cap="all" baseline="0">
                <a:solidFill>
                  <a:schemeClr val="bg1"/>
                </a:solidFill>
                <a:latin typeface="+mj-lt"/>
                <a:ea typeface="+mj-ea"/>
                <a:cs typeface="ING Me" pitchFamily="2" charset="0"/>
              </a:defRPr>
            </a:lvl1pPr>
          </a:lstStyle>
          <a:p>
            <a:pPr>
              <a:lnSpc>
                <a:spcPct val="80000"/>
              </a:lnSpc>
            </a:pPr>
            <a:r>
              <a:rPr lang="en-GB" sz="19900" noProof="0" dirty="0">
                <a:solidFill>
                  <a:schemeClr val="accent4"/>
                </a:solidFill>
              </a:rPr>
              <a:t>’</a:t>
            </a:r>
            <a:endParaRPr lang="en-GB" sz="19900" dirty="0">
              <a:solidFill>
                <a:schemeClr val="accent4"/>
              </a:solidFill>
            </a:endParaRPr>
          </a:p>
        </p:txBody>
      </p:sp>
      <p:sp>
        <p:nvSpPr>
          <p:cNvPr id="33" name="Title 1"/>
          <p:cNvSpPr txBox="1">
            <a:spLocks/>
          </p:cNvSpPr>
          <p:nvPr userDrawn="1"/>
        </p:nvSpPr>
        <p:spPr bwMode="gray">
          <a:xfrm>
            <a:off x="1140652" y="1561405"/>
            <a:ext cx="1789113" cy="128587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ts val="4100"/>
              </a:lnSpc>
              <a:spcBef>
                <a:spcPct val="0"/>
              </a:spcBef>
              <a:buNone/>
              <a:defRPr sz="5100" b="1" kern="1200" cap="all" baseline="0">
                <a:solidFill>
                  <a:schemeClr val="bg1"/>
                </a:solidFill>
                <a:latin typeface="+mj-lt"/>
                <a:ea typeface="+mj-ea"/>
                <a:cs typeface="ING Me" pitchFamily="2" charset="0"/>
              </a:defRPr>
            </a:lvl1pPr>
          </a:lstStyle>
          <a:p>
            <a:pPr>
              <a:lnSpc>
                <a:spcPct val="80000"/>
              </a:lnSpc>
            </a:pPr>
            <a:r>
              <a:rPr lang="en-GB" sz="19900" noProof="0" dirty="0">
                <a:solidFill>
                  <a:schemeClr val="accent4"/>
                </a:solidFill>
              </a:rPr>
              <a:t>’</a:t>
            </a:r>
            <a:endParaRPr lang="en-GB" sz="19900" dirty="0">
              <a:solidFill>
                <a:schemeClr val="accent4"/>
              </a:solidFill>
            </a:endParaRPr>
          </a:p>
        </p:txBody>
      </p:sp>
      <p:sp>
        <p:nvSpPr>
          <p:cNvPr id="19" name="Picture Placeholder 10"/>
          <p:cNvSpPr>
            <a:spLocks noGrp="1"/>
          </p:cNvSpPr>
          <p:nvPr>
            <p:ph type="pic" sz="quarter" idx="19" hasCustomPrompt="1"/>
          </p:nvPr>
        </p:nvSpPr>
        <p:spPr bwMode="auto">
          <a:xfrm>
            <a:off x="6096000" y="333375"/>
            <a:ext cx="5761038" cy="6191250"/>
          </a:xfrm>
          <a:custGeom>
            <a:avLst/>
            <a:gdLst>
              <a:gd name="connsiteX0" fmla="*/ 0 w 6105525"/>
              <a:gd name="connsiteY0" fmla="*/ 0 h 6858000"/>
              <a:gd name="connsiteX1" fmla="*/ 6105525 w 6105525"/>
              <a:gd name="connsiteY1" fmla="*/ 0 h 6858000"/>
              <a:gd name="connsiteX2" fmla="*/ 6105525 w 6105525"/>
              <a:gd name="connsiteY2" fmla="*/ 6858000 h 6858000"/>
              <a:gd name="connsiteX3" fmla="*/ 0 w 610552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05525" h="6858000">
                <a:moveTo>
                  <a:pt x="0" y="0"/>
                </a:moveTo>
                <a:lnTo>
                  <a:pt x="6105525" y="0"/>
                </a:lnTo>
                <a:lnTo>
                  <a:pt x="610552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180000" tIns="180000" rIns="648000" bIns="180000" anchor="ctr">
            <a:noAutofit/>
          </a:bodyPr>
          <a:lstStyle>
            <a:lvl1pPr algn="r">
              <a:defRPr/>
            </a:lvl1pPr>
          </a:lstStyle>
          <a:p>
            <a:r>
              <a:rPr lang="en-GB" dirty="0"/>
              <a:t>Click on icon left </a:t>
            </a:r>
            <a:br>
              <a:rPr lang="en-GB" dirty="0"/>
            </a:br>
            <a:r>
              <a:rPr lang="en-GB" dirty="0"/>
              <a:t>to insert picture </a:t>
            </a:r>
            <a:endParaRPr lang="nl-NL" dirty="0"/>
          </a:p>
        </p:txBody>
      </p:sp>
      <p:sp>
        <p:nvSpPr>
          <p:cNvPr id="51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995305" y="2586687"/>
            <a:ext cx="4848284" cy="1227573"/>
          </a:xfrm>
        </p:spPr>
        <p:txBody>
          <a:bodyPr anchor="b" anchorCtr="0">
            <a:noAutofit/>
          </a:bodyPr>
          <a:lstStyle>
            <a:lvl1pPr algn="l">
              <a:lnSpc>
                <a:spcPts val="4100"/>
              </a:lnSpc>
              <a:defRPr sz="5100" b="1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CLICK TO INSERT YOUR QUOTE</a:t>
            </a:r>
          </a:p>
        </p:txBody>
      </p:sp>
      <p:sp>
        <p:nvSpPr>
          <p:cNvPr id="52" name="Text Placeholder 6"/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995304" y="3937800"/>
            <a:ext cx="4398963" cy="729450"/>
          </a:xfrm>
        </p:spPr>
        <p:txBody>
          <a:bodyPr>
            <a:noAutofit/>
          </a:bodyPr>
          <a:lstStyle>
            <a:lvl1pPr algn="l">
              <a:lnSpc>
                <a:spcPts val="2300"/>
              </a:lnSpc>
              <a:defRPr sz="25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Click to edit Name or Subtitle </a:t>
            </a:r>
          </a:p>
        </p:txBody>
      </p:sp>
      <p:sp>
        <p:nvSpPr>
          <p:cNvPr id="53" name="Rectangle 104"/>
          <p:cNvSpPr>
            <a:spLocks noChangeArrowheads="1"/>
          </p:cNvSpPr>
          <p:nvPr userDrawn="1"/>
        </p:nvSpPr>
        <p:spPr bwMode="gray">
          <a:xfrm flipH="1">
            <a:off x="-3101348" y="3937800"/>
            <a:ext cx="3018793" cy="726649"/>
          </a:xfrm>
          <a:prstGeom prst="rect">
            <a:avLst/>
          </a:prstGeom>
          <a:solidFill>
            <a:srgbClr val="E6E6E6"/>
          </a:solidFill>
          <a:ln>
            <a:noFill/>
          </a:ln>
          <a:effectLst/>
        </p:spPr>
        <p:txBody>
          <a:bodyPr wrap="square" lIns="180000" tIns="180000" rIns="180000" bIns="18000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12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</a:rPr>
              <a:t>INSERT NAME OR SUBTITLE HERE</a:t>
            </a:r>
          </a:p>
        </p:txBody>
      </p:sp>
      <p:sp>
        <p:nvSpPr>
          <p:cNvPr id="54" name="Rectangle 104"/>
          <p:cNvSpPr>
            <a:spLocks noChangeArrowheads="1"/>
          </p:cNvSpPr>
          <p:nvPr userDrawn="1"/>
        </p:nvSpPr>
        <p:spPr bwMode="gray">
          <a:xfrm flipH="1">
            <a:off x="-3101352" y="1892635"/>
            <a:ext cx="3018791" cy="1260476"/>
          </a:xfrm>
          <a:prstGeom prst="rect">
            <a:avLst/>
          </a:prstGeom>
          <a:solidFill>
            <a:srgbClr val="E6E6E6"/>
          </a:solidFill>
          <a:ln>
            <a:noFill/>
          </a:ln>
          <a:effectLst/>
        </p:spPr>
        <p:txBody>
          <a:bodyPr wrap="square" lIns="180000" tIns="180000" rIns="180000" bIns="18000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12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</a:rPr>
              <a:t>INSERT YOUR QUOTE IN MAXIMUM OF 3 LINES OF TEXT</a:t>
            </a:r>
          </a:p>
        </p:txBody>
      </p:sp>
      <p:grpSp>
        <p:nvGrpSpPr>
          <p:cNvPr id="55" name="Group 54"/>
          <p:cNvGrpSpPr/>
          <p:nvPr userDrawn="1"/>
        </p:nvGrpSpPr>
        <p:grpSpPr>
          <a:xfrm>
            <a:off x="-3101342" y="1892636"/>
            <a:ext cx="3018791" cy="1260476"/>
            <a:chOff x="-460208" y="506896"/>
            <a:chExt cx="377657" cy="1260476"/>
          </a:xfrm>
        </p:grpSpPr>
        <p:cxnSp>
          <p:nvCxnSpPr>
            <p:cNvPr id="56" name="Straight Connector 55"/>
            <p:cNvCxnSpPr/>
            <p:nvPr userDrawn="1"/>
          </p:nvCxnSpPr>
          <p:spPr bwMode="gray">
            <a:xfrm flipH="1">
              <a:off x="-460208" y="1767372"/>
              <a:ext cx="377657" cy="0"/>
            </a:xfrm>
            <a:prstGeom prst="line">
              <a:avLst/>
            </a:prstGeom>
            <a:noFill/>
            <a:ln w="6350" cap="flat" cmpd="sng" algn="ctr">
              <a:solidFill>
                <a:srgbClr val="FF0000"/>
              </a:solidFill>
              <a:prstDash val="dash"/>
              <a:miter lim="800000"/>
            </a:ln>
            <a:effectLst/>
          </p:spPr>
        </p:cxnSp>
        <p:cxnSp>
          <p:nvCxnSpPr>
            <p:cNvPr id="57" name="Straight Connector 56"/>
            <p:cNvCxnSpPr/>
            <p:nvPr userDrawn="1"/>
          </p:nvCxnSpPr>
          <p:spPr bwMode="gray">
            <a:xfrm flipH="1">
              <a:off x="-460208" y="506896"/>
              <a:ext cx="377657" cy="0"/>
            </a:xfrm>
            <a:prstGeom prst="line">
              <a:avLst/>
            </a:prstGeom>
            <a:noFill/>
            <a:ln w="6350" cap="flat" cmpd="sng" algn="ctr">
              <a:solidFill>
                <a:srgbClr val="FF0000"/>
              </a:solidFill>
              <a:prstDash val="dash"/>
              <a:miter lim="800000"/>
            </a:ln>
            <a:effectLst/>
          </p:spPr>
        </p:cxnSp>
      </p:grpSp>
      <p:grpSp>
        <p:nvGrpSpPr>
          <p:cNvPr id="58" name="Group 57"/>
          <p:cNvGrpSpPr/>
          <p:nvPr userDrawn="1"/>
        </p:nvGrpSpPr>
        <p:grpSpPr>
          <a:xfrm>
            <a:off x="-3101342" y="3937800"/>
            <a:ext cx="3018791" cy="726649"/>
            <a:chOff x="-460208" y="479536"/>
            <a:chExt cx="377657" cy="726649"/>
          </a:xfrm>
        </p:grpSpPr>
        <p:cxnSp>
          <p:nvCxnSpPr>
            <p:cNvPr id="59" name="Straight Connector 58"/>
            <p:cNvCxnSpPr/>
            <p:nvPr userDrawn="1"/>
          </p:nvCxnSpPr>
          <p:spPr bwMode="gray">
            <a:xfrm flipH="1">
              <a:off x="-460208" y="1206185"/>
              <a:ext cx="377657" cy="0"/>
            </a:xfrm>
            <a:prstGeom prst="line">
              <a:avLst/>
            </a:prstGeom>
            <a:noFill/>
            <a:ln w="6350" cap="flat" cmpd="sng" algn="ctr">
              <a:solidFill>
                <a:srgbClr val="FF0000"/>
              </a:solidFill>
              <a:prstDash val="dash"/>
              <a:miter lim="800000"/>
            </a:ln>
            <a:effectLst/>
          </p:spPr>
        </p:cxnSp>
        <p:cxnSp>
          <p:nvCxnSpPr>
            <p:cNvPr id="60" name="Straight Connector 59"/>
            <p:cNvCxnSpPr/>
            <p:nvPr userDrawn="1"/>
          </p:nvCxnSpPr>
          <p:spPr bwMode="gray">
            <a:xfrm flipH="1">
              <a:off x="-460208" y="479536"/>
              <a:ext cx="377657" cy="0"/>
            </a:xfrm>
            <a:prstGeom prst="line">
              <a:avLst/>
            </a:prstGeom>
            <a:noFill/>
            <a:ln w="6350" cap="flat" cmpd="sng" algn="ctr">
              <a:solidFill>
                <a:srgbClr val="FF0000"/>
              </a:solidFill>
              <a:prstDash val="dash"/>
              <a:miter lim="800000"/>
            </a:ln>
            <a:effectLst/>
          </p:spPr>
        </p:cxnSp>
      </p:grpSp>
      <p:grpSp>
        <p:nvGrpSpPr>
          <p:cNvPr id="61" name="Group 60"/>
          <p:cNvGrpSpPr/>
          <p:nvPr userDrawn="1"/>
        </p:nvGrpSpPr>
        <p:grpSpPr>
          <a:xfrm>
            <a:off x="12263438" y="0"/>
            <a:ext cx="3681702" cy="3436620"/>
            <a:chOff x="12263438" y="0"/>
            <a:chExt cx="3681702" cy="3436620"/>
          </a:xfrm>
        </p:grpSpPr>
        <p:sp>
          <p:nvSpPr>
            <p:cNvPr id="62" name="Rectangle 104"/>
            <p:cNvSpPr>
              <a:spLocks noChangeArrowheads="1"/>
            </p:cNvSpPr>
            <p:nvPr userDrawn="1"/>
          </p:nvSpPr>
          <p:spPr bwMode="gray">
            <a:xfrm>
              <a:off x="12263438" y="0"/>
              <a:ext cx="3681702" cy="3436620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 noProof="0" dirty="0">
                <a:solidFill>
                  <a:schemeClr val="tx1"/>
                </a:solidFill>
              </a:endParaRPr>
            </a:p>
          </p:txBody>
        </p:sp>
        <p:sp>
          <p:nvSpPr>
            <p:cNvPr id="63" name="Rectangle 105"/>
            <p:cNvSpPr>
              <a:spLocks noChangeArrowheads="1"/>
            </p:cNvSpPr>
            <p:nvPr userDrawn="1"/>
          </p:nvSpPr>
          <p:spPr bwMode="gray">
            <a:xfrm>
              <a:off x="14195425" y="601407"/>
              <a:ext cx="215900" cy="21522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64" name="Rectangle 106"/>
            <p:cNvSpPr>
              <a:spLocks noChangeArrowheads="1"/>
            </p:cNvSpPr>
            <p:nvPr userDrawn="1"/>
          </p:nvSpPr>
          <p:spPr bwMode="gray">
            <a:xfrm>
              <a:off x="14485938" y="601407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Grey 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244, 244, 244</a:t>
              </a:r>
            </a:p>
          </p:txBody>
        </p:sp>
        <p:sp>
          <p:nvSpPr>
            <p:cNvPr id="65" name="Rectangle 107"/>
            <p:cNvSpPr>
              <a:spLocks noChangeArrowheads="1"/>
            </p:cNvSpPr>
            <p:nvPr userDrawn="1"/>
          </p:nvSpPr>
          <p:spPr bwMode="gray">
            <a:xfrm>
              <a:off x="14195425" y="922551"/>
              <a:ext cx="215900" cy="21522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66" name="Rectangle 108"/>
            <p:cNvSpPr>
              <a:spLocks noChangeArrowheads="1"/>
            </p:cNvSpPr>
            <p:nvPr userDrawn="1"/>
          </p:nvSpPr>
          <p:spPr bwMode="gray">
            <a:xfrm>
              <a:off x="14485938" y="922551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Text Colour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112, 111, 111</a:t>
              </a:r>
            </a:p>
          </p:txBody>
        </p:sp>
        <p:sp>
          <p:nvSpPr>
            <p:cNvPr id="67" name="Rectangle 113"/>
            <p:cNvSpPr>
              <a:spLocks noChangeArrowheads="1"/>
            </p:cNvSpPr>
            <p:nvPr userDrawn="1"/>
          </p:nvSpPr>
          <p:spPr bwMode="gray">
            <a:xfrm>
              <a:off x="12427995" y="150750"/>
              <a:ext cx="1692000" cy="1491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200" b="1" dirty="0">
                  <a:solidFill>
                    <a:schemeClr val="tx1"/>
                  </a:solidFill>
                  <a:latin typeface="+mj-lt"/>
                </a:rPr>
                <a:t>COLOUR GUIDELINES</a:t>
              </a:r>
            </a:p>
          </p:txBody>
        </p:sp>
        <p:sp>
          <p:nvSpPr>
            <p:cNvPr id="68" name="Rectangle 109"/>
            <p:cNvSpPr>
              <a:spLocks noChangeArrowheads="1"/>
            </p:cNvSpPr>
            <p:nvPr/>
          </p:nvSpPr>
          <p:spPr bwMode="gray">
            <a:xfrm>
              <a:off x="14195425" y="1466973"/>
              <a:ext cx="215900" cy="21522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69" name="Rectangle 110"/>
            <p:cNvSpPr>
              <a:spLocks noChangeArrowheads="1"/>
            </p:cNvSpPr>
            <p:nvPr/>
          </p:nvSpPr>
          <p:spPr bwMode="gray">
            <a:xfrm>
              <a:off x="14485938" y="1466973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Blue Tint 2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0, 105, 180</a:t>
              </a:r>
            </a:p>
          </p:txBody>
        </p:sp>
        <p:sp>
          <p:nvSpPr>
            <p:cNvPr id="70" name="Rectangle 111"/>
            <p:cNvSpPr>
              <a:spLocks noChangeArrowheads="1"/>
            </p:cNvSpPr>
            <p:nvPr/>
          </p:nvSpPr>
          <p:spPr bwMode="gray">
            <a:xfrm>
              <a:off x="14195425" y="1785022"/>
              <a:ext cx="215900" cy="21522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71" name="Rectangle 112"/>
            <p:cNvSpPr>
              <a:spLocks noChangeArrowheads="1"/>
            </p:cNvSpPr>
            <p:nvPr/>
          </p:nvSpPr>
          <p:spPr bwMode="gray">
            <a:xfrm>
              <a:off x="14485938" y="17850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Blue Tint 4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0, 149, 219 </a:t>
              </a:r>
            </a:p>
          </p:txBody>
        </p:sp>
        <p:sp>
          <p:nvSpPr>
            <p:cNvPr id="72" name="Rectangle 113"/>
            <p:cNvSpPr>
              <a:spLocks noChangeArrowheads="1"/>
            </p:cNvSpPr>
            <p:nvPr userDrawn="1"/>
          </p:nvSpPr>
          <p:spPr bwMode="gray">
            <a:xfrm>
              <a:off x="12427995" y="1259970"/>
              <a:ext cx="1692000" cy="1491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b="1" dirty="0">
                  <a:solidFill>
                    <a:schemeClr val="tx1"/>
                  </a:solidFill>
                  <a:latin typeface="+mj-lt"/>
                </a:rPr>
                <a:t>SECONDARY COLOURS (SC)</a:t>
              </a:r>
            </a:p>
          </p:txBody>
        </p:sp>
        <p:sp>
          <p:nvSpPr>
            <p:cNvPr id="73" name="Rectangle 105"/>
            <p:cNvSpPr>
              <a:spLocks noChangeArrowheads="1"/>
            </p:cNvSpPr>
            <p:nvPr userDrawn="1"/>
          </p:nvSpPr>
          <p:spPr bwMode="gray">
            <a:xfrm>
              <a:off x="12427995" y="601407"/>
              <a:ext cx="215900" cy="21522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74" name="Rectangle 106"/>
            <p:cNvSpPr>
              <a:spLocks noChangeArrowheads="1"/>
            </p:cNvSpPr>
            <p:nvPr userDrawn="1"/>
          </p:nvSpPr>
          <p:spPr bwMode="gray">
            <a:xfrm>
              <a:off x="12718508" y="601407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Levi 9 Blue 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=20, 52, 160</a:t>
              </a:r>
            </a:p>
          </p:txBody>
        </p:sp>
        <p:sp>
          <p:nvSpPr>
            <p:cNvPr id="75" name="Rectangle 107"/>
            <p:cNvSpPr>
              <a:spLocks noChangeArrowheads="1"/>
            </p:cNvSpPr>
            <p:nvPr userDrawn="1"/>
          </p:nvSpPr>
          <p:spPr bwMode="gray">
            <a:xfrm>
              <a:off x="12427995" y="922551"/>
              <a:ext cx="215900" cy="2152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76" name="Rectangle 108"/>
            <p:cNvSpPr>
              <a:spLocks noChangeArrowheads="1"/>
            </p:cNvSpPr>
            <p:nvPr userDrawn="1"/>
          </p:nvSpPr>
          <p:spPr bwMode="gray">
            <a:xfrm>
              <a:off x="12718508" y="922551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White 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255, 255, 255</a:t>
              </a:r>
            </a:p>
          </p:txBody>
        </p:sp>
        <p:sp>
          <p:nvSpPr>
            <p:cNvPr id="77" name="Rectangle 109"/>
            <p:cNvSpPr>
              <a:spLocks noChangeArrowheads="1"/>
            </p:cNvSpPr>
            <p:nvPr userDrawn="1"/>
          </p:nvSpPr>
          <p:spPr bwMode="gray">
            <a:xfrm>
              <a:off x="12427995" y="1466973"/>
              <a:ext cx="215900" cy="21522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78" name="Rectangle 110"/>
            <p:cNvSpPr>
              <a:spLocks noChangeArrowheads="1"/>
            </p:cNvSpPr>
            <p:nvPr userDrawn="1"/>
          </p:nvSpPr>
          <p:spPr bwMode="gray">
            <a:xfrm>
              <a:off x="12718508" y="1466973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Blue Tint 1 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0, 79, 159</a:t>
              </a:r>
            </a:p>
          </p:txBody>
        </p:sp>
        <p:sp>
          <p:nvSpPr>
            <p:cNvPr id="79" name="Rectangle 111"/>
            <p:cNvSpPr>
              <a:spLocks noChangeArrowheads="1"/>
            </p:cNvSpPr>
            <p:nvPr userDrawn="1"/>
          </p:nvSpPr>
          <p:spPr bwMode="gray">
            <a:xfrm>
              <a:off x="12427995" y="1785022"/>
              <a:ext cx="215900" cy="21522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80" name="Rectangle 112"/>
            <p:cNvSpPr>
              <a:spLocks noChangeArrowheads="1"/>
            </p:cNvSpPr>
            <p:nvPr userDrawn="1"/>
          </p:nvSpPr>
          <p:spPr bwMode="gray">
            <a:xfrm>
              <a:off x="12718508" y="17850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Blue Tint 3 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0, 128, 201</a:t>
              </a:r>
            </a:p>
          </p:txBody>
        </p:sp>
        <p:sp>
          <p:nvSpPr>
            <p:cNvPr id="81" name="Rectangle 113"/>
            <p:cNvSpPr>
              <a:spLocks noChangeArrowheads="1"/>
            </p:cNvSpPr>
            <p:nvPr userDrawn="1"/>
          </p:nvSpPr>
          <p:spPr bwMode="gray">
            <a:xfrm>
              <a:off x="12427995" y="406530"/>
              <a:ext cx="1692000" cy="1491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b="1" dirty="0">
                  <a:solidFill>
                    <a:schemeClr val="tx1"/>
                  </a:solidFill>
                  <a:latin typeface="+mj-lt"/>
                </a:rPr>
                <a:t>PRIMARY COLOURS (PC)</a:t>
              </a:r>
            </a:p>
          </p:txBody>
        </p:sp>
        <p:sp>
          <p:nvSpPr>
            <p:cNvPr id="82" name="Rectangle 81"/>
            <p:cNvSpPr>
              <a:spLocks noChangeArrowheads="1"/>
            </p:cNvSpPr>
            <p:nvPr userDrawn="1"/>
          </p:nvSpPr>
          <p:spPr bwMode="gray">
            <a:xfrm>
              <a:off x="14195425" y="2381373"/>
              <a:ext cx="215900" cy="215228"/>
            </a:xfrm>
            <a:prstGeom prst="rect">
              <a:avLst/>
            </a:prstGeom>
            <a:solidFill>
              <a:srgbClr val="FFD203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83" name="Rectangle 82"/>
            <p:cNvSpPr>
              <a:spLocks noChangeArrowheads="1"/>
            </p:cNvSpPr>
            <p:nvPr userDrawn="1"/>
          </p:nvSpPr>
          <p:spPr bwMode="gray">
            <a:xfrm>
              <a:off x="14485938" y="2381373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Pale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255, 210, 3</a:t>
              </a:r>
            </a:p>
          </p:txBody>
        </p:sp>
        <p:sp>
          <p:nvSpPr>
            <p:cNvPr id="84" name="Rectangle 83"/>
            <p:cNvSpPr>
              <a:spLocks noChangeArrowheads="1"/>
            </p:cNvSpPr>
            <p:nvPr userDrawn="1"/>
          </p:nvSpPr>
          <p:spPr bwMode="gray">
            <a:xfrm>
              <a:off x="14195425" y="2699422"/>
              <a:ext cx="215900" cy="215228"/>
            </a:xfrm>
            <a:prstGeom prst="rect">
              <a:avLst/>
            </a:prstGeom>
            <a:solidFill>
              <a:srgbClr val="FF7D77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85" name="Rectangle 84"/>
            <p:cNvSpPr>
              <a:spLocks noChangeArrowheads="1"/>
            </p:cNvSpPr>
            <p:nvPr userDrawn="1"/>
          </p:nvSpPr>
          <p:spPr bwMode="gray">
            <a:xfrm>
              <a:off x="14485938" y="26994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Pink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255, 125, 119 </a:t>
              </a:r>
            </a:p>
          </p:txBody>
        </p:sp>
        <p:sp>
          <p:nvSpPr>
            <p:cNvPr id="86" name="Rectangle 85"/>
            <p:cNvSpPr>
              <a:spLocks noChangeArrowheads="1"/>
            </p:cNvSpPr>
            <p:nvPr userDrawn="1"/>
          </p:nvSpPr>
          <p:spPr bwMode="gray">
            <a:xfrm>
              <a:off x="12427995" y="2174370"/>
              <a:ext cx="1692000" cy="1491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b="1" dirty="0">
                  <a:solidFill>
                    <a:schemeClr val="tx1"/>
                  </a:solidFill>
                  <a:latin typeface="+mj-lt"/>
                </a:rPr>
                <a:t>TERTIARY COLOURS (TC)</a:t>
              </a:r>
            </a:p>
          </p:txBody>
        </p:sp>
        <p:sp>
          <p:nvSpPr>
            <p:cNvPr id="87" name="Rectangle 109"/>
            <p:cNvSpPr>
              <a:spLocks noChangeArrowheads="1"/>
            </p:cNvSpPr>
            <p:nvPr userDrawn="1"/>
          </p:nvSpPr>
          <p:spPr bwMode="gray">
            <a:xfrm>
              <a:off x="12427995" y="2381373"/>
              <a:ext cx="215900" cy="215228"/>
            </a:xfrm>
            <a:prstGeom prst="rect">
              <a:avLst/>
            </a:prstGeom>
            <a:solidFill>
              <a:srgbClr val="F6FF00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88" name="Rectangle 110"/>
            <p:cNvSpPr>
              <a:spLocks noChangeArrowheads="1"/>
            </p:cNvSpPr>
            <p:nvPr userDrawn="1"/>
          </p:nvSpPr>
          <p:spPr bwMode="gray">
            <a:xfrm>
              <a:off x="12718508" y="2381373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Yellow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246, 255, 0</a:t>
              </a:r>
            </a:p>
          </p:txBody>
        </p:sp>
        <p:sp>
          <p:nvSpPr>
            <p:cNvPr id="89" name="Rectangle 111"/>
            <p:cNvSpPr>
              <a:spLocks noChangeArrowheads="1"/>
            </p:cNvSpPr>
            <p:nvPr userDrawn="1"/>
          </p:nvSpPr>
          <p:spPr bwMode="gray">
            <a:xfrm>
              <a:off x="12427995" y="2699422"/>
              <a:ext cx="215900" cy="215228"/>
            </a:xfrm>
            <a:prstGeom prst="rect">
              <a:avLst/>
            </a:prstGeom>
            <a:solidFill>
              <a:srgbClr val="FF6608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90" name="Rectangle 112"/>
            <p:cNvSpPr>
              <a:spLocks noChangeArrowheads="1"/>
            </p:cNvSpPr>
            <p:nvPr userDrawn="1"/>
          </p:nvSpPr>
          <p:spPr bwMode="gray">
            <a:xfrm>
              <a:off x="12718508" y="26994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Orange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255, 102, 8</a:t>
              </a:r>
            </a:p>
          </p:txBody>
        </p:sp>
        <p:sp>
          <p:nvSpPr>
            <p:cNvPr id="91" name="Rectangle 90"/>
            <p:cNvSpPr>
              <a:spLocks noChangeArrowheads="1"/>
            </p:cNvSpPr>
            <p:nvPr userDrawn="1"/>
          </p:nvSpPr>
          <p:spPr bwMode="gray">
            <a:xfrm>
              <a:off x="14195425" y="3042322"/>
              <a:ext cx="215900" cy="215228"/>
            </a:xfrm>
            <a:prstGeom prst="rect">
              <a:avLst/>
            </a:prstGeom>
            <a:solidFill>
              <a:srgbClr val="00989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92" name="Rectangle 91"/>
            <p:cNvSpPr>
              <a:spLocks noChangeArrowheads="1"/>
            </p:cNvSpPr>
            <p:nvPr userDrawn="1"/>
          </p:nvSpPr>
          <p:spPr bwMode="gray">
            <a:xfrm>
              <a:off x="14485938" y="30423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Teal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0, 152, 146</a:t>
              </a:r>
            </a:p>
          </p:txBody>
        </p:sp>
        <p:sp>
          <p:nvSpPr>
            <p:cNvPr id="93" name="Rectangle 111"/>
            <p:cNvSpPr>
              <a:spLocks noChangeArrowheads="1"/>
            </p:cNvSpPr>
            <p:nvPr userDrawn="1"/>
          </p:nvSpPr>
          <p:spPr bwMode="gray">
            <a:xfrm>
              <a:off x="12427995" y="3042322"/>
              <a:ext cx="215900" cy="215228"/>
            </a:xfrm>
            <a:prstGeom prst="rect">
              <a:avLst/>
            </a:prstGeom>
            <a:solidFill>
              <a:srgbClr val="00A13A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94" name="Rectangle 112"/>
            <p:cNvSpPr>
              <a:spLocks noChangeArrowheads="1"/>
            </p:cNvSpPr>
            <p:nvPr userDrawn="1"/>
          </p:nvSpPr>
          <p:spPr bwMode="gray">
            <a:xfrm>
              <a:off x="12718508" y="30423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Green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0, 161, 58 </a:t>
              </a:r>
            </a:p>
          </p:txBody>
        </p:sp>
      </p:grpSp>
      <p:sp>
        <p:nvSpPr>
          <p:cNvPr id="122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658813" y="5992145"/>
            <a:ext cx="250381" cy="347662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 b="1">
                <a:solidFill>
                  <a:schemeClr val="bg1"/>
                </a:solidFill>
                <a:latin typeface="+mj-lt"/>
              </a:defRPr>
            </a:lvl1pPr>
          </a:lstStyle>
          <a:p>
            <a:fld id="{DDD2A080-DA64-4F5C-9131-47EB793B4410}" type="slidenum">
              <a:rPr lang="en-GB" smtClean="0"/>
              <a:pPr/>
              <a:t>‹#›</a:t>
            </a:fld>
            <a:endParaRPr lang="en-GB" dirty="0"/>
          </a:p>
        </p:txBody>
      </p:sp>
      <p:grpSp>
        <p:nvGrpSpPr>
          <p:cNvPr id="96" name="Group 95"/>
          <p:cNvGrpSpPr/>
          <p:nvPr userDrawn="1"/>
        </p:nvGrpSpPr>
        <p:grpSpPr>
          <a:xfrm>
            <a:off x="12263437" y="3542534"/>
            <a:ext cx="3681703" cy="2424674"/>
            <a:chOff x="12263437" y="3542534"/>
            <a:chExt cx="3681703" cy="2424674"/>
          </a:xfrm>
        </p:grpSpPr>
        <p:sp>
          <p:nvSpPr>
            <p:cNvPr id="97" name="Rectangle 104"/>
            <p:cNvSpPr>
              <a:spLocks noChangeArrowheads="1"/>
            </p:cNvSpPr>
            <p:nvPr userDrawn="1"/>
          </p:nvSpPr>
          <p:spPr bwMode="gray">
            <a:xfrm>
              <a:off x="12263438" y="3542535"/>
              <a:ext cx="3681702" cy="2424673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 noProof="0" dirty="0"/>
            </a:p>
          </p:txBody>
        </p:sp>
        <p:sp>
          <p:nvSpPr>
            <p:cNvPr id="98" name="Rectangle 97"/>
            <p:cNvSpPr/>
            <p:nvPr/>
          </p:nvSpPr>
          <p:spPr bwMode="gray">
            <a:xfrm>
              <a:off x="12263437" y="3542534"/>
              <a:ext cx="2008240" cy="2248666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tIns="36000" rIns="36000" bIns="36000" rtlCol="0" anchor="t" anchorCtr="0">
              <a:noAutofit/>
            </a:bodyPr>
            <a:lstStyle/>
            <a:p>
              <a:pPr algn="l"/>
              <a:r>
                <a:rPr lang="en-GB" sz="1200" b="1" i="0" noProof="0" dirty="0">
                  <a:solidFill>
                    <a:schemeClr val="tx1"/>
                  </a:solidFill>
                  <a:latin typeface="+mj-lt"/>
                </a:rPr>
                <a:t>CROP PICTURE</a:t>
              </a:r>
            </a:p>
            <a:p>
              <a:pPr algn="l"/>
              <a:r>
                <a:rPr lang="en-GB" sz="1000" b="0" i="0" noProof="0" dirty="0">
                  <a:solidFill>
                    <a:schemeClr val="tx1"/>
                  </a:solidFill>
                </a:rPr>
                <a:t>Select picture &gt; click</a:t>
              </a:r>
              <a:r>
                <a:rPr lang="en-GB" sz="1000" b="0" i="0" baseline="0" noProof="0" dirty="0">
                  <a:solidFill>
                    <a:schemeClr val="tx1"/>
                  </a:solidFill>
                </a:rPr>
                <a:t> on tab </a:t>
              </a:r>
              <a:r>
                <a:rPr lang="en-GB" sz="1000" b="1" i="0" baseline="0" noProof="0" dirty="0">
                  <a:solidFill>
                    <a:schemeClr val="tx1"/>
                  </a:solidFill>
                </a:rPr>
                <a:t>“Picture Tools”</a:t>
              </a:r>
              <a:r>
                <a:rPr lang="en-GB" sz="1000" b="0" i="0" baseline="0" noProof="0" dirty="0">
                  <a:solidFill>
                    <a:schemeClr val="tx1"/>
                  </a:solidFill>
                </a:rPr>
                <a:t> &gt; </a:t>
              </a:r>
              <a:r>
                <a:rPr lang="en-GB" sz="1000" b="1" i="0" baseline="0" noProof="0" dirty="0">
                  <a:solidFill>
                    <a:schemeClr val="tx1"/>
                  </a:solidFill>
                </a:rPr>
                <a:t>“Format”</a:t>
              </a:r>
            </a:p>
            <a:p>
              <a:pPr algn="l"/>
              <a:endParaRPr lang="en-GB" sz="1000" b="0" i="0" baseline="0" noProof="0" dirty="0">
                <a:solidFill>
                  <a:schemeClr val="tx1"/>
                </a:solidFill>
              </a:endParaRPr>
            </a:p>
            <a:p>
              <a:pPr algn="l"/>
              <a:endParaRPr lang="en-GB" sz="1000" b="0" i="0" baseline="0" noProof="0" dirty="0">
                <a:solidFill>
                  <a:schemeClr val="tx1"/>
                </a:solidFill>
              </a:endParaRPr>
            </a:p>
            <a:p>
              <a:pPr algn="l"/>
              <a:endParaRPr lang="en-GB" sz="1000" b="0" i="0" baseline="0" noProof="0" dirty="0">
                <a:solidFill>
                  <a:schemeClr val="tx1"/>
                </a:solidFill>
              </a:endParaRPr>
            </a:p>
            <a:p>
              <a:pPr algn="l"/>
              <a:r>
                <a:rPr lang="en-GB" sz="1000" b="0" i="0" noProof="0" dirty="0">
                  <a:solidFill>
                    <a:schemeClr val="tx1"/>
                  </a:solidFill>
                </a:rPr>
                <a:t>Click</a:t>
              </a:r>
              <a:r>
                <a:rPr lang="en-GB" sz="1000" b="0" i="0" baseline="0" noProof="0" dirty="0">
                  <a:solidFill>
                    <a:schemeClr val="tx1"/>
                  </a:solidFill>
                </a:rPr>
                <a:t> on the icon above </a:t>
              </a:r>
              <a:r>
                <a:rPr lang="en-GB" sz="1000" b="1" i="0" baseline="0" noProof="0" dirty="0">
                  <a:solidFill>
                    <a:schemeClr val="tx1"/>
                  </a:solidFill>
                </a:rPr>
                <a:t>“Crop”</a:t>
              </a:r>
            </a:p>
            <a:p>
              <a:pPr algn="l"/>
              <a:endParaRPr lang="en-GB" sz="1000" b="0" i="0" baseline="0" noProof="0" dirty="0">
                <a:solidFill>
                  <a:schemeClr val="tx1"/>
                </a:solidFill>
              </a:endParaRPr>
            </a:p>
            <a:p>
              <a:pPr algn="l"/>
              <a:endParaRPr lang="en-GB" sz="1000" b="0" i="0" baseline="0" noProof="0" dirty="0">
                <a:solidFill>
                  <a:schemeClr val="tx1"/>
                </a:solidFill>
              </a:endParaRPr>
            </a:p>
            <a:p>
              <a:pPr algn="l"/>
              <a:r>
                <a:rPr lang="en-GB" sz="1000" b="0" i="0" baseline="0" noProof="0" dirty="0">
                  <a:solidFill>
                    <a:schemeClr val="tx1"/>
                  </a:solidFill>
                </a:rPr>
                <a:t>You will see crop and scale markers on the corners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000" b="0" i="0" noProof="0" dirty="0">
                  <a:solidFill>
                    <a:schemeClr val="tx1"/>
                  </a:solidFill>
                </a:rPr>
                <a:t>Use the </a:t>
              </a:r>
              <a:r>
                <a:rPr lang="en-GB" sz="1000" b="1" i="0" noProof="0" dirty="0">
                  <a:solidFill>
                    <a:schemeClr val="tx1"/>
                  </a:solidFill>
                </a:rPr>
                <a:t>“circular scale icon” </a:t>
              </a:r>
              <a:r>
                <a:rPr lang="en-GB" sz="1000" b="0" i="0" noProof="0" dirty="0">
                  <a:solidFill>
                    <a:schemeClr val="tx1"/>
                  </a:solidFill>
                </a:rPr>
                <a:t>to scale your picture within the cropped region.</a:t>
              </a:r>
            </a:p>
            <a:p>
              <a:pPr algn="l"/>
              <a:endParaRPr lang="en-GB" sz="1000" b="0" i="0" noProof="0" dirty="0">
                <a:solidFill>
                  <a:schemeClr val="tx1"/>
                </a:solidFill>
              </a:endParaRPr>
            </a:p>
            <a:p>
              <a:pPr algn="l"/>
              <a:endParaRPr lang="en-GB" sz="1000" b="0" i="0" noProof="0" dirty="0">
                <a:solidFill>
                  <a:schemeClr val="tx1"/>
                </a:solidFill>
              </a:endParaRPr>
            </a:p>
          </p:txBody>
        </p:sp>
        <p:pic>
          <p:nvPicPr>
            <p:cNvPr id="99" name="Picture 9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gray">
            <a:xfrm>
              <a:off x="14887153" y="5028163"/>
              <a:ext cx="352425" cy="352425"/>
            </a:xfrm>
            <a:prstGeom prst="rect">
              <a:avLst/>
            </a:prstGeom>
          </p:spPr>
        </p:pic>
        <p:pic>
          <p:nvPicPr>
            <p:cNvPr id="100" name="Picture 9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gray">
            <a:xfrm>
              <a:off x="14360822" y="3611888"/>
              <a:ext cx="1405088" cy="524792"/>
            </a:xfrm>
            <a:prstGeom prst="rect">
              <a:avLst/>
            </a:prstGeom>
          </p:spPr>
        </p:pic>
        <p:pic>
          <p:nvPicPr>
            <p:cNvPr id="101" name="Picture 10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gray">
            <a:xfrm>
              <a:off x="14360822" y="5028164"/>
              <a:ext cx="352425" cy="352425"/>
            </a:xfrm>
            <a:prstGeom prst="rect">
              <a:avLst/>
            </a:prstGeom>
          </p:spPr>
        </p:pic>
        <p:pic>
          <p:nvPicPr>
            <p:cNvPr id="102" name="Picture 10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gray">
            <a:xfrm>
              <a:off x="15413485" y="5028164"/>
              <a:ext cx="352425" cy="352425"/>
            </a:xfrm>
            <a:prstGeom prst="rect">
              <a:avLst/>
            </a:prstGeom>
          </p:spPr>
        </p:pic>
        <p:grpSp>
          <p:nvGrpSpPr>
            <p:cNvPr id="103" name="Group 102"/>
            <p:cNvGrpSpPr/>
            <p:nvPr userDrawn="1"/>
          </p:nvGrpSpPr>
          <p:grpSpPr>
            <a:xfrm>
              <a:off x="14367592" y="4149392"/>
              <a:ext cx="511967" cy="758182"/>
              <a:chOff x="14093278" y="4121452"/>
              <a:chExt cx="511967" cy="758182"/>
            </a:xfrm>
          </p:grpSpPr>
          <p:pic>
            <p:nvPicPr>
              <p:cNvPr id="107" name="Picture 106"/>
              <p:cNvPicPr>
                <a:picLocks noChangeAspect="1"/>
              </p:cNvPicPr>
              <p:nvPr/>
            </p:nvPicPr>
            <p:blipFill rotWithShape="1"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38920" b="13479"/>
              <a:stretch/>
            </p:blipFill>
            <p:spPr bwMode="gray">
              <a:xfrm>
                <a:off x="14093278" y="4121452"/>
                <a:ext cx="511967" cy="758182"/>
              </a:xfrm>
              <a:prstGeom prst="rect">
                <a:avLst/>
              </a:prstGeom>
            </p:spPr>
          </p:pic>
          <p:sp>
            <p:nvSpPr>
              <p:cNvPr id="108" name="Rectangle 107"/>
              <p:cNvSpPr/>
              <p:nvPr/>
            </p:nvSpPr>
            <p:spPr bwMode="gray">
              <a:xfrm>
                <a:off x="14122400" y="4229100"/>
                <a:ext cx="393700" cy="368300"/>
              </a:xfrm>
              <a:prstGeom prst="rect">
                <a:avLst/>
              </a:prstGeom>
              <a:solidFill>
                <a:srgbClr val="FFFFFF">
                  <a:alpha val="0"/>
                </a:srgb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/>
                <a:endParaRPr lang="en-US" dirty="0" err="1"/>
              </a:p>
            </p:txBody>
          </p:sp>
        </p:grpSp>
        <p:cxnSp>
          <p:nvCxnSpPr>
            <p:cNvPr id="104" name="Straight Arrow Connector 103"/>
            <p:cNvCxnSpPr/>
            <p:nvPr/>
          </p:nvCxnSpPr>
          <p:spPr bwMode="gray">
            <a:xfrm flipV="1">
              <a:off x="14537035" y="5400695"/>
              <a:ext cx="0" cy="1800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Arrow Connector 104"/>
            <p:cNvCxnSpPr/>
            <p:nvPr/>
          </p:nvCxnSpPr>
          <p:spPr bwMode="gray">
            <a:xfrm flipV="1">
              <a:off x="15641086" y="5400695"/>
              <a:ext cx="0" cy="1800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Oval 105"/>
            <p:cNvSpPr/>
            <p:nvPr/>
          </p:nvSpPr>
          <p:spPr bwMode="gray">
            <a:xfrm>
              <a:off x="15517444" y="5108869"/>
              <a:ext cx="233362" cy="233362"/>
            </a:xfrm>
            <a:prstGeom prst="ellipse">
              <a:avLst/>
            </a:prstGeom>
            <a:solidFill>
              <a:srgbClr val="FFFFFF">
                <a:alpha val="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/>
              <a:endParaRPr lang="en-US" dirty="0" err="1"/>
            </a:p>
          </p:txBody>
        </p:sp>
      </p:grpSp>
    </p:spTree>
    <p:extLst>
      <p:ext uri="{BB962C8B-B14F-4D97-AF65-F5344CB8AC3E}">
        <p14:creationId xmlns:p14="http://schemas.microsoft.com/office/powerpoint/2010/main" val="2232688389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y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104"/>
          <p:cNvSpPr>
            <a:spLocks noChangeArrowheads="1"/>
          </p:cNvSpPr>
          <p:nvPr userDrawn="1"/>
        </p:nvSpPr>
        <p:spPr bwMode="gray">
          <a:xfrm flipH="1">
            <a:off x="-3687885" y="0"/>
            <a:ext cx="19633024" cy="6854207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72000" tIns="180000" rIns="72000" bIns="18000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Tx/>
              <a:buNone/>
              <a:tabLst/>
              <a:defRPr/>
            </a:pPr>
            <a:endParaRPr kumimoji="0" lang="en-GB" altLang="en-US" sz="1200" b="1" i="0" u="none" strike="noStrike" kern="0" cap="none" spc="0" normalizeH="0" baseline="0" noProof="0" dirty="0">
              <a:ln>
                <a:noFill/>
              </a:ln>
              <a:solidFill>
                <a:srgbClr val="FDFDFD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2" name="Rectangle 1"/>
          <p:cNvSpPr/>
          <p:nvPr userDrawn="1"/>
        </p:nvSpPr>
        <p:spPr>
          <a:xfrm>
            <a:off x="334962" y="333375"/>
            <a:ext cx="11522076" cy="6191250"/>
          </a:xfrm>
          <a:prstGeom prst="rect">
            <a:avLst/>
          </a:prstGeom>
          <a:solidFill>
            <a:schemeClr val="bg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nl-NL" sz="1600" dirty="0" err="1">
              <a:solidFill>
                <a:schemeClr val="tx1"/>
              </a:solidFill>
            </a:endParaRPr>
          </a:p>
        </p:txBody>
      </p:sp>
      <p:sp>
        <p:nvSpPr>
          <p:cNvPr id="20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995362" y="3329637"/>
            <a:ext cx="10537826" cy="1227573"/>
          </a:xfrm>
        </p:spPr>
        <p:txBody>
          <a:bodyPr anchor="b" anchorCtr="0">
            <a:noAutofit/>
          </a:bodyPr>
          <a:lstStyle>
            <a:lvl1pPr algn="l">
              <a:lnSpc>
                <a:spcPts val="4600"/>
              </a:lnSpc>
              <a:defRPr sz="5600" b="1">
                <a:solidFill>
                  <a:schemeClr val="tx2"/>
                </a:solidFill>
              </a:defRPr>
            </a:lvl1pPr>
          </a:lstStyle>
          <a:p>
            <a:r>
              <a:rPr lang="en-GB" noProof="0" dirty="0"/>
              <a:t>Click to edit </a:t>
            </a:r>
            <a:br>
              <a:rPr lang="en-GB" noProof="0" dirty="0"/>
            </a:br>
            <a:r>
              <a:rPr lang="en-GB" noProof="0" dirty="0"/>
              <a:t>Master title style</a:t>
            </a:r>
          </a:p>
        </p:txBody>
      </p:sp>
      <p:sp>
        <p:nvSpPr>
          <p:cNvPr id="36" name="Text Placeholder 6"/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995362" y="4680750"/>
            <a:ext cx="10537826" cy="729450"/>
          </a:xfrm>
        </p:spPr>
        <p:txBody>
          <a:bodyPr>
            <a:noAutofit/>
          </a:bodyPr>
          <a:lstStyle>
            <a:lvl1pPr>
              <a:lnSpc>
                <a:spcPts val="2300"/>
              </a:lnSpc>
              <a:defRPr sz="250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 dirty="0"/>
              <a:t>Click to edit Subtitle text styles</a:t>
            </a:r>
          </a:p>
        </p:txBody>
      </p:sp>
      <p:sp>
        <p:nvSpPr>
          <p:cNvPr id="37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995362" y="5901351"/>
            <a:ext cx="10537826" cy="275612"/>
          </a:xfrm>
        </p:spPr>
        <p:txBody>
          <a:bodyPr tIns="0" bIns="0" anchor="b"/>
          <a:lstStyle>
            <a:lvl1pPr marL="0" indent="0" algn="l">
              <a:lnSpc>
                <a:spcPct val="100000"/>
              </a:lnSpc>
              <a:buNone/>
              <a:defRPr sz="1500">
                <a:solidFill>
                  <a:schemeClr val="tx1"/>
                </a:solidFill>
                <a:latin typeface="+mn-lt"/>
              </a:defRPr>
            </a:lvl1pPr>
            <a:lvl2pPr>
              <a:defRPr sz="2200">
                <a:solidFill>
                  <a:srgbClr val="000000"/>
                </a:solidFill>
              </a:defRPr>
            </a:lvl2pPr>
            <a:lvl3pPr>
              <a:defRPr sz="2200">
                <a:solidFill>
                  <a:srgbClr val="000000"/>
                </a:solidFill>
              </a:defRPr>
            </a:lvl3pPr>
            <a:lvl4pPr>
              <a:defRPr sz="2200">
                <a:solidFill>
                  <a:srgbClr val="000000"/>
                </a:solidFill>
              </a:defRPr>
            </a:lvl4pPr>
            <a:lvl5pPr>
              <a:defRPr sz="22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 noProof="0" dirty="0"/>
              <a:t>Click to edit location and date</a:t>
            </a:r>
          </a:p>
        </p:txBody>
      </p:sp>
      <p:grpSp>
        <p:nvGrpSpPr>
          <p:cNvPr id="60" name="Group 59"/>
          <p:cNvGrpSpPr/>
          <p:nvPr userDrawn="1"/>
        </p:nvGrpSpPr>
        <p:grpSpPr>
          <a:xfrm>
            <a:off x="994275" y="1309688"/>
            <a:ext cx="2975834" cy="1256727"/>
            <a:chOff x="12638090" y="1376363"/>
            <a:chExt cx="3984627" cy="1682751"/>
          </a:xfrm>
          <a:solidFill>
            <a:srgbClr val="A8A8A8"/>
          </a:solidFill>
        </p:grpSpPr>
        <p:sp>
          <p:nvSpPr>
            <p:cNvPr id="61" name="Freeform 5"/>
            <p:cNvSpPr>
              <a:spLocks/>
            </p:cNvSpPr>
            <p:nvPr/>
          </p:nvSpPr>
          <p:spPr bwMode="auto">
            <a:xfrm>
              <a:off x="12638090" y="1376363"/>
              <a:ext cx="1346201" cy="1628775"/>
            </a:xfrm>
            <a:custGeom>
              <a:avLst/>
              <a:gdLst>
                <a:gd name="T0" fmla="*/ 358 w 423"/>
                <a:gd name="T1" fmla="*/ 55 h 509"/>
                <a:gd name="T2" fmla="*/ 209 w 423"/>
                <a:gd name="T3" fmla="*/ 0 h 509"/>
                <a:gd name="T4" fmla="*/ 61 w 423"/>
                <a:gd name="T5" fmla="*/ 61 h 509"/>
                <a:gd name="T6" fmla="*/ 0 w 423"/>
                <a:gd name="T7" fmla="*/ 206 h 509"/>
                <a:gd name="T8" fmla="*/ 141 w 423"/>
                <a:gd name="T9" fmla="*/ 398 h 509"/>
                <a:gd name="T10" fmla="*/ 184 w 423"/>
                <a:gd name="T11" fmla="*/ 330 h 509"/>
                <a:gd name="T12" fmla="*/ 79 w 423"/>
                <a:gd name="T13" fmla="*/ 205 h 509"/>
                <a:gd name="T14" fmla="*/ 210 w 423"/>
                <a:gd name="T15" fmla="*/ 76 h 509"/>
                <a:gd name="T16" fmla="*/ 344 w 423"/>
                <a:gd name="T17" fmla="*/ 202 h 509"/>
                <a:gd name="T18" fmla="*/ 310 w 423"/>
                <a:gd name="T19" fmla="*/ 299 h 509"/>
                <a:gd name="T20" fmla="*/ 310 w 423"/>
                <a:gd name="T21" fmla="*/ 299 h 509"/>
                <a:gd name="T22" fmla="*/ 310 w 423"/>
                <a:gd name="T23" fmla="*/ 300 h 509"/>
                <a:gd name="T24" fmla="*/ 168 w 423"/>
                <a:gd name="T25" fmla="*/ 509 h 509"/>
                <a:gd name="T26" fmla="*/ 241 w 423"/>
                <a:gd name="T27" fmla="*/ 509 h 509"/>
                <a:gd name="T28" fmla="*/ 274 w 423"/>
                <a:gd name="T29" fmla="*/ 491 h 509"/>
                <a:gd name="T30" fmla="*/ 352 w 423"/>
                <a:gd name="T31" fmla="*/ 366 h 509"/>
                <a:gd name="T32" fmla="*/ 366 w 423"/>
                <a:gd name="T33" fmla="*/ 343 h 509"/>
                <a:gd name="T34" fmla="*/ 423 w 423"/>
                <a:gd name="T35" fmla="*/ 200 h 509"/>
                <a:gd name="T36" fmla="*/ 358 w 423"/>
                <a:gd name="T37" fmla="*/ 55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23" h="509">
                  <a:moveTo>
                    <a:pt x="358" y="55"/>
                  </a:moveTo>
                  <a:cubicBezTo>
                    <a:pt x="318" y="20"/>
                    <a:pt x="264" y="0"/>
                    <a:pt x="209" y="0"/>
                  </a:cubicBezTo>
                  <a:cubicBezTo>
                    <a:pt x="153" y="0"/>
                    <a:pt x="101" y="22"/>
                    <a:pt x="61" y="61"/>
                  </a:cubicBezTo>
                  <a:cubicBezTo>
                    <a:pt x="22" y="100"/>
                    <a:pt x="0" y="152"/>
                    <a:pt x="0" y="206"/>
                  </a:cubicBezTo>
                  <a:cubicBezTo>
                    <a:pt x="0" y="296"/>
                    <a:pt x="56" y="372"/>
                    <a:pt x="141" y="398"/>
                  </a:cubicBezTo>
                  <a:cubicBezTo>
                    <a:pt x="184" y="330"/>
                    <a:pt x="184" y="330"/>
                    <a:pt x="184" y="330"/>
                  </a:cubicBezTo>
                  <a:cubicBezTo>
                    <a:pt x="124" y="319"/>
                    <a:pt x="79" y="268"/>
                    <a:pt x="79" y="205"/>
                  </a:cubicBezTo>
                  <a:cubicBezTo>
                    <a:pt x="79" y="134"/>
                    <a:pt x="138" y="76"/>
                    <a:pt x="210" y="76"/>
                  </a:cubicBezTo>
                  <a:cubicBezTo>
                    <a:pt x="276" y="76"/>
                    <a:pt x="344" y="123"/>
                    <a:pt x="344" y="202"/>
                  </a:cubicBezTo>
                  <a:cubicBezTo>
                    <a:pt x="344" y="239"/>
                    <a:pt x="327" y="271"/>
                    <a:pt x="310" y="299"/>
                  </a:cubicBezTo>
                  <a:cubicBezTo>
                    <a:pt x="310" y="299"/>
                    <a:pt x="310" y="299"/>
                    <a:pt x="310" y="299"/>
                  </a:cubicBezTo>
                  <a:cubicBezTo>
                    <a:pt x="310" y="300"/>
                    <a:pt x="310" y="300"/>
                    <a:pt x="310" y="300"/>
                  </a:cubicBezTo>
                  <a:cubicBezTo>
                    <a:pt x="168" y="509"/>
                    <a:pt x="168" y="509"/>
                    <a:pt x="168" y="509"/>
                  </a:cubicBezTo>
                  <a:cubicBezTo>
                    <a:pt x="241" y="509"/>
                    <a:pt x="241" y="509"/>
                    <a:pt x="241" y="509"/>
                  </a:cubicBezTo>
                  <a:cubicBezTo>
                    <a:pt x="255" y="509"/>
                    <a:pt x="267" y="502"/>
                    <a:pt x="274" y="491"/>
                  </a:cubicBezTo>
                  <a:cubicBezTo>
                    <a:pt x="352" y="366"/>
                    <a:pt x="352" y="366"/>
                    <a:pt x="352" y="366"/>
                  </a:cubicBezTo>
                  <a:cubicBezTo>
                    <a:pt x="356" y="358"/>
                    <a:pt x="361" y="350"/>
                    <a:pt x="366" y="343"/>
                  </a:cubicBezTo>
                  <a:cubicBezTo>
                    <a:pt x="394" y="297"/>
                    <a:pt x="423" y="249"/>
                    <a:pt x="423" y="200"/>
                  </a:cubicBezTo>
                  <a:cubicBezTo>
                    <a:pt x="423" y="127"/>
                    <a:pt x="388" y="81"/>
                    <a:pt x="358" y="55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62" name="Oval 61"/>
            <p:cNvSpPr>
              <a:spLocks noChangeArrowheads="1"/>
            </p:cNvSpPr>
            <p:nvPr/>
          </p:nvSpPr>
          <p:spPr bwMode="auto">
            <a:xfrm>
              <a:off x="13134978" y="1836738"/>
              <a:ext cx="352425" cy="3556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63" name="Rectangle 62"/>
            <p:cNvSpPr>
              <a:spLocks noChangeArrowheads="1"/>
            </p:cNvSpPr>
            <p:nvPr/>
          </p:nvSpPr>
          <p:spPr bwMode="auto">
            <a:xfrm>
              <a:off x="14266866" y="1590676"/>
              <a:ext cx="134938" cy="53498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64" name="Freeform 8"/>
            <p:cNvSpPr>
              <a:spLocks noEditPoints="1"/>
            </p:cNvSpPr>
            <p:nvPr/>
          </p:nvSpPr>
          <p:spPr bwMode="auto">
            <a:xfrm>
              <a:off x="14468478" y="1693863"/>
              <a:ext cx="444500" cy="444500"/>
            </a:xfrm>
            <a:custGeom>
              <a:avLst/>
              <a:gdLst>
                <a:gd name="T0" fmla="*/ 101 w 140"/>
                <a:gd name="T1" fmla="*/ 52 h 139"/>
                <a:gd name="T2" fmla="*/ 93 w 140"/>
                <a:gd name="T3" fmla="*/ 37 h 139"/>
                <a:gd name="T4" fmla="*/ 73 w 140"/>
                <a:gd name="T5" fmla="*/ 29 h 139"/>
                <a:gd name="T6" fmla="*/ 52 w 140"/>
                <a:gd name="T7" fmla="*/ 38 h 139"/>
                <a:gd name="T8" fmla="*/ 44 w 140"/>
                <a:gd name="T9" fmla="*/ 52 h 139"/>
                <a:gd name="T10" fmla="*/ 101 w 140"/>
                <a:gd name="T11" fmla="*/ 52 h 139"/>
                <a:gd name="T12" fmla="*/ 140 w 140"/>
                <a:gd name="T13" fmla="*/ 77 h 139"/>
                <a:gd name="T14" fmla="*/ 43 w 140"/>
                <a:gd name="T15" fmla="*/ 77 h 139"/>
                <a:gd name="T16" fmla="*/ 51 w 140"/>
                <a:gd name="T17" fmla="*/ 99 h 139"/>
                <a:gd name="T18" fmla="*/ 72 w 140"/>
                <a:gd name="T19" fmla="*/ 107 h 139"/>
                <a:gd name="T20" fmla="*/ 89 w 140"/>
                <a:gd name="T21" fmla="*/ 103 h 139"/>
                <a:gd name="T22" fmla="*/ 98 w 140"/>
                <a:gd name="T23" fmla="*/ 93 h 139"/>
                <a:gd name="T24" fmla="*/ 138 w 140"/>
                <a:gd name="T25" fmla="*/ 97 h 139"/>
                <a:gd name="T26" fmla="*/ 113 w 140"/>
                <a:gd name="T27" fmla="*/ 129 h 139"/>
                <a:gd name="T28" fmla="*/ 72 w 140"/>
                <a:gd name="T29" fmla="*/ 139 h 139"/>
                <a:gd name="T30" fmla="*/ 20 w 140"/>
                <a:gd name="T31" fmla="*/ 120 h 139"/>
                <a:gd name="T32" fmla="*/ 0 w 140"/>
                <a:gd name="T33" fmla="*/ 70 h 139"/>
                <a:gd name="T34" fmla="*/ 20 w 140"/>
                <a:gd name="T35" fmla="*/ 19 h 139"/>
                <a:gd name="T36" fmla="*/ 70 w 140"/>
                <a:gd name="T37" fmla="*/ 0 h 139"/>
                <a:gd name="T38" fmla="*/ 122 w 140"/>
                <a:gd name="T39" fmla="*/ 20 h 139"/>
                <a:gd name="T40" fmla="*/ 140 w 140"/>
                <a:gd name="T41" fmla="*/ 73 h 139"/>
                <a:gd name="T42" fmla="*/ 140 w 140"/>
                <a:gd name="T43" fmla="*/ 77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0" h="139">
                  <a:moveTo>
                    <a:pt x="101" y="52"/>
                  </a:moveTo>
                  <a:cubicBezTo>
                    <a:pt x="101" y="51"/>
                    <a:pt x="99" y="43"/>
                    <a:pt x="93" y="37"/>
                  </a:cubicBezTo>
                  <a:cubicBezTo>
                    <a:pt x="88" y="32"/>
                    <a:pt x="81" y="29"/>
                    <a:pt x="73" y="29"/>
                  </a:cubicBezTo>
                  <a:cubicBezTo>
                    <a:pt x="62" y="29"/>
                    <a:pt x="56" y="34"/>
                    <a:pt x="52" y="38"/>
                  </a:cubicBezTo>
                  <a:cubicBezTo>
                    <a:pt x="48" y="41"/>
                    <a:pt x="46" y="46"/>
                    <a:pt x="44" y="52"/>
                  </a:cubicBezTo>
                  <a:lnTo>
                    <a:pt x="101" y="52"/>
                  </a:lnTo>
                  <a:close/>
                  <a:moveTo>
                    <a:pt x="140" y="77"/>
                  </a:moveTo>
                  <a:cubicBezTo>
                    <a:pt x="43" y="77"/>
                    <a:pt x="43" y="77"/>
                    <a:pt x="43" y="77"/>
                  </a:cubicBezTo>
                  <a:cubicBezTo>
                    <a:pt x="43" y="84"/>
                    <a:pt x="46" y="93"/>
                    <a:pt x="51" y="99"/>
                  </a:cubicBezTo>
                  <a:cubicBezTo>
                    <a:pt x="57" y="106"/>
                    <a:pt x="66" y="107"/>
                    <a:pt x="72" y="107"/>
                  </a:cubicBezTo>
                  <a:cubicBezTo>
                    <a:pt x="78" y="107"/>
                    <a:pt x="85" y="106"/>
                    <a:pt x="89" y="103"/>
                  </a:cubicBezTo>
                  <a:cubicBezTo>
                    <a:pt x="90" y="103"/>
                    <a:pt x="95" y="100"/>
                    <a:pt x="98" y="93"/>
                  </a:cubicBezTo>
                  <a:cubicBezTo>
                    <a:pt x="138" y="97"/>
                    <a:pt x="138" y="97"/>
                    <a:pt x="138" y="97"/>
                  </a:cubicBezTo>
                  <a:cubicBezTo>
                    <a:pt x="132" y="115"/>
                    <a:pt x="120" y="125"/>
                    <a:pt x="113" y="129"/>
                  </a:cubicBezTo>
                  <a:cubicBezTo>
                    <a:pt x="100" y="137"/>
                    <a:pt x="86" y="139"/>
                    <a:pt x="72" y="139"/>
                  </a:cubicBezTo>
                  <a:cubicBezTo>
                    <a:pt x="52" y="139"/>
                    <a:pt x="35" y="136"/>
                    <a:pt x="20" y="120"/>
                  </a:cubicBezTo>
                  <a:cubicBezTo>
                    <a:pt x="9" y="109"/>
                    <a:pt x="0" y="92"/>
                    <a:pt x="0" y="70"/>
                  </a:cubicBezTo>
                  <a:cubicBezTo>
                    <a:pt x="0" y="52"/>
                    <a:pt x="7" y="32"/>
                    <a:pt x="20" y="19"/>
                  </a:cubicBezTo>
                  <a:cubicBezTo>
                    <a:pt x="36" y="3"/>
                    <a:pt x="55" y="0"/>
                    <a:pt x="70" y="0"/>
                  </a:cubicBezTo>
                  <a:cubicBezTo>
                    <a:pt x="85" y="0"/>
                    <a:pt x="106" y="3"/>
                    <a:pt x="122" y="20"/>
                  </a:cubicBezTo>
                  <a:cubicBezTo>
                    <a:pt x="137" y="36"/>
                    <a:pt x="140" y="57"/>
                    <a:pt x="140" y="73"/>
                  </a:cubicBezTo>
                  <a:lnTo>
                    <a:pt x="140" y="77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65" name="Freeform 9"/>
            <p:cNvSpPr>
              <a:spLocks/>
            </p:cNvSpPr>
            <p:nvPr/>
          </p:nvSpPr>
          <p:spPr bwMode="auto">
            <a:xfrm>
              <a:off x="14928854" y="1709738"/>
              <a:ext cx="503238" cy="415925"/>
            </a:xfrm>
            <a:custGeom>
              <a:avLst/>
              <a:gdLst>
                <a:gd name="T0" fmla="*/ 93 w 317"/>
                <a:gd name="T1" fmla="*/ 0 h 262"/>
                <a:gd name="T2" fmla="*/ 159 w 317"/>
                <a:gd name="T3" fmla="*/ 139 h 262"/>
                <a:gd name="T4" fmla="*/ 225 w 317"/>
                <a:gd name="T5" fmla="*/ 0 h 262"/>
                <a:gd name="T6" fmla="*/ 317 w 317"/>
                <a:gd name="T7" fmla="*/ 0 h 262"/>
                <a:gd name="T8" fmla="*/ 185 w 317"/>
                <a:gd name="T9" fmla="*/ 262 h 262"/>
                <a:gd name="T10" fmla="*/ 133 w 317"/>
                <a:gd name="T11" fmla="*/ 262 h 262"/>
                <a:gd name="T12" fmla="*/ 0 w 317"/>
                <a:gd name="T13" fmla="*/ 0 h 262"/>
                <a:gd name="T14" fmla="*/ 93 w 317"/>
                <a:gd name="T15" fmla="*/ 0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7" h="262">
                  <a:moveTo>
                    <a:pt x="93" y="0"/>
                  </a:moveTo>
                  <a:lnTo>
                    <a:pt x="159" y="139"/>
                  </a:lnTo>
                  <a:lnTo>
                    <a:pt x="225" y="0"/>
                  </a:lnTo>
                  <a:lnTo>
                    <a:pt x="317" y="0"/>
                  </a:lnTo>
                  <a:lnTo>
                    <a:pt x="185" y="262"/>
                  </a:lnTo>
                  <a:lnTo>
                    <a:pt x="133" y="262"/>
                  </a:lnTo>
                  <a:lnTo>
                    <a:pt x="0" y="0"/>
                  </a:lnTo>
                  <a:lnTo>
                    <a:pt x="93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66" name="Freeform 10"/>
            <p:cNvSpPr>
              <a:spLocks/>
            </p:cNvSpPr>
            <p:nvPr/>
          </p:nvSpPr>
          <p:spPr bwMode="auto">
            <a:xfrm>
              <a:off x="15476541" y="1709738"/>
              <a:ext cx="133350" cy="415925"/>
            </a:xfrm>
            <a:custGeom>
              <a:avLst/>
              <a:gdLst>
                <a:gd name="T0" fmla="*/ 42 w 42"/>
                <a:gd name="T1" fmla="*/ 0 h 130"/>
                <a:gd name="T2" fmla="*/ 42 w 42"/>
                <a:gd name="T3" fmla="*/ 97 h 130"/>
                <a:gd name="T4" fmla="*/ 9 w 42"/>
                <a:gd name="T5" fmla="*/ 130 h 130"/>
                <a:gd name="T6" fmla="*/ 0 w 42"/>
                <a:gd name="T7" fmla="*/ 130 h 130"/>
                <a:gd name="T8" fmla="*/ 0 w 42"/>
                <a:gd name="T9" fmla="*/ 0 h 130"/>
                <a:gd name="T10" fmla="*/ 42 w 42"/>
                <a:gd name="T11" fmla="*/ 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" h="130">
                  <a:moveTo>
                    <a:pt x="42" y="0"/>
                  </a:moveTo>
                  <a:cubicBezTo>
                    <a:pt x="42" y="97"/>
                    <a:pt x="42" y="97"/>
                    <a:pt x="42" y="97"/>
                  </a:cubicBezTo>
                  <a:cubicBezTo>
                    <a:pt x="42" y="115"/>
                    <a:pt x="27" y="130"/>
                    <a:pt x="9" y="130"/>
                  </a:cubicBezTo>
                  <a:cubicBezTo>
                    <a:pt x="0" y="130"/>
                    <a:pt x="0" y="130"/>
                    <a:pt x="0" y="13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42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67" name="Freeform 11"/>
            <p:cNvSpPr>
              <a:spLocks/>
            </p:cNvSpPr>
            <p:nvPr/>
          </p:nvSpPr>
          <p:spPr bwMode="auto">
            <a:xfrm>
              <a:off x="14263691" y="2220913"/>
              <a:ext cx="420688" cy="425450"/>
            </a:xfrm>
            <a:custGeom>
              <a:avLst/>
              <a:gdLst>
                <a:gd name="T0" fmla="*/ 0 w 132"/>
                <a:gd name="T1" fmla="*/ 3 h 133"/>
                <a:gd name="T2" fmla="*/ 42 w 132"/>
                <a:gd name="T3" fmla="*/ 3 h 133"/>
                <a:gd name="T4" fmla="*/ 42 w 132"/>
                <a:gd name="T5" fmla="*/ 19 h 133"/>
                <a:gd name="T6" fmla="*/ 82 w 132"/>
                <a:gd name="T7" fmla="*/ 0 h 133"/>
                <a:gd name="T8" fmla="*/ 119 w 132"/>
                <a:gd name="T9" fmla="*/ 13 h 133"/>
                <a:gd name="T10" fmla="*/ 132 w 132"/>
                <a:gd name="T11" fmla="*/ 51 h 133"/>
                <a:gd name="T12" fmla="*/ 132 w 132"/>
                <a:gd name="T13" fmla="*/ 133 h 133"/>
                <a:gd name="T14" fmla="*/ 90 w 132"/>
                <a:gd name="T15" fmla="*/ 133 h 133"/>
                <a:gd name="T16" fmla="*/ 90 w 132"/>
                <a:gd name="T17" fmla="*/ 66 h 133"/>
                <a:gd name="T18" fmla="*/ 83 w 132"/>
                <a:gd name="T19" fmla="*/ 40 h 133"/>
                <a:gd name="T20" fmla="*/ 67 w 132"/>
                <a:gd name="T21" fmla="*/ 35 h 133"/>
                <a:gd name="T22" fmla="*/ 50 w 132"/>
                <a:gd name="T23" fmla="*/ 42 h 133"/>
                <a:gd name="T24" fmla="*/ 42 w 132"/>
                <a:gd name="T25" fmla="*/ 66 h 133"/>
                <a:gd name="T26" fmla="*/ 42 w 132"/>
                <a:gd name="T27" fmla="*/ 133 h 133"/>
                <a:gd name="T28" fmla="*/ 0 w 132"/>
                <a:gd name="T29" fmla="*/ 133 h 133"/>
                <a:gd name="T30" fmla="*/ 0 w 132"/>
                <a:gd name="T31" fmla="*/ 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2" h="133">
                  <a:moveTo>
                    <a:pt x="0" y="3"/>
                  </a:moveTo>
                  <a:cubicBezTo>
                    <a:pt x="42" y="3"/>
                    <a:pt x="42" y="3"/>
                    <a:pt x="42" y="3"/>
                  </a:cubicBezTo>
                  <a:cubicBezTo>
                    <a:pt x="42" y="19"/>
                    <a:pt x="42" y="19"/>
                    <a:pt x="42" y="19"/>
                  </a:cubicBezTo>
                  <a:cubicBezTo>
                    <a:pt x="54" y="2"/>
                    <a:pt x="70" y="0"/>
                    <a:pt x="82" y="0"/>
                  </a:cubicBezTo>
                  <a:cubicBezTo>
                    <a:pt x="93" y="0"/>
                    <a:pt x="108" y="2"/>
                    <a:pt x="119" y="13"/>
                  </a:cubicBezTo>
                  <a:cubicBezTo>
                    <a:pt x="131" y="25"/>
                    <a:pt x="132" y="40"/>
                    <a:pt x="132" y="51"/>
                  </a:cubicBezTo>
                  <a:cubicBezTo>
                    <a:pt x="132" y="133"/>
                    <a:pt x="132" y="133"/>
                    <a:pt x="132" y="133"/>
                  </a:cubicBezTo>
                  <a:cubicBezTo>
                    <a:pt x="90" y="133"/>
                    <a:pt x="90" y="133"/>
                    <a:pt x="90" y="133"/>
                  </a:cubicBezTo>
                  <a:cubicBezTo>
                    <a:pt x="90" y="66"/>
                    <a:pt x="90" y="66"/>
                    <a:pt x="90" y="66"/>
                  </a:cubicBezTo>
                  <a:cubicBezTo>
                    <a:pt x="90" y="58"/>
                    <a:pt x="90" y="47"/>
                    <a:pt x="83" y="40"/>
                  </a:cubicBezTo>
                  <a:cubicBezTo>
                    <a:pt x="80" y="37"/>
                    <a:pt x="75" y="35"/>
                    <a:pt x="67" y="35"/>
                  </a:cubicBezTo>
                  <a:cubicBezTo>
                    <a:pt x="59" y="35"/>
                    <a:pt x="53" y="38"/>
                    <a:pt x="50" y="42"/>
                  </a:cubicBezTo>
                  <a:cubicBezTo>
                    <a:pt x="43" y="49"/>
                    <a:pt x="42" y="58"/>
                    <a:pt x="42" y="66"/>
                  </a:cubicBezTo>
                  <a:cubicBezTo>
                    <a:pt x="42" y="133"/>
                    <a:pt x="42" y="133"/>
                    <a:pt x="42" y="133"/>
                  </a:cubicBezTo>
                  <a:cubicBezTo>
                    <a:pt x="0" y="133"/>
                    <a:pt x="0" y="133"/>
                    <a:pt x="0" y="133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68" name="Freeform 12"/>
            <p:cNvSpPr>
              <a:spLocks/>
            </p:cNvSpPr>
            <p:nvPr/>
          </p:nvSpPr>
          <p:spPr bwMode="auto">
            <a:xfrm>
              <a:off x="14779629" y="2230438"/>
              <a:ext cx="133350" cy="415925"/>
            </a:xfrm>
            <a:custGeom>
              <a:avLst/>
              <a:gdLst>
                <a:gd name="T0" fmla="*/ 42 w 42"/>
                <a:gd name="T1" fmla="*/ 0 h 130"/>
                <a:gd name="T2" fmla="*/ 42 w 42"/>
                <a:gd name="T3" fmla="*/ 98 h 130"/>
                <a:gd name="T4" fmla="*/ 10 w 42"/>
                <a:gd name="T5" fmla="*/ 130 h 130"/>
                <a:gd name="T6" fmla="*/ 0 w 42"/>
                <a:gd name="T7" fmla="*/ 130 h 130"/>
                <a:gd name="T8" fmla="*/ 0 w 42"/>
                <a:gd name="T9" fmla="*/ 0 h 130"/>
                <a:gd name="T10" fmla="*/ 42 w 42"/>
                <a:gd name="T11" fmla="*/ 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" h="130">
                  <a:moveTo>
                    <a:pt x="42" y="0"/>
                  </a:moveTo>
                  <a:cubicBezTo>
                    <a:pt x="42" y="98"/>
                    <a:pt x="42" y="98"/>
                    <a:pt x="42" y="98"/>
                  </a:cubicBezTo>
                  <a:cubicBezTo>
                    <a:pt x="42" y="116"/>
                    <a:pt x="27" y="130"/>
                    <a:pt x="10" y="130"/>
                  </a:cubicBezTo>
                  <a:cubicBezTo>
                    <a:pt x="0" y="130"/>
                    <a:pt x="0" y="130"/>
                    <a:pt x="0" y="13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42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69" name="Freeform 13"/>
            <p:cNvSpPr>
              <a:spLocks/>
            </p:cNvSpPr>
            <p:nvPr/>
          </p:nvSpPr>
          <p:spPr bwMode="auto">
            <a:xfrm>
              <a:off x="15009816" y="2220913"/>
              <a:ext cx="419100" cy="425450"/>
            </a:xfrm>
            <a:custGeom>
              <a:avLst/>
              <a:gdLst>
                <a:gd name="T0" fmla="*/ 0 w 132"/>
                <a:gd name="T1" fmla="*/ 3 h 133"/>
                <a:gd name="T2" fmla="*/ 42 w 132"/>
                <a:gd name="T3" fmla="*/ 3 h 133"/>
                <a:gd name="T4" fmla="*/ 42 w 132"/>
                <a:gd name="T5" fmla="*/ 19 h 133"/>
                <a:gd name="T6" fmla="*/ 82 w 132"/>
                <a:gd name="T7" fmla="*/ 0 h 133"/>
                <a:gd name="T8" fmla="*/ 119 w 132"/>
                <a:gd name="T9" fmla="*/ 13 h 133"/>
                <a:gd name="T10" fmla="*/ 132 w 132"/>
                <a:gd name="T11" fmla="*/ 51 h 133"/>
                <a:gd name="T12" fmla="*/ 132 w 132"/>
                <a:gd name="T13" fmla="*/ 133 h 133"/>
                <a:gd name="T14" fmla="*/ 90 w 132"/>
                <a:gd name="T15" fmla="*/ 133 h 133"/>
                <a:gd name="T16" fmla="*/ 90 w 132"/>
                <a:gd name="T17" fmla="*/ 66 h 133"/>
                <a:gd name="T18" fmla="*/ 83 w 132"/>
                <a:gd name="T19" fmla="*/ 40 h 133"/>
                <a:gd name="T20" fmla="*/ 67 w 132"/>
                <a:gd name="T21" fmla="*/ 35 h 133"/>
                <a:gd name="T22" fmla="*/ 50 w 132"/>
                <a:gd name="T23" fmla="*/ 42 h 133"/>
                <a:gd name="T24" fmla="*/ 42 w 132"/>
                <a:gd name="T25" fmla="*/ 66 h 133"/>
                <a:gd name="T26" fmla="*/ 42 w 132"/>
                <a:gd name="T27" fmla="*/ 133 h 133"/>
                <a:gd name="T28" fmla="*/ 0 w 132"/>
                <a:gd name="T29" fmla="*/ 133 h 133"/>
                <a:gd name="T30" fmla="*/ 0 w 132"/>
                <a:gd name="T31" fmla="*/ 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2" h="133">
                  <a:moveTo>
                    <a:pt x="0" y="3"/>
                  </a:moveTo>
                  <a:cubicBezTo>
                    <a:pt x="42" y="3"/>
                    <a:pt x="42" y="3"/>
                    <a:pt x="42" y="3"/>
                  </a:cubicBezTo>
                  <a:cubicBezTo>
                    <a:pt x="42" y="19"/>
                    <a:pt x="42" y="19"/>
                    <a:pt x="42" y="19"/>
                  </a:cubicBezTo>
                  <a:cubicBezTo>
                    <a:pt x="54" y="2"/>
                    <a:pt x="70" y="0"/>
                    <a:pt x="82" y="0"/>
                  </a:cubicBezTo>
                  <a:cubicBezTo>
                    <a:pt x="93" y="0"/>
                    <a:pt x="108" y="2"/>
                    <a:pt x="119" y="13"/>
                  </a:cubicBezTo>
                  <a:cubicBezTo>
                    <a:pt x="131" y="25"/>
                    <a:pt x="132" y="40"/>
                    <a:pt x="132" y="51"/>
                  </a:cubicBezTo>
                  <a:cubicBezTo>
                    <a:pt x="132" y="133"/>
                    <a:pt x="132" y="133"/>
                    <a:pt x="132" y="133"/>
                  </a:cubicBezTo>
                  <a:cubicBezTo>
                    <a:pt x="90" y="133"/>
                    <a:pt x="90" y="133"/>
                    <a:pt x="90" y="133"/>
                  </a:cubicBezTo>
                  <a:cubicBezTo>
                    <a:pt x="90" y="66"/>
                    <a:pt x="90" y="66"/>
                    <a:pt x="90" y="66"/>
                  </a:cubicBezTo>
                  <a:cubicBezTo>
                    <a:pt x="90" y="58"/>
                    <a:pt x="90" y="47"/>
                    <a:pt x="83" y="40"/>
                  </a:cubicBezTo>
                  <a:cubicBezTo>
                    <a:pt x="80" y="37"/>
                    <a:pt x="75" y="35"/>
                    <a:pt x="67" y="35"/>
                  </a:cubicBezTo>
                  <a:cubicBezTo>
                    <a:pt x="59" y="35"/>
                    <a:pt x="53" y="38"/>
                    <a:pt x="50" y="42"/>
                  </a:cubicBezTo>
                  <a:cubicBezTo>
                    <a:pt x="43" y="49"/>
                    <a:pt x="42" y="58"/>
                    <a:pt x="42" y="66"/>
                  </a:cubicBezTo>
                  <a:cubicBezTo>
                    <a:pt x="42" y="133"/>
                    <a:pt x="42" y="133"/>
                    <a:pt x="42" y="133"/>
                  </a:cubicBezTo>
                  <a:cubicBezTo>
                    <a:pt x="0" y="133"/>
                    <a:pt x="0" y="133"/>
                    <a:pt x="0" y="133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70" name="Freeform 14"/>
            <p:cNvSpPr>
              <a:spLocks noEditPoints="1"/>
            </p:cNvSpPr>
            <p:nvPr/>
          </p:nvSpPr>
          <p:spPr bwMode="auto">
            <a:xfrm>
              <a:off x="15495591" y="2217738"/>
              <a:ext cx="442913" cy="441325"/>
            </a:xfrm>
            <a:custGeom>
              <a:avLst/>
              <a:gdLst>
                <a:gd name="T0" fmla="*/ 101 w 139"/>
                <a:gd name="T1" fmla="*/ 51 h 138"/>
                <a:gd name="T2" fmla="*/ 92 w 139"/>
                <a:gd name="T3" fmla="*/ 36 h 138"/>
                <a:gd name="T4" fmla="*/ 72 w 139"/>
                <a:gd name="T5" fmla="*/ 29 h 138"/>
                <a:gd name="T6" fmla="*/ 51 w 139"/>
                <a:gd name="T7" fmla="*/ 37 h 138"/>
                <a:gd name="T8" fmla="*/ 44 w 139"/>
                <a:gd name="T9" fmla="*/ 51 h 138"/>
                <a:gd name="T10" fmla="*/ 101 w 139"/>
                <a:gd name="T11" fmla="*/ 51 h 138"/>
                <a:gd name="T12" fmla="*/ 139 w 139"/>
                <a:gd name="T13" fmla="*/ 76 h 138"/>
                <a:gd name="T14" fmla="*/ 42 w 139"/>
                <a:gd name="T15" fmla="*/ 76 h 138"/>
                <a:gd name="T16" fmla="*/ 50 w 139"/>
                <a:gd name="T17" fmla="*/ 99 h 138"/>
                <a:gd name="T18" fmla="*/ 72 w 139"/>
                <a:gd name="T19" fmla="*/ 107 h 138"/>
                <a:gd name="T20" fmla="*/ 89 w 139"/>
                <a:gd name="T21" fmla="*/ 103 h 138"/>
                <a:gd name="T22" fmla="*/ 98 w 139"/>
                <a:gd name="T23" fmla="*/ 92 h 138"/>
                <a:gd name="T24" fmla="*/ 137 w 139"/>
                <a:gd name="T25" fmla="*/ 96 h 138"/>
                <a:gd name="T26" fmla="*/ 112 w 139"/>
                <a:gd name="T27" fmla="*/ 129 h 138"/>
                <a:gd name="T28" fmla="*/ 71 w 139"/>
                <a:gd name="T29" fmla="*/ 138 h 138"/>
                <a:gd name="T30" fmla="*/ 19 w 139"/>
                <a:gd name="T31" fmla="*/ 120 h 138"/>
                <a:gd name="T32" fmla="*/ 0 w 139"/>
                <a:gd name="T33" fmla="*/ 70 h 138"/>
                <a:gd name="T34" fmla="*/ 20 w 139"/>
                <a:gd name="T35" fmla="*/ 18 h 138"/>
                <a:gd name="T36" fmla="*/ 69 w 139"/>
                <a:gd name="T37" fmla="*/ 0 h 138"/>
                <a:gd name="T38" fmla="*/ 121 w 139"/>
                <a:gd name="T39" fmla="*/ 19 h 138"/>
                <a:gd name="T40" fmla="*/ 139 w 139"/>
                <a:gd name="T41" fmla="*/ 72 h 138"/>
                <a:gd name="T42" fmla="*/ 139 w 139"/>
                <a:gd name="T43" fmla="*/ 76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39" h="138">
                  <a:moveTo>
                    <a:pt x="101" y="51"/>
                  </a:moveTo>
                  <a:cubicBezTo>
                    <a:pt x="100" y="50"/>
                    <a:pt x="98" y="42"/>
                    <a:pt x="92" y="36"/>
                  </a:cubicBezTo>
                  <a:cubicBezTo>
                    <a:pt x="87" y="32"/>
                    <a:pt x="81" y="29"/>
                    <a:pt x="72" y="29"/>
                  </a:cubicBezTo>
                  <a:cubicBezTo>
                    <a:pt x="61" y="29"/>
                    <a:pt x="55" y="33"/>
                    <a:pt x="51" y="37"/>
                  </a:cubicBezTo>
                  <a:cubicBezTo>
                    <a:pt x="48" y="41"/>
                    <a:pt x="45" y="45"/>
                    <a:pt x="44" y="51"/>
                  </a:cubicBezTo>
                  <a:lnTo>
                    <a:pt x="101" y="51"/>
                  </a:lnTo>
                  <a:close/>
                  <a:moveTo>
                    <a:pt x="139" y="76"/>
                  </a:moveTo>
                  <a:cubicBezTo>
                    <a:pt x="42" y="76"/>
                    <a:pt x="42" y="76"/>
                    <a:pt x="42" y="76"/>
                  </a:cubicBezTo>
                  <a:cubicBezTo>
                    <a:pt x="42" y="83"/>
                    <a:pt x="45" y="93"/>
                    <a:pt x="50" y="99"/>
                  </a:cubicBezTo>
                  <a:cubicBezTo>
                    <a:pt x="57" y="106"/>
                    <a:pt x="65" y="107"/>
                    <a:pt x="72" y="107"/>
                  </a:cubicBezTo>
                  <a:cubicBezTo>
                    <a:pt x="78" y="107"/>
                    <a:pt x="84" y="106"/>
                    <a:pt x="89" y="103"/>
                  </a:cubicBezTo>
                  <a:cubicBezTo>
                    <a:pt x="89" y="103"/>
                    <a:pt x="94" y="99"/>
                    <a:pt x="98" y="92"/>
                  </a:cubicBezTo>
                  <a:cubicBezTo>
                    <a:pt x="137" y="96"/>
                    <a:pt x="137" y="96"/>
                    <a:pt x="137" y="96"/>
                  </a:cubicBezTo>
                  <a:cubicBezTo>
                    <a:pt x="131" y="115"/>
                    <a:pt x="120" y="124"/>
                    <a:pt x="112" y="129"/>
                  </a:cubicBezTo>
                  <a:cubicBezTo>
                    <a:pt x="100" y="136"/>
                    <a:pt x="86" y="138"/>
                    <a:pt x="71" y="138"/>
                  </a:cubicBezTo>
                  <a:cubicBezTo>
                    <a:pt x="52" y="138"/>
                    <a:pt x="34" y="135"/>
                    <a:pt x="19" y="120"/>
                  </a:cubicBezTo>
                  <a:cubicBezTo>
                    <a:pt x="8" y="108"/>
                    <a:pt x="0" y="91"/>
                    <a:pt x="0" y="70"/>
                  </a:cubicBezTo>
                  <a:cubicBezTo>
                    <a:pt x="0" y="51"/>
                    <a:pt x="6" y="32"/>
                    <a:pt x="20" y="18"/>
                  </a:cubicBezTo>
                  <a:cubicBezTo>
                    <a:pt x="35" y="3"/>
                    <a:pt x="55" y="0"/>
                    <a:pt x="69" y="0"/>
                  </a:cubicBezTo>
                  <a:cubicBezTo>
                    <a:pt x="84" y="0"/>
                    <a:pt x="105" y="2"/>
                    <a:pt x="121" y="19"/>
                  </a:cubicBezTo>
                  <a:cubicBezTo>
                    <a:pt x="136" y="36"/>
                    <a:pt x="139" y="56"/>
                    <a:pt x="139" y="72"/>
                  </a:cubicBezTo>
                  <a:lnTo>
                    <a:pt x="139" y="76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71" name="Freeform 15"/>
            <p:cNvSpPr>
              <a:spLocks/>
            </p:cNvSpPr>
            <p:nvPr/>
          </p:nvSpPr>
          <p:spPr bwMode="auto">
            <a:xfrm>
              <a:off x="14270041" y="2822576"/>
              <a:ext cx="147638" cy="182563"/>
            </a:xfrm>
            <a:custGeom>
              <a:avLst/>
              <a:gdLst>
                <a:gd name="T0" fmla="*/ 93 w 93"/>
                <a:gd name="T1" fmla="*/ 0 h 115"/>
                <a:gd name="T2" fmla="*/ 93 w 93"/>
                <a:gd name="T3" fmla="*/ 14 h 115"/>
                <a:gd name="T4" fmla="*/ 55 w 93"/>
                <a:gd name="T5" fmla="*/ 14 h 115"/>
                <a:gd name="T6" fmla="*/ 55 w 93"/>
                <a:gd name="T7" fmla="*/ 115 h 115"/>
                <a:gd name="T8" fmla="*/ 39 w 93"/>
                <a:gd name="T9" fmla="*/ 115 h 115"/>
                <a:gd name="T10" fmla="*/ 39 w 93"/>
                <a:gd name="T11" fmla="*/ 14 h 115"/>
                <a:gd name="T12" fmla="*/ 0 w 93"/>
                <a:gd name="T13" fmla="*/ 14 h 115"/>
                <a:gd name="T14" fmla="*/ 0 w 93"/>
                <a:gd name="T15" fmla="*/ 0 h 115"/>
                <a:gd name="T16" fmla="*/ 93 w 93"/>
                <a:gd name="T17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3" h="115">
                  <a:moveTo>
                    <a:pt x="93" y="0"/>
                  </a:moveTo>
                  <a:lnTo>
                    <a:pt x="93" y="14"/>
                  </a:lnTo>
                  <a:lnTo>
                    <a:pt x="55" y="14"/>
                  </a:lnTo>
                  <a:lnTo>
                    <a:pt x="55" y="115"/>
                  </a:lnTo>
                  <a:lnTo>
                    <a:pt x="39" y="115"/>
                  </a:lnTo>
                  <a:lnTo>
                    <a:pt x="39" y="14"/>
                  </a:lnTo>
                  <a:lnTo>
                    <a:pt x="0" y="14"/>
                  </a:lnTo>
                  <a:lnTo>
                    <a:pt x="0" y="0"/>
                  </a:lnTo>
                  <a:lnTo>
                    <a:pt x="9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72" name="Freeform 16"/>
            <p:cNvSpPr>
              <a:spLocks noEditPoints="1"/>
            </p:cNvSpPr>
            <p:nvPr/>
          </p:nvSpPr>
          <p:spPr bwMode="auto">
            <a:xfrm>
              <a:off x="14404978" y="2867026"/>
              <a:ext cx="117475" cy="141288"/>
            </a:xfrm>
            <a:custGeom>
              <a:avLst/>
              <a:gdLst>
                <a:gd name="T0" fmla="*/ 28 w 37"/>
                <a:gd name="T1" fmla="*/ 2 h 44"/>
                <a:gd name="T2" fmla="*/ 34 w 37"/>
                <a:gd name="T3" fmla="*/ 8 h 44"/>
                <a:gd name="T4" fmla="*/ 37 w 37"/>
                <a:gd name="T5" fmla="*/ 15 h 44"/>
                <a:gd name="T6" fmla="*/ 37 w 37"/>
                <a:gd name="T7" fmla="*/ 24 h 44"/>
                <a:gd name="T8" fmla="*/ 7 w 37"/>
                <a:gd name="T9" fmla="*/ 24 h 44"/>
                <a:gd name="T10" fmla="*/ 10 w 37"/>
                <a:gd name="T11" fmla="*/ 34 h 44"/>
                <a:gd name="T12" fmla="*/ 19 w 37"/>
                <a:gd name="T13" fmla="*/ 38 h 44"/>
                <a:gd name="T14" fmla="*/ 27 w 37"/>
                <a:gd name="T15" fmla="*/ 35 h 44"/>
                <a:gd name="T16" fmla="*/ 30 w 37"/>
                <a:gd name="T17" fmla="*/ 30 h 44"/>
                <a:gd name="T18" fmla="*/ 37 w 37"/>
                <a:gd name="T19" fmla="*/ 30 h 44"/>
                <a:gd name="T20" fmla="*/ 35 w 37"/>
                <a:gd name="T21" fmla="*/ 35 h 44"/>
                <a:gd name="T22" fmla="*/ 32 w 37"/>
                <a:gd name="T23" fmla="*/ 39 h 44"/>
                <a:gd name="T24" fmla="*/ 24 w 37"/>
                <a:gd name="T25" fmla="*/ 44 h 44"/>
                <a:gd name="T26" fmla="*/ 18 w 37"/>
                <a:gd name="T27" fmla="*/ 44 h 44"/>
                <a:gd name="T28" fmla="*/ 5 w 37"/>
                <a:gd name="T29" fmla="*/ 39 h 44"/>
                <a:gd name="T30" fmla="*/ 0 w 37"/>
                <a:gd name="T31" fmla="*/ 23 h 44"/>
                <a:gd name="T32" fmla="*/ 5 w 37"/>
                <a:gd name="T33" fmla="*/ 7 h 44"/>
                <a:gd name="T34" fmla="*/ 19 w 37"/>
                <a:gd name="T35" fmla="*/ 0 h 44"/>
                <a:gd name="T36" fmla="*/ 28 w 37"/>
                <a:gd name="T37" fmla="*/ 2 h 44"/>
                <a:gd name="T38" fmla="*/ 30 w 37"/>
                <a:gd name="T39" fmla="*/ 19 h 44"/>
                <a:gd name="T40" fmla="*/ 28 w 37"/>
                <a:gd name="T41" fmla="*/ 11 h 44"/>
                <a:gd name="T42" fmla="*/ 19 w 37"/>
                <a:gd name="T43" fmla="*/ 6 h 44"/>
                <a:gd name="T44" fmla="*/ 11 w 37"/>
                <a:gd name="T45" fmla="*/ 10 h 44"/>
                <a:gd name="T46" fmla="*/ 7 w 37"/>
                <a:gd name="T47" fmla="*/ 19 h 44"/>
                <a:gd name="T48" fmla="*/ 30 w 37"/>
                <a:gd name="T49" fmla="*/ 19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7" h="44">
                  <a:moveTo>
                    <a:pt x="28" y="2"/>
                  </a:moveTo>
                  <a:cubicBezTo>
                    <a:pt x="31" y="4"/>
                    <a:pt x="33" y="6"/>
                    <a:pt x="34" y="8"/>
                  </a:cubicBezTo>
                  <a:cubicBezTo>
                    <a:pt x="35" y="10"/>
                    <a:pt x="36" y="12"/>
                    <a:pt x="37" y="15"/>
                  </a:cubicBezTo>
                  <a:cubicBezTo>
                    <a:pt x="37" y="17"/>
                    <a:pt x="37" y="20"/>
                    <a:pt x="37" y="24"/>
                  </a:cubicBezTo>
                  <a:cubicBezTo>
                    <a:pt x="7" y="24"/>
                    <a:pt x="7" y="24"/>
                    <a:pt x="7" y="24"/>
                  </a:cubicBezTo>
                  <a:cubicBezTo>
                    <a:pt x="7" y="29"/>
                    <a:pt x="8" y="32"/>
                    <a:pt x="10" y="34"/>
                  </a:cubicBezTo>
                  <a:cubicBezTo>
                    <a:pt x="12" y="37"/>
                    <a:pt x="15" y="38"/>
                    <a:pt x="19" y="38"/>
                  </a:cubicBezTo>
                  <a:cubicBezTo>
                    <a:pt x="22" y="38"/>
                    <a:pt x="25" y="37"/>
                    <a:pt x="27" y="35"/>
                  </a:cubicBezTo>
                  <a:cubicBezTo>
                    <a:pt x="29" y="33"/>
                    <a:pt x="30" y="32"/>
                    <a:pt x="30" y="30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7" y="31"/>
                    <a:pt x="36" y="33"/>
                    <a:pt x="35" y="35"/>
                  </a:cubicBezTo>
                  <a:cubicBezTo>
                    <a:pt x="34" y="37"/>
                    <a:pt x="33" y="38"/>
                    <a:pt x="32" y="39"/>
                  </a:cubicBezTo>
                  <a:cubicBezTo>
                    <a:pt x="30" y="42"/>
                    <a:pt x="27" y="43"/>
                    <a:pt x="24" y="44"/>
                  </a:cubicBezTo>
                  <a:cubicBezTo>
                    <a:pt x="22" y="44"/>
                    <a:pt x="20" y="44"/>
                    <a:pt x="18" y="44"/>
                  </a:cubicBezTo>
                  <a:cubicBezTo>
                    <a:pt x="13" y="44"/>
                    <a:pt x="9" y="42"/>
                    <a:pt x="5" y="39"/>
                  </a:cubicBezTo>
                  <a:cubicBezTo>
                    <a:pt x="2" y="35"/>
                    <a:pt x="0" y="30"/>
                    <a:pt x="0" y="23"/>
                  </a:cubicBezTo>
                  <a:cubicBezTo>
                    <a:pt x="0" y="16"/>
                    <a:pt x="2" y="11"/>
                    <a:pt x="5" y="7"/>
                  </a:cubicBezTo>
                  <a:cubicBezTo>
                    <a:pt x="9" y="2"/>
                    <a:pt x="13" y="0"/>
                    <a:pt x="19" y="0"/>
                  </a:cubicBezTo>
                  <a:cubicBezTo>
                    <a:pt x="22" y="0"/>
                    <a:pt x="25" y="1"/>
                    <a:pt x="28" y="2"/>
                  </a:cubicBezTo>
                  <a:moveTo>
                    <a:pt x="30" y="19"/>
                  </a:moveTo>
                  <a:cubicBezTo>
                    <a:pt x="30" y="16"/>
                    <a:pt x="29" y="13"/>
                    <a:pt x="28" y="11"/>
                  </a:cubicBezTo>
                  <a:cubicBezTo>
                    <a:pt x="26" y="8"/>
                    <a:pt x="23" y="6"/>
                    <a:pt x="19" y="6"/>
                  </a:cubicBezTo>
                  <a:cubicBezTo>
                    <a:pt x="16" y="6"/>
                    <a:pt x="13" y="8"/>
                    <a:pt x="11" y="10"/>
                  </a:cubicBezTo>
                  <a:cubicBezTo>
                    <a:pt x="9" y="12"/>
                    <a:pt x="8" y="15"/>
                    <a:pt x="7" y="19"/>
                  </a:cubicBezTo>
                  <a:lnTo>
                    <a:pt x="30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73" name="Freeform 17"/>
            <p:cNvSpPr>
              <a:spLocks/>
            </p:cNvSpPr>
            <p:nvPr/>
          </p:nvSpPr>
          <p:spPr bwMode="auto">
            <a:xfrm>
              <a:off x="14544678" y="2867026"/>
              <a:ext cx="114300" cy="141288"/>
            </a:xfrm>
            <a:custGeom>
              <a:avLst/>
              <a:gdLst>
                <a:gd name="T0" fmla="*/ 31 w 36"/>
                <a:gd name="T1" fmla="*/ 3 h 44"/>
                <a:gd name="T2" fmla="*/ 36 w 36"/>
                <a:gd name="T3" fmla="*/ 15 h 44"/>
                <a:gd name="T4" fmla="*/ 29 w 36"/>
                <a:gd name="T5" fmla="*/ 15 h 44"/>
                <a:gd name="T6" fmla="*/ 26 w 36"/>
                <a:gd name="T7" fmla="*/ 9 h 44"/>
                <a:gd name="T8" fmla="*/ 19 w 36"/>
                <a:gd name="T9" fmla="*/ 6 h 44"/>
                <a:gd name="T10" fmla="*/ 10 w 36"/>
                <a:gd name="T11" fmla="*/ 13 h 44"/>
                <a:gd name="T12" fmla="*/ 8 w 36"/>
                <a:gd name="T13" fmla="*/ 23 h 44"/>
                <a:gd name="T14" fmla="*/ 10 w 36"/>
                <a:gd name="T15" fmla="*/ 34 h 44"/>
                <a:gd name="T16" fmla="*/ 19 w 36"/>
                <a:gd name="T17" fmla="*/ 38 h 44"/>
                <a:gd name="T18" fmla="*/ 26 w 36"/>
                <a:gd name="T19" fmla="*/ 35 h 44"/>
                <a:gd name="T20" fmla="*/ 29 w 36"/>
                <a:gd name="T21" fmla="*/ 28 h 44"/>
                <a:gd name="T22" fmla="*/ 36 w 36"/>
                <a:gd name="T23" fmla="*/ 28 h 44"/>
                <a:gd name="T24" fmla="*/ 30 w 36"/>
                <a:gd name="T25" fmla="*/ 40 h 44"/>
                <a:gd name="T26" fmla="*/ 18 w 36"/>
                <a:gd name="T27" fmla="*/ 44 h 44"/>
                <a:gd name="T28" fmla="*/ 5 w 36"/>
                <a:gd name="T29" fmla="*/ 38 h 44"/>
                <a:gd name="T30" fmla="*/ 0 w 36"/>
                <a:gd name="T31" fmla="*/ 23 h 44"/>
                <a:gd name="T32" fmla="*/ 6 w 36"/>
                <a:gd name="T33" fmla="*/ 6 h 44"/>
                <a:gd name="T34" fmla="*/ 19 w 36"/>
                <a:gd name="T35" fmla="*/ 0 h 44"/>
                <a:gd name="T36" fmla="*/ 31 w 36"/>
                <a:gd name="T37" fmla="*/ 3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6" h="44">
                  <a:moveTo>
                    <a:pt x="31" y="3"/>
                  </a:moveTo>
                  <a:cubicBezTo>
                    <a:pt x="34" y="6"/>
                    <a:pt x="35" y="10"/>
                    <a:pt x="36" y="15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9" y="13"/>
                    <a:pt x="28" y="11"/>
                    <a:pt x="26" y="9"/>
                  </a:cubicBezTo>
                  <a:cubicBezTo>
                    <a:pt x="25" y="7"/>
                    <a:pt x="22" y="6"/>
                    <a:pt x="19" y="6"/>
                  </a:cubicBezTo>
                  <a:cubicBezTo>
                    <a:pt x="15" y="6"/>
                    <a:pt x="12" y="8"/>
                    <a:pt x="10" y="13"/>
                  </a:cubicBezTo>
                  <a:cubicBezTo>
                    <a:pt x="8" y="16"/>
                    <a:pt x="8" y="19"/>
                    <a:pt x="8" y="23"/>
                  </a:cubicBezTo>
                  <a:cubicBezTo>
                    <a:pt x="8" y="27"/>
                    <a:pt x="9" y="31"/>
                    <a:pt x="10" y="34"/>
                  </a:cubicBezTo>
                  <a:cubicBezTo>
                    <a:pt x="12" y="37"/>
                    <a:pt x="15" y="38"/>
                    <a:pt x="19" y="38"/>
                  </a:cubicBezTo>
                  <a:cubicBezTo>
                    <a:pt x="22" y="38"/>
                    <a:pt x="24" y="37"/>
                    <a:pt x="26" y="35"/>
                  </a:cubicBezTo>
                  <a:cubicBezTo>
                    <a:pt x="27" y="34"/>
                    <a:pt x="28" y="31"/>
                    <a:pt x="29" y="28"/>
                  </a:cubicBezTo>
                  <a:cubicBezTo>
                    <a:pt x="36" y="28"/>
                    <a:pt x="36" y="28"/>
                    <a:pt x="36" y="28"/>
                  </a:cubicBezTo>
                  <a:cubicBezTo>
                    <a:pt x="35" y="34"/>
                    <a:pt x="33" y="38"/>
                    <a:pt x="30" y="40"/>
                  </a:cubicBezTo>
                  <a:cubicBezTo>
                    <a:pt x="27" y="43"/>
                    <a:pt x="23" y="44"/>
                    <a:pt x="18" y="44"/>
                  </a:cubicBezTo>
                  <a:cubicBezTo>
                    <a:pt x="13" y="44"/>
                    <a:pt x="8" y="42"/>
                    <a:pt x="5" y="38"/>
                  </a:cubicBezTo>
                  <a:cubicBezTo>
                    <a:pt x="2" y="34"/>
                    <a:pt x="0" y="29"/>
                    <a:pt x="0" y="23"/>
                  </a:cubicBezTo>
                  <a:cubicBezTo>
                    <a:pt x="0" y="16"/>
                    <a:pt x="2" y="10"/>
                    <a:pt x="6" y="6"/>
                  </a:cubicBezTo>
                  <a:cubicBezTo>
                    <a:pt x="9" y="2"/>
                    <a:pt x="14" y="0"/>
                    <a:pt x="19" y="0"/>
                  </a:cubicBezTo>
                  <a:cubicBezTo>
                    <a:pt x="24" y="0"/>
                    <a:pt x="28" y="1"/>
                    <a:pt x="31" y="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74" name="Freeform 18"/>
            <p:cNvSpPr>
              <a:spLocks/>
            </p:cNvSpPr>
            <p:nvPr/>
          </p:nvSpPr>
          <p:spPr bwMode="auto">
            <a:xfrm>
              <a:off x="14684379" y="2822576"/>
              <a:ext cx="107950" cy="182563"/>
            </a:xfrm>
            <a:custGeom>
              <a:avLst/>
              <a:gdLst>
                <a:gd name="T0" fmla="*/ 0 w 34"/>
                <a:gd name="T1" fmla="*/ 0 h 57"/>
                <a:gd name="T2" fmla="*/ 7 w 34"/>
                <a:gd name="T3" fmla="*/ 0 h 57"/>
                <a:gd name="T4" fmla="*/ 7 w 34"/>
                <a:gd name="T5" fmla="*/ 21 h 57"/>
                <a:gd name="T6" fmla="*/ 11 w 34"/>
                <a:gd name="T7" fmla="*/ 16 h 57"/>
                <a:gd name="T8" fmla="*/ 20 w 34"/>
                <a:gd name="T9" fmla="*/ 14 h 57"/>
                <a:gd name="T10" fmla="*/ 32 w 34"/>
                <a:gd name="T11" fmla="*/ 21 h 57"/>
                <a:gd name="T12" fmla="*/ 34 w 34"/>
                <a:gd name="T13" fmla="*/ 30 h 57"/>
                <a:gd name="T14" fmla="*/ 34 w 34"/>
                <a:gd name="T15" fmla="*/ 57 h 57"/>
                <a:gd name="T16" fmla="*/ 26 w 34"/>
                <a:gd name="T17" fmla="*/ 57 h 57"/>
                <a:gd name="T18" fmla="*/ 26 w 34"/>
                <a:gd name="T19" fmla="*/ 31 h 57"/>
                <a:gd name="T20" fmla="*/ 25 w 34"/>
                <a:gd name="T21" fmla="*/ 24 h 57"/>
                <a:gd name="T22" fmla="*/ 18 w 34"/>
                <a:gd name="T23" fmla="*/ 21 h 57"/>
                <a:gd name="T24" fmla="*/ 10 w 34"/>
                <a:gd name="T25" fmla="*/ 23 h 57"/>
                <a:gd name="T26" fmla="*/ 7 w 34"/>
                <a:gd name="T27" fmla="*/ 35 h 57"/>
                <a:gd name="T28" fmla="*/ 7 w 34"/>
                <a:gd name="T29" fmla="*/ 57 h 57"/>
                <a:gd name="T30" fmla="*/ 0 w 34"/>
                <a:gd name="T31" fmla="*/ 57 h 57"/>
                <a:gd name="T32" fmla="*/ 0 w 34"/>
                <a:gd name="T33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4" h="57">
                  <a:moveTo>
                    <a:pt x="0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8" y="19"/>
                    <a:pt x="10" y="17"/>
                    <a:pt x="11" y="16"/>
                  </a:cubicBezTo>
                  <a:cubicBezTo>
                    <a:pt x="13" y="15"/>
                    <a:pt x="16" y="14"/>
                    <a:pt x="20" y="14"/>
                  </a:cubicBezTo>
                  <a:cubicBezTo>
                    <a:pt x="26" y="14"/>
                    <a:pt x="30" y="16"/>
                    <a:pt x="32" y="21"/>
                  </a:cubicBezTo>
                  <a:cubicBezTo>
                    <a:pt x="33" y="23"/>
                    <a:pt x="34" y="26"/>
                    <a:pt x="34" y="30"/>
                  </a:cubicBezTo>
                  <a:cubicBezTo>
                    <a:pt x="34" y="57"/>
                    <a:pt x="34" y="57"/>
                    <a:pt x="34" y="57"/>
                  </a:cubicBezTo>
                  <a:cubicBezTo>
                    <a:pt x="26" y="57"/>
                    <a:pt x="26" y="57"/>
                    <a:pt x="26" y="57"/>
                  </a:cubicBezTo>
                  <a:cubicBezTo>
                    <a:pt x="26" y="31"/>
                    <a:pt x="26" y="31"/>
                    <a:pt x="26" y="31"/>
                  </a:cubicBezTo>
                  <a:cubicBezTo>
                    <a:pt x="26" y="28"/>
                    <a:pt x="26" y="25"/>
                    <a:pt x="25" y="24"/>
                  </a:cubicBezTo>
                  <a:cubicBezTo>
                    <a:pt x="24" y="22"/>
                    <a:pt x="22" y="21"/>
                    <a:pt x="18" y="21"/>
                  </a:cubicBezTo>
                  <a:cubicBezTo>
                    <a:pt x="15" y="21"/>
                    <a:pt x="13" y="22"/>
                    <a:pt x="10" y="23"/>
                  </a:cubicBezTo>
                  <a:cubicBezTo>
                    <a:pt x="8" y="25"/>
                    <a:pt x="7" y="29"/>
                    <a:pt x="7" y="35"/>
                  </a:cubicBezTo>
                  <a:cubicBezTo>
                    <a:pt x="7" y="57"/>
                    <a:pt x="7" y="57"/>
                    <a:pt x="7" y="57"/>
                  </a:cubicBezTo>
                  <a:cubicBezTo>
                    <a:pt x="0" y="57"/>
                    <a:pt x="0" y="57"/>
                    <a:pt x="0" y="57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75" name="Freeform 19"/>
            <p:cNvSpPr>
              <a:spLocks/>
            </p:cNvSpPr>
            <p:nvPr/>
          </p:nvSpPr>
          <p:spPr bwMode="auto">
            <a:xfrm>
              <a:off x="14827254" y="2867026"/>
              <a:ext cx="107950" cy="138113"/>
            </a:xfrm>
            <a:custGeom>
              <a:avLst/>
              <a:gdLst>
                <a:gd name="T0" fmla="*/ 0 w 34"/>
                <a:gd name="T1" fmla="*/ 1 h 43"/>
                <a:gd name="T2" fmla="*/ 6 w 34"/>
                <a:gd name="T3" fmla="*/ 1 h 43"/>
                <a:gd name="T4" fmla="*/ 6 w 34"/>
                <a:gd name="T5" fmla="*/ 7 h 43"/>
                <a:gd name="T6" fmla="*/ 13 w 34"/>
                <a:gd name="T7" fmla="*/ 2 h 43"/>
                <a:gd name="T8" fmla="*/ 20 w 34"/>
                <a:gd name="T9" fmla="*/ 0 h 43"/>
                <a:gd name="T10" fmla="*/ 32 w 34"/>
                <a:gd name="T11" fmla="*/ 7 h 43"/>
                <a:gd name="T12" fmla="*/ 34 w 34"/>
                <a:gd name="T13" fmla="*/ 16 h 43"/>
                <a:gd name="T14" fmla="*/ 34 w 34"/>
                <a:gd name="T15" fmla="*/ 43 h 43"/>
                <a:gd name="T16" fmla="*/ 26 w 34"/>
                <a:gd name="T17" fmla="*/ 43 h 43"/>
                <a:gd name="T18" fmla="*/ 26 w 34"/>
                <a:gd name="T19" fmla="*/ 17 h 43"/>
                <a:gd name="T20" fmla="*/ 25 w 34"/>
                <a:gd name="T21" fmla="*/ 11 h 43"/>
                <a:gd name="T22" fmla="*/ 19 w 34"/>
                <a:gd name="T23" fmla="*/ 7 h 43"/>
                <a:gd name="T24" fmla="*/ 14 w 34"/>
                <a:gd name="T25" fmla="*/ 7 h 43"/>
                <a:gd name="T26" fmla="*/ 9 w 34"/>
                <a:gd name="T27" fmla="*/ 11 h 43"/>
                <a:gd name="T28" fmla="*/ 7 w 34"/>
                <a:gd name="T29" fmla="*/ 15 h 43"/>
                <a:gd name="T30" fmla="*/ 7 w 34"/>
                <a:gd name="T31" fmla="*/ 21 h 43"/>
                <a:gd name="T32" fmla="*/ 7 w 34"/>
                <a:gd name="T33" fmla="*/ 43 h 43"/>
                <a:gd name="T34" fmla="*/ 0 w 34"/>
                <a:gd name="T35" fmla="*/ 43 h 43"/>
                <a:gd name="T36" fmla="*/ 0 w 34"/>
                <a:gd name="T37" fmla="*/ 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4" h="43">
                  <a:moveTo>
                    <a:pt x="0" y="1"/>
                  </a:moveTo>
                  <a:cubicBezTo>
                    <a:pt x="6" y="1"/>
                    <a:pt x="6" y="1"/>
                    <a:pt x="6" y="1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8" y="5"/>
                    <a:pt x="10" y="3"/>
                    <a:pt x="13" y="2"/>
                  </a:cubicBezTo>
                  <a:cubicBezTo>
                    <a:pt x="15" y="1"/>
                    <a:pt x="17" y="0"/>
                    <a:pt x="20" y="0"/>
                  </a:cubicBezTo>
                  <a:cubicBezTo>
                    <a:pt x="26" y="0"/>
                    <a:pt x="30" y="2"/>
                    <a:pt x="32" y="7"/>
                  </a:cubicBezTo>
                  <a:cubicBezTo>
                    <a:pt x="33" y="9"/>
                    <a:pt x="34" y="12"/>
                    <a:pt x="34" y="16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6" y="14"/>
                    <a:pt x="26" y="12"/>
                    <a:pt x="25" y="11"/>
                  </a:cubicBezTo>
                  <a:cubicBezTo>
                    <a:pt x="24" y="8"/>
                    <a:pt x="22" y="7"/>
                    <a:pt x="19" y="7"/>
                  </a:cubicBezTo>
                  <a:cubicBezTo>
                    <a:pt x="17" y="7"/>
                    <a:pt x="16" y="7"/>
                    <a:pt x="14" y="7"/>
                  </a:cubicBezTo>
                  <a:cubicBezTo>
                    <a:pt x="13" y="8"/>
                    <a:pt x="11" y="9"/>
                    <a:pt x="9" y="11"/>
                  </a:cubicBezTo>
                  <a:cubicBezTo>
                    <a:pt x="8" y="12"/>
                    <a:pt x="8" y="13"/>
                    <a:pt x="7" y="15"/>
                  </a:cubicBezTo>
                  <a:cubicBezTo>
                    <a:pt x="7" y="16"/>
                    <a:pt x="7" y="18"/>
                    <a:pt x="7" y="21"/>
                  </a:cubicBezTo>
                  <a:cubicBezTo>
                    <a:pt x="7" y="43"/>
                    <a:pt x="7" y="43"/>
                    <a:pt x="7" y="43"/>
                  </a:cubicBezTo>
                  <a:cubicBezTo>
                    <a:pt x="0" y="43"/>
                    <a:pt x="0" y="43"/>
                    <a:pt x="0" y="43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76" name="Freeform 20"/>
            <p:cNvSpPr>
              <a:spLocks noEditPoints="1"/>
            </p:cNvSpPr>
            <p:nvPr/>
          </p:nvSpPr>
          <p:spPr bwMode="auto">
            <a:xfrm>
              <a:off x="14960604" y="2867026"/>
              <a:ext cx="122238" cy="141288"/>
            </a:xfrm>
            <a:custGeom>
              <a:avLst/>
              <a:gdLst>
                <a:gd name="T0" fmla="*/ 33 w 38"/>
                <a:gd name="T1" fmla="*/ 5 h 44"/>
                <a:gd name="T2" fmla="*/ 38 w 38"/>
                <a:gd name="T3" fmla="*/ 21 h 44"/>
                <a:gd name="T4" fmla="*/ 33 w 38"/>
                <a:gd name="T5" fmla="*/ 38 h 44"/>
                <a:gd name="T6" fmla="*/ 18 w 38"/>
                <a:gd name="T7" fmla="*/ 44 h 44"/>
                <a:gd name="T8" fmla="*/ 5 w 38"/>
                <a:gd name="T9" fmla="*/ 39 h 44"/>
                <a:gd name="T10" fmla="*/ 0 w 38"/>
                <a:gd name="T11" fmla="*/ 23 h 44"/>
                <a:gd name="T12" fmla="*/ 5 w 38"/>
                <a:gd name="T13" fmla="*/ 6 h 44"/>
                <a:gd name="T14" fmla="*/ 19 w 38"/>
                <a:gd name="T15" fmla="*/ 0 h 44"/>
                <a:gd name="T16" fmla="*/ 33 w 38"/>
                <a:gd name="T17" fmla="*/ 5 h 44"/>
                <a:gd name="T18" fmla="*/ 28 w 38"/>
                <a:gd name="T19" fmla="*/ 33 h 44"/>
                <a:gd name="T20" fmla="*/ 31 w 38"/>
                <a:gd name="T21" fmla="*/ 21 h 44"/>
                <a:gd name="T22" fmla="*/ 29 w 38"/>
                <a:gd name="T23" fmla="*/ 12 h 44"/>
                <a:gd name="T24" fmla="*/ 19 w 38"/>
                <a:gd name="T25" fmla="*/ 6 h 44"/>
                <a:gd name="T26" fmla="*/ 10 w 38"/>
                <a:gd name="T27" fmla="*/ 11 h 44"/>
                <a:gd name="T28" fmla="*/ 7 w 38"/>
                <a:gd name="T29" fmla="*/ 23 h 44"/>
                <a:gd name="T30" fmla="*/ 10 w 38"/>
                <a:gd name="T31" fmla="*/ 34 h 44"/>
                <a:gd name="T32" fmla="*/ 19 w 38"/>
                <a:gd name="T33" fmla="*/ 38 h 44"/>
                <a:gd name="T34" fmla="*/ 28 w 38"/>
                <a:gd name="T35" fmla="*/ 33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8" h="44">
                  <a:moveTo>
                    <a:pt x="33" y="5"/>
                  </a:moveTo>
                  <a:cubicBezTo>
                    <a:pt x="36" y="9"/>
                    <a:pt x="38" y="14"/>
                    <a:pt x="38" y="21"/>
                  </a:cubicBezTo>
                  <a:cubicBezTo>
                    <a:pt x="38" y="28"/>
                    <a:pt x="37" y="33"/>
                    <a:pt x="33" y="38"/>
                  </a:cubicBezTo>
                  <a:cubicBezTo>
                    <a:pt x="30" y="42"/>
                    <a:pt x="25" y="44"/>
                    <a:pt x="18" y="44"/>
                  </a:cubicBezTo>
                  <a:cubicBezTo>
                    <a:pt x="13" y="44"/>
                    <a:pt x="8" y="42"/>
                    <a:pt x="5" y="39"/>
                  </a:cubicBezTo>
                  <a:cubicBezTo>
                    <a:pt x="2" y="35"/>
                    <a:pt x="0" y="29"/>
                    <a:pt x="0" y="23"/>
                  </a:cubicBezTo>
                  <a:cubicBezTo>
                    <a:pt x="0" y="16"/>
                    <a:pt x="2" y="10"/>
                    <a:pt x="5" y="6"/>
                  </a:cubicBezTo>
                  <a:cubicBezTo>
                    <a:pt x="9" y="2"/>
                    <a:pt x="13" y="0"/>
                    <a:pt x="19" y="0"/>
                  </a:cubicBezTo>
                  <a:cubicBezTo>
                    <a:pt x="25" y="0"/>
                    <a:pt x="29" y="2"/>
                    <a:pt x="33" y="5"/>
                  </a:cubicBezTo>
                  <a:moveTo>
                    <a:pt x="28" y="33"/>
                  </a:moveTo>
                  <a:cubicBezTo>
                    <a:pt x="30" y="30"/>
                    <a:pt x="31" y="26"/>
                    <a:pt x="31" y="21"/>
                  </a:cubicBezTo>
                  <a:cubicBezTo>
                    <a:pt x="31" y="17"/>
                    <a:pt x="30" y="14"/>
                    <a:pt x="29" y="12"/>
                  </a:cubicBezTo>
                  <a:cubicBezTo>
                    <a:pt x="27" y="8"/>
                    <a:pt x="24" y="6"/>
                    <a:pt x="19" y="6"/>
                  </a:cubicBezTo>
                  <a:cubicBezTo>
                    <a:pt x="15" y="6"/>
                    <a:pt x="12" y="8"/>
                    <a:pt x="10" y="11"/>
                  </a:cubicBezTo>
                  <a:cubicBezTo>
                    <a:pt x="8" y="14"/>
                    <a:pt x="7" y="18"/>
                    <a:pt x="7" y="23"/>
                  </a:cubicBezTo>
                  <a:cubicBezTo>
                    <a:pt x="7" y="27"/>
                    <a:pt x="8" y="31"/>
                    <a:pt x="10" y="34"/>
                  </a:cubicBezTo>
                  <a:cubicBezTo>
                    <a:pt x="12" y="37"/>
                    <a:pt x="15" y="38"/>
                    <a:pt x="19" y="38"/>
                  </a:cubicBezTo>
                  <a:cubicBezTo>
                    <a:pt x="24" y="38"/>
                    <a:pt x="27" y="37"/>
                    <a:pt x="28" y="3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77" name="Rectangle 76"/>
            <p:cNvSpPr>
              <a:spLocks noChangeArrowheads="1"/>
            </p:cNvSpPr>
            <p:nvPr/>
          </p:nvSpPr>
          <p:spPr bwMode="auto">
            <a:xfrm>
              <a:off x="15114591" y="2822576"/>
              <a:ext cx="22225" cy="1825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78" name="Freeform 22"/>
            <p:cNvSpPr>
              <a:spLocks noEditPoints="1"/>
            </p:cNvSpPr>
            <p:nvPr/>
          </p:nvSpPr>
          <p:spPr bwMode="auto">
            <a:xfrm>
              <a:off x="15162216" y="2867026"/>
              <a:ext cx="123825" cy="141288"/>
            </a:xfrm>
            <a:custGeom>
              <a:avLst/>
              <a:gdLst>
                <a:gd name="T0" fmla="*/ 33 w 39"/>
                <a:gd name="T1" fmla="*/ 5 h 44"/>
                <a:gd name="T2" fmla="*/ 39 w 39"/>
                <a:gd name="T3" fmla="*/ 21 h 44"/>
                <a:gd name="T4" fmla="*/ 34 w 39"/>
                <a:gd name="T5" fmla="*/ 38 h 44"/>
                <a:gd name="T6" fmla="*/ 19 w 39"/>
                <a:gd name="T7" fmla="*/ 44 h 44"/>
                <a:gd name="T8" fmla="*/ 5 w 39"/>
                <a:gd name="T9" fmla="*/ 39 h 44"/>
                <a:gd name="T10" fmla="*/ 0 w 39"/>
                <a:gd name="T11" fmla="*/ 23 h 44"/>
                <a:gd name="T12" fmla="*/ 6 w 39"/>
                <a:gd name="T13" fmla="*/ 6 h 44"/>
                <a:gd name="T14" fmla="*/ 20 w 39"/>
                <a:gd name="T15" fmla="*/ 0 h 44"/>
                <a:gd name="T16" fmla="*/ 33 w 39"/>
                <a:gd name="T17" fmla="*/ 5 h 44"/>
                <a:gd name="T18" fmla="*/ 29 w 39"/>
                <a:gd name="T19" fmla="*/ 33 h 44"/>
                <a:gd name="T20" fmla="*/ 31 w 39"/>
                <a:gd name="T21" fmla="*/ 21 h 44"/>
                <a:gd name="T22" fmla="*/ 30 w 39"/>
                <a:gd name="T23" fmla="*/ 12 h 44"/>
                <a:gd name="T24" fmla="*/ 20 w 39"/>
                <a:gd name="T25" fmla="*/ 6 h 44"/>
                <a:gd name="T26" fmla="*/ 10 w 39"/>
                <a:gd name="T27" fmla="*/ 11 h 44"/>
                <a:gd name="T28" fmla="*/ 7 w 39"/>
                <a:gd name="T29" fmla="*/ 23 h 44"/>
                <a:gd name="T30" fmla="*/ 10 w 39"/>
                <a:gd name="T31" fmla="*/ 34 h 44"/>
                <a:gd name="T32" fmla="*/ 20 w 39"/>
                <a:gd name="T33" fmla="*/ 38 h 44"/>
                <a:gd name="T34" fmla="*/ 29 w 39"/>
                <a:gd name="T35" fmla="*/ 33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9" h="44">
                  <a:moveTo>
                    <a:pt x="33" y="5"/>
                  </a:moveTo>
                  <a:cubicBezTo>
                    <a:pt x="37" y="9"/>
                    <a:pt x="39" y="14"/>
                    <a:pt x="39" y="21"/>
                  </a:cubicBezTo>
                  <a:cubicBezTo>
                    <a:pt x="39" y="28"/>
                    <a:pt x="37" y="33"/>
                    <a:pt x="34" y="38"/>
                  </a:cubicBezTo>
                  <a:cubicBezTo>
                    <a:pt x="31" y="42"/>
                    <a:pt x="26" y="44"/>
                    <a:pt x="19" y="44"/>
                  </a:cubicBezTo>
                  <a:cubicBezTo>
                    <a:pt x="13" y="44"/>
                    <a:pt x="9" y="42"/>
                    <a:pt x="5" y="39"/>
                  </a:cubicBezTo>
                  <a:cubicBezTo>
                    <a:pt x="2" y="35"/>
                    <a:pt x="0" y="29"/>
                    <a:pt x="0" y="23"/>
                  </a:cubicBezTo>
                  <a:cubicBezTo>
                    <a:pt x="0" y="16"/>
                    <a:pt x="2" y="10"/>
                    <a:pt x="6" y="6"/>
                  </a:cubicBezTo>
                  <a:cubicBezTo>
                    <a:pt x="9" y="2"/>
                    <a:pt x="14" y="0"/>
                    <a:pt x="20" y="0"/>
                  </a:cubicBezTo>
                  <a:cubicBezTo>
                    <a:pt x="25" y="0"/>
                    <a:pt x="30" y="2"/>
                    <a:pt x="33" y="5"/>
                  </a:cubicBezTo>
                  <a:moveTo>
                    <a:pt x="29" y="33"/>
                  </a:moveTo>
                  <a:cubicBezTo>
                    <a:pt x="31" y="30"/>
                    <a:pt x="31" y="26"/>
                    <a:pt x="31" y="21"/>
                  </a:cubicBezTo>
                  <a:cubicBezTo>
                    <a:pt x="31" y="17"/>
                    <a:pt x="31" y="14"/>
                    <a:pt x="30" y="12"/>
                  </a:cubicBezTo>
                  <a:cubicBezTo>
                    <a:pt x="28" y="8"/>
                    <a:pt x="24" y="6"/>
                    <a:pt x="20" y="6"/>
                  </a:cubicBezTo>
                  <a:cubicBezTo>
                    <a:pt x="15" y="6"/>
                    <a:pt x="12" y="8"/>
                    <a:pt x="10" y="11"/>
                  </a:cubicBezTo>
                  <a:cubicBezTo>
                    <a:pt x="8" y="14"/>
                    <a:pt x="7" y="18"/>
                    <a:pt x="7" y="23"/>
                  </a:cubicBezTo>
                  <a:cubicBezTo>
                    <a:pt x="7" y="27"/>
                    <a:pt x="8" y="31"/>
                    <a:pt x="10" y="34"/>
                  </a:cubicBezTo>
                  <a:cubicBezTo>
                    <a:pt x="12" y="37"/>
                    <a:pt x="15" y="38"/>
                    <a:pt x="20" y="38"/>
                  </a:cubicBezTo>
                  <a:cubicBezTo>
                    <a:pt x="24" y="38"/>
                    <a:pt x="27" y="37"/>
                    <a:pt x="29" y="3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79" name="Freeform 23"/>
            <p:cNvSpPr>
              <a:spLocks noEditPoints="1"/>
            </p:cNvSpPr>
            <p:nvPr/>
          </p:nvSpPr>
          <p:spPr bwMode="auto">
            <a:xfrm>
              <a:off x="15305091" y="2870201"/>
              <a:ext cx="117475" cy="188913"/>
            </a:xfrm>
            <a:custGeom>
              <a:avLst/>
              <a:gdLst>
                <a:gd name="T0" fmla="*/ 26 w 37"/>
                <a:gd name="T1" fmla="*/ 2 h 59"/>
                <a:gd name="T2" fmla="*/ 30 w 37"/>
                <a:gd name="T3" fmla="*/ 6 h 59"/>
                <a:gd name="T4" fmla="*/ 30 w 37"/>
                <a:gd name="T5" fmla="*/ 1 h 59"/>
                <a:gd name="T6" fmla="*/ 37 w 37"/>
                <a:gd name="T7" fmla="*/ 1 h 59"/>
                <a:gd name="T8" fmla="*/ 37 w 37"/>
                <a:gd name="T9" fmla="*/ 38 h 59"/>
                <a:gd name="T10" fmla="*/ 34 w 37"/>
                <a:gd name="T11" fmla="*/ 51 h 59"/>
                <a:gd name="T12" fmla="*/ 18 w 37"/>
                <a:gd name="T13" fmla="*/ 59 h 59"/>
                <a:gd name="T14" fmla="*/ 7 w 37"/>
                <a:gd name="T15" fmla="*/ 56 h 59"/>
                <a:gd name="T16" fmla="*/ 2 w 37"/>
                <a:gd name="T17" fmla="*/ 47 h 59"/>
                <a:gd name="T18" fmla="*/ 9 w 37"/>
                <a:gd name="T19" fmla="*/ 47 h 59"/>
                <a:gd name="T20" fmla="*/ 11 w 37"/>
                <a:gd name="T21" fmla="*/ 51 h 59"/>
                <a:gd name="T22" fmla="*/ 18 w 37"/>
                <a:gd name="T23" fmla="*/ 54 h 59"/>
                <a:gd name="T24" fmla="*/ 29 w 37"/>
                <a:gd name="T25" fmla="*/ 48 h 59"/>
                <a:gd name="T26" fmla="*/ 30 w 37"/>
                <a:gd name="T27" fmla="*/ 36 h 59"/>
                <a:gd name="T28" fmla="*/ 25 w 37"/>
                <a:gd name="T29" fmla="*/ 41 h 59"/>
                <a:gd name="T30" fmla="*/ 17 w 37"/>
                <a:gd name="T31" fmla="*/ 42 h 59"/>
                <a:gd name="T32" fmla="*/ 5 w 37"/>
                <a:gd name="T33" fmla="*/ 38 h 59"/>
                <a:gd name="T34" fmla="*/ 0 w 37"/>
                <a:gd name="T35" fmla="*/ 22 h 59"/>
                <a:gd name="T36" fmla="*/ 5 w 37"/>
                <a:gd name="T37" fmla="*/ 5 h 59"/>
                <a:gd name="T38" fmla="*/ 18 w 37"/>
                <a:gd name="T39" fmla="*/ 0 h 59"/>
                <a:gd name="T40" fmla="*/ 26 w 37"/>
                <a:gd name="T41" fmla="*/ 2 h 59"/>
                <a:gd name="T42" fmla="*/ 27 w 37"/>
                <a:gd name="T43" fmla="*/ 9 h 59"/>
                <a:gd name="T44" fmla="*/ 19 w 37"/>
                <a:gd name="T45" fmla="*/ 6 h 59"/>
                <a:gd name="T46" fmla="*/ 9 w 37"/>
                <a:gd name="T47" fmla="*/ 13 h 59"/>
                <a:gd name="T48" fmla="*/ 8 w 37"/>
                <a:gd name="T49" fmla="*/ 22 h 59"/>
                <a:gd name="T50" fmla="*/ 10 w 37"/>
                <a:gd name="T51" fmla="*/ 33 h 59"/>
                <a:gd name="T52" fmla="*/ 18 w 37"/>
                <a:gd name="T53" fmla="*/ 37 h 59"/>
                <a:gd name="T54" fmla="*/ 29 w 37"/>
                <a:gd name="T55" fmla="*/ 30 h 59"/>
                <a:gd name="T56" fmla="*/ 30 w 37"/>
                <a:gd name="T57" fmla="*/ 21 h 59"/>
                <a:gd name="T58" fmla="*/ 27 w 37"/>
                <a:gd name="T59" fmla="*/ 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7" h="59">
                  <a:moveTo>
                    <a:pt x="26" y="2"/>
                  </a:moveTo>
                  <a:cubicBezTo>
                    <a:pt x="28" y="3"/>
                    <a:pt x="29" y="4"/>
                    <a:pt x="30" y="6"/>
                  </a:cubicBezTo>
                  <a:cubicBezTo>
                    <a:pt x="30" y="1"/>
                    <a:pt x="30" y="1"/>
                    <a:pt x="30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37" y="38"/>
                    <a:pt x="37" y="38"/>
                    <a:pt x="37" y="38"/>
                  </a:cubicBezTo>
                  <a:cubicBezTo>
                    <a:pt x="37" y="44"/>
                    <a:pt x="36" y="48"/>
                    <a:pt x="34" y="51"/>
                  </a:cubicBezTo>
                  <a:cubicBezTo>
                    <a:pt x="32" y="57"/>
                    <a:pt x="26" y="59"/>
                    <a:pt x="18" y="59"/>
                  </a:cubicBezTo>
                  <a:cubicBezTo>
                    <a:pt x="14" y="59"/>
                    <a:pt x="10" y="58"/>
                    <a:pt x="7" y="56"/>
                  </a:cubicBezTo>
                  <a:cubicBezTo>
                    <a:pt x="4" y="54"/>
                    <a:pt x="2" y="51"/>
                    <a:pt x="2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9" y="49"/>
                    <a:pt x="10" y="50"/>
                    <a:pt x="11" y="51"/>
                  </a:cubicBezTo>
                  <a:cubicBezTo>
                    <a:pt x="12" y="53"/>
                    <a:pt x="15" y="54"/>
                    <a:pt x="18" y="54"/>
                  </a:cubicBezTo>
                  <a:cubicBezTo>
                    <a:pt x="24" y="54"/>
                    <a:pt x="27" y="52"/>
                    <a:pt x="29" y="48"/>
                  </a:cubicBezTo>
                  <a:cubicBezTo>
                    <a:pt x="30" y="46"/>
                    <a:pt x="30" y="42"/>
                    <a:pt x="30" y="36"/>
                  </a:cubicBezTo>
                  <a:cubicBezTo>
                    <a:pt x="29" y="38"/>
                    <a:pt x="27" y="40"/>
                    <a:pt x="25" y="41"/>
                  </a:cubicBezTo>
                  <a:cubicBezTo>
                    <a:pt x="23" y="42"/>
                    <a:pt x="20" y="42"/>
                    <a:pt x="17" y="42"/>
                  </a:cubicBezTo>
                  <a:cubicBezTo>
                    <a:pt x="13" y="42"/>
                    <a:pt x="9" y="41"/>
                    <a:pt x="5" y="38"/>
                  </a:cubicBezTo>
                  <a:cubicBezTo>
                    <a:pt x="2" y="34"/>
                    <a:pt x="0" y="29"/>
                    <a:pt x="0" y="22"/>
                  </a:cubicBezTo>
                  <a:cubicBezTo>
                    <a:pt x="0" y="15"/>
                    <a:pt x="2" y="9"/>
                    <a:pt x="5" y="5"/>
                  </a:cubicBezTo>
                  <a:cubicBezTo>
                    <a:pt x="9" y="1"/>
                    <a:pt x="13" y="0"/>
                    <a:pt x="18" y="0"/>
                  </a:cubicBezTo>
                  <a:cubicBezTo>
                    <a:pt x="21" y="0"/>
                    <a:pt x="24" y="0"/>
                    <a:pt x="26" y="2"/>
                  </a:cubicBezTo>
                  <a:moveTo>
                    <a:pt x="27" y="9"/>
                  </a:moveTo>
                  <a:cubicBezTo>
                    <a:pt x="25" y="7"/>
                    <a:pt x="22" y="6"/>
                    <a:pt x="19" y="6"/>
                  </a:cubicBezTo>
                  <a:cubicBezTo>
                    <a:pt x="14" y="6"/>
                    <a:pt x="11" y="8"/>
                    <a:pt x="9" y="13"/>
                  </a:cubicBezTo>
                  <a:cubicBezTo>
                    <a:pt x="8" y="15"/>
                    <a:pt x="8" y="18"/>
                    <a:pt x="8" y="22"/>
                  </a:cubicBezTo>
                  <a:cubicBezTo>
                    <a:pt x="8" y="27"/>
                    <a:pt x="9" y="31"/>
                    <a:pt x="10" y="33"/>
                  </a:cubicBezTo>
                  <a:cubicBezTo>
                    <a:pt x="12" y="35"/>
                    <a:pt x="15" y="37"/>
                    <a:pt x="18" y="37"/>
                  </a:cubicBezTo>
                  <a:cubicBezTo>
                    <a:pt x="23" y="37"/>
                    <a:pt x="27" y="34"/>
                    <a:pt x="29" y="30"/>
                  </a:cubicBezTo>
                  <a:cubicBezTo>
                    <a:pt x="30" y="27"/>
                    <a:pt x="30" y="24"/>
                    <a:pt x="30" y="21"/>
                  </a:cubicBezTo>
                  <a:cubicBezTo>
                    <a:pt x="30" y="16"/>
                    <a:pt x="29" y="12"/>
                    <a:pt x="27" y="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80" name="Freeform 24"/>
            <p:cNvSpPr>
              <a:spLocks/>
            </p:cNvSpPr>
            <p:nvPr/>
          </p:nvSpPr>
          <p:spPr bwMode="auto">
            <a:xfrm>
              <a:off x="15444791" y="2870201"/>
              <a:ext cx="120650" cy="188913"/>
            </a:xfrm>
            <a:custGeom>
              <a:avLst/>
              <a:gdLst>
                <a:gd name="T0" fmla="*/ 30 w 38"/>
                <a:gd name="T1" fmla="*/ 0 h 59"/>
                <a:gd name="T2" fmla="*/ 38 w 38"/>
                <a:gd name="T3" fmla="*/ 0 h 59"/>
                <a:gd name="T4" fmla="*/ 31 w 38"/>
                <a:gd name="T5" fmla="*/ 19 h 59"/>
                <a:gd name="T6" fmla="*/ 25 w 38"/>
                <a:gd name="T7" fmla="*/ 36 h 59"/>
                <a:gd name="T8" fmla="*/ 16 w 38"/>
                <a:gd name="T9" fmla="*/ 55 h 59"/>
                <a:gd name="T10" fmla="*/ 8 w 38"/>
                <a:gd name="T11" fmla="*/ 59 h 59"/>
                <a:gd name="T12" fmla="*/ 6 w 38"/>
                <a:gd name="T13" fmla="*/ 59 h 59"/>
                <a:gd name="T14" fmla="*/ 4 w 38"/>
                <a:gd name="T15" fmla="*/ 58 h 59"/>
                <a:gd name="T16" fmla="*/ 4 w 38"/>
                <a:gd name="T17" fmla="*/ 52 h 59"/>
                <a:gd name="T18" fmla="*/ 6 w 38"/>
                <a:gd name="T19" fmla="*/ 53 h 59"/>
                <a:gd name="T20" fmla="*/ 8 w 38"/>
                <a:gd name="T21" fmla="*/ 53 h 59"/>
                <a:gd name="T22" fmla="*/ 11 w 38"/>
                <a:gd name="T23" fmla="*/ 52 h 59"/>
                <a:gd name="T24" fmla="*/ 12 w 38"/>
                <a:gd name="T25" fmla="*/ 51 h 59"/>
                <a:gd name="T26" fmla="*/ 13 w 38"/>
                <a:gd name="T27" fmla="*/ 47 h 59"/>
                <a:gd name="T28" fmla="*/ 15 w 38"/>
                <a:gd name="T29" fmla="*/ 43 h 59"/>
                <a:gd name="T30" fmla="*/ 0 w 38"/>
                <a:gd name="T31" fmla="*/ 0 h 59"/>
                <a:gd name="T32" fmla="*/ 8 w 38"/>
                <a:gd name="T33" fmla="*/ 0 h 59"/>
                <a:gd name="T34" fmla="*/ 19 w 38"/>
                <a:gd name="T35" fmla="*/ 34 h 59"/>
                <a:gd name="T36" fmla="*/ 30 w 38"/>
                <a:gd name="T37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8" h="59">
                  <a:moveTo>
                    <a:pt x="30" y="0"/>
                  </a:moveTo>
                  <a:cubicBezTo>
                    <a:pt x="38" y="0"/>
                    <a:pt x="38" y="0"/>
                    <a:pt x="38" y="0"/>
                  </a:cubicBezTo>
                  <a:cubicBezTo>
                    <a:pt x="37" y="3"/>
                    <a:pt x="35" y="9"/>
                    <a:pt x="31" y="19"/>
                  </a:cubicBezTo>
                  <a:cubicBezTo>
                    <a:pt x="29" y="26"/>
                    <a:pt x="27" y="31"/>
                    <a:pt x="25" y="36"/>
                  </a:cubicBezTo>
                  <a:cubicBezTo>
                    <a:pt x="21" y="47"/>
                    <a:pt x="18" y="53"/>
                    <a:pt x="16" y="55"/>
                  </a:cubicBezTo>
                  <a:cubicBezTo>
                    <a:pt x="15" y="58"/>
                    <a:pt x="12" y="59"/>
                    <a:pt x="8" y="59"/>
                  </a:cubicBezTo>
                  <a:cubicBezTo>
                    <a:pt x="7" y="59"/>
                    <a:pt x="6" y="59"/>
                    <a:pt x="6" y="59"/>
                  </a:cubicBezTo>
                  <a:cubicBezTo>
                    <a:pt x="5" y="59"/>
                    <a:pt x="4" y="59"/>
                    <a:pt x="4" y="58"/>
                  </a:cubicBezTo>
                  <a:cubicBezTo>
                    <a:pt x="4" y="52"/>
                    <a:pt x="4" y="52"/>
                    <a:pt x="4" y="52"/>
                  </a:cubicBezTo>
                  <a:cubicBezTo>
                    <a:pt x="5" y="52"/>
                    <a:pt x="6" y="53"/>
                    <a:pt x="6" y="53"/>
                  </a:cubicBezTo>
                  <a:cubicBezTo>
                    <a:pt x="7" y="53"/>
                    <a:pt x="7" y="53"/>
                    <a:pt x="8" y="53"/>
                  </a:cubicBezTo>
                  <a:cubicBezTo>
                    <a:pt x="9" y="53"/>
                    <a:pt x="10" y="52"/>
                    <a:pt x="11" y="52"/>
                  </a:cubicBezTo>
                  <a:cubicBezTo>
                    <a:pt x="11" y="52"/>
                    <a:pt x="12" y="51"/>
                    <a:pt x="12" y="51"/>
                  </a:cubicBezTo>
                  <a:cubicBezTo>
                    <a:pt x="12" y="50"/>
                    <a:pt x="13" y="49"/>
                    <a:pt x="13" y="47"/>
                  </a:cubicBezTo>
                  <a:cubicBezTo>
                    <a:pt x="14" y="45"/>
                    <a:pt x="15" y="44"/>
                    <a:pt x="15" y="4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9" y="34"/>
                    <a:pt x="19" y="34"/>
                    <a:pt x="19" y="34"/>
                  </a:cubicBezTo>
                  <a:lnTo>
                    <a:pt x="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81" name="Freeform 25"/>
            <p:cNvSpPr>
              <a:spLocks/>
            </p:cNvSpPr>
            <p:nvPr/>
          </p:nvSpPr>
          <p:spPr bwMode="auto">
            <a:xfrm>
              <a:off x="15655929" y="2816226"/>
              <a:ext cx="142875" cy="195263"/>
            </a:xfrm>
            <a:custGeom>
              <a:avLst/>
              <a:gdLst>
                <a:gd name="T0" fmla="*/ 8 w 45"/>
                <a:gd name="T1" fmla="*/ 40 h 61"/>
                <a:gd name="T2" fmla="*/ 10 w 45"/>
                <a:gd name="T3" fmla="*/ 48 h 61"/>
                <a:gd name="T4" fmla="*/ 23 w 45"/>
                <a:gd name="T5" fmla="*/ 54 h 61"/>
                <a:gd name="T6" fmla="*/ 30 w 45"/>
                <a:gd name="T7" fmla="*/ 53 h 61"/>
                <a:gd name="T8" fmla="*/ 37 w 45"/>
                <a:gd name="T9" fmla="*/ 44 h 61"/>
                <a:gd name="T10" fmla="*/ 34 w 45"/>
                <a:gd name="T11" fmla="*/ 37 h 61"/>
                <a:gd name="T12" fmla="*/ 25 w 45"/>
                <a:gd name="T13" fmla="*/ 34 h 61"/>
                <a:gd name="T14" fmla="*/ 18 w 45"/>
                <a:gd name="T15" fmla="*/ 32 h 61"/>
                <a:gd name="T16" fmla="*/ 7 w 45"/>
                <a:gd name="T17" fmla="*/ 29 h 61"/>
                <a:gd name="T18" fmla="*/ 2 w 45"/>
                <a:gd name="T19" fmla="*/ 18 h 61"/>
                <a:gd name="T20" fmla="*/ 7 w 45"/>
                <a:gd name="T21" fmla="*/ 5 h 61"/>
                <a:gd name="T22" fmla="*/ 22 w 45"/>
                <a:gd name="T23" fmla="*/ 0 h 61"/>
                <a:gd name="T24" fmla="*/ 37 w 45"/>
                <a:gd name="T25" fmla="*/ 5 h 61"/>
                <a:gd name="T26" fmla="*/ 43 w 45"/>
                <a:gd name="T27" fmla="*/ 19 h 61"/>
                <a:gd name="T28" fmla="*/ 36 w 45"/>
                <a:gd name="T29" fmla="*/ 19 h 61"/>
                <a:gd name="T30" fmla="*/ 33 w 45"/>
                <a:gd name="T31" fmla="*/ 12 h 61"/>
                <a:gd name="T32" fmla="*/ 22 w 45"/>
                <a:gd name="T33" fmla="*/ 7 h 61"/>
                <a:gd name="T34" fmla="*/ 12 w 45"/>
                <a:gd name="T35" fmla="*/ 10 h 61"/>
                <a:gd name="T36" fmla="*/ 10 w 45"/>
                <a:gd name="T37" fmla="*/ 17 h 61"/>
                <a:gd name="T38" fmla="*/ 13 w 45"/>
                <a:gd name="T39" fmla="*/ 23 h 61"/>
                <a:gd name="T40" fmla="*/ 23 w 45"/>
                <a:gd name="T41" fmla="*/ 26 h 61"/>
                <a:gd name="T42" fmla="*/ 31 w 45"/>
                <a:gd name="T43" fmla="*/ 28 h 61"/>
                <a:gd name="T44" fmla="*/ 39 w 45"/>
                <a:gd name="T45" fmla="*/ 31 h 61"/>
                <a:gd name="T46" fmla="*/ 45 w 45"/>
                <a:gd name="T47" fmla="*/ 43 h 61"/>
                <a:gd name="T48" fmla="*/ 38 w 45"/>
                <a:gd name="T49" fmla="*/ 56 h 61"/>
                <a:gd name="T50" fmla="*/ 22 w 45"/>
                <a:gd name="T51" fmla="*/ 61 h 61"/>
                <a:gd name="T52" fmla="*/ 6 w 45"/>
                <a:gd name="T53" fmla="*/ 55 h 61"/>
                <a:gd name="T54" fmla="*/ 0 w 45"/>
                <a:gd name="T55" fmla="*/ 40 h 61"/>
                <a:gd name="T56" fmla="*/ 8 w 45"/>
                <a:gd name="T57" fmla="*/ 4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5" h="61">
                  <a:moveTo>
                    <a:pt x="8" y="40"/>
                  </a:moveTo>
                  <a:cubicBezTo>
                    <a:pt x="8" y="44"/>
                    <a:pt x="8" y="46"/>
                    <a:pt x="10" y="48"/>
                  </a:cubicBezTo>
                  <a:cubicBezTo>
                    <a:pt x="12" y="52"/>
                    <a:pt x="17" y="54"/>
                    <a:pt x="23" y="54"/>
                  </a:cubicBezTo>
                  <a:cubicBezTo>
                    <a:pt x="26" y="54"/>
                    <a:pt x="28" y="54"/>
                    <a:pt x="30" y="53"/>
                  </a:cubicBezTo>
                  <a:cubicBezTo>
                    <a:pt x="35" y="51"/>
                    <a:pt x="37" y="48"/>
                    <a:pt x="37" y="44"/>
                  </a:cubicBezTo>
                  <a:cubicBezTo>
                    <a:pt x="37" y="41"/>
                    <a:pt x="36" y="39"/>
                    <a:pt x="34" y="37"/>
                  </a:cubicBezTo>
                  <a:cubicBezTo>
                    <a:pt x="32" y="36"/>
                    <a:pt x="29" y="35"/>
                    <a:pt x="25" y="34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3" y="31"/>
                    <a:pt x="9" y="30"/>
                    <a:pt x="7" y="29"/>
                  </a:cubicBezTo>
                  <a:cubicBezTo>
                    <a:pt x="4" y="26"/>
                    <a:pt x="2" y="23"/>
                    <a:pt x="2" y="18"/>
                  </a:cubicBezTo>
                  <a:cubicBezTo>
                    <a:pt x="2" y="13"/>
                    <a:pt x="4" y="9"/>
                    <a:pt x="7" y="5"/>
                  </a:cubicBezTo>
                  <a:cubicBezTo>
                    <a:pt x="11" y="2"/>
                    <a:pt x="16" y="0"/>
                    <a:pt x="22" y="0"/>
                  </a:cubicBezTo>
                  <a:cubicBezTo>
                    <a:pt x="28" y="0"/>
                    <a:pt x="33" y="2"/>
                    <a:pt x="37" y="5"/>
                  </a:cubicBezTo>
                  <a:cubicBezTo>
                    <a:pt x="41" y="8"/>
                    <a:pt x="43" y="12"/>
                    <a:pt x="43" y="19"/>
                  </a:cubicBezTo>
                  <a:cubicBezTo>
                    <a:pt x="36" y="19"/>
                    <a:pt x="36" y="19"/>
                    <a:pt x="36" y="19"/>
                  </a:cubicBezTo>
                  <a:cubicBezTo>
                    <a:pt x="35" y="15"/>
                    <a:pt x="35" y="13"/>
                    <a:pt x="33" y="12"/>
                  </a:cubicBezTo>
                  <a:cubicBezTo>
                    <a:pt x="31" y="9"/>
                    <a:pt x="27" y="7"/>
                    <a:pt x="22" y="7"/>
                  </a:cubicBezTo>
                  <a:cubicBezTo>
                    <a:pt x="17" y="7"/>
                    <a:pt x="14" y="8"/>
                    <a:pt x="12" y="10"/>
                  </a:cubicBezTo>
                  <a:cubicBezTo>
                    <a:pt x="10" y="12"/>
                    <a:pt x="10" y="14"/>
                    <a:pt x="10" y="17"/>
                  </a:cubicBezTo>
                  <a:cubicBezTo>
                    <a:pt x="10" y="19"/>
                    <a:pt x="11" y="21"/>
                    <a:pt x="13" y="23"/>
                  </a:cubicBezTo>
                  <a:cubicBezTo>
                    <a:pt x="14" y="24"/>
                    <a:pt x="18" y="25"/>
                    <a:pt x="23" y="26"/>
                  </a:cubicBezTo>
                  <a:cubicBezTo>
                    <a:pt x="31" y="28"/>
                    <a:pt x="31" y="28"/>
                    <a:pt x="31" y="28"/>
                  </a:cubicBezTo>
                  <a:cubicBezTo>
                    <a:pt x="34" y="29"/>
                    <a:pt x="37" y="30"/>
                    <a:pt x="39" y="31"/>
                  </a:cubicBezTo>
                  <a:cubicBezTo>
                    <a:pt x="43" y="34"/>
                    <a:pt x="45" y="38"/>
                    <a:pt x="45" y="43"/>
                  </a:cubicBezTo>
                  <a:cubicBezTo>
                    <a:pt x="45" y="49"/>
                    <a:pt x="42" y="54"/>
                    <a:pt x="38" y="56"/>
                  </a:cubicBezTo>
                  <a:cubicBezTo>
                    <a:pt x="33" y="59"/>
                    <a:pt x="28" y="61"/>
                    <a:pt x="22" y="61"/>
                  </a:cubicBezTo>
                  <a:cubicBezTo>
                    <a:pt x="15" y="61"/>
                    <a:pt x="10" y="59"/>
                    <a:pt x="6" y="55"/>
                  </a:cubicBezTo>
                  <a:cubicBezTo>
                    <a:pt x="2" y="51"/>
                    <a:pt x="0" y="47"/>
                    <a:pt x="0" y="40"/>
                  </a:cubicBezTo>
                  <a:lnTo>
                    <a:pt x="8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82" name="Freeform 26"/>
            <p:cNvSpPr>
              <a:spLocks noEditPoints="1"/>
            </p:cNvSpPr>
            <p:nvPr/>
          </p:nvSpPr>
          <p:spPr bwMode="auto">
            <a:xfrm>
              <a:off x="15824204" y="2867026"/>
              <a:ext cx="120650" cy="141288"/>
            </a:xfrm>
            <a:custGeom>
              <a:avLst/>
              <a:gdLst>
                <a:gd name="T0" fmla="*/ 28 w 38"/>
                <a:gd name="T1" fmla="*/ 2 h 44"/>
                <a:gd name="T2" fmla="*/ 34 w 38"/>
                <a:gd name="T3" fmla="*/ 8 h 44"/>
                <a:gd name="T4" fmla="*/ 37 w 38"/>
                <a:gd name="T5" fmla="*/ 15 h 44"/>
                <a:gd name="T6" fmla="*/ 38 w 38"/>
                <a:gd name="T7" fmla="*/ 24 h 44"/>
                <a:gd name="T8" fmla="*/ 8 w 38"/>
                <a:gd name="T9" fmla="*/ 24 h 44"/>
                <a:gd name="T10" fmla="*/ 10 w 38"/>
                <a:gd name="T11" fmla="*/ 34 h 44"/>
                <a:gd name="T12" fmla="*/ 19 w 38"/>
                <a:gd name="T13" fmla="*/ 38 h 44"/>
                <a:gd name="T14" fmla="*/ 28 w 38"/>
                <a:gd name="T15" fmla="*/ 35 h 44"/>
                <a:gd name="T16" fmla="*/ 30 w 38"/>
                <a:gd name="T17" fmla="*/ 30 h 44"/>
                <a:gd name="T18" fmla="*/ 37 w 38"/>
                <a:gd name="T19" fmla="*/ 30 h 44"/>
                <a:gd name="T20" fmla="*/ 35 w 38"/>
                <a:gd name="T21" fmla="*/ 35 h 44"/>
                <a:gd name="T22" fmla="*/ 32 w 38"/>
                <a:gd name="T23" fmla="*/ 39 h 44"/>
                <a:gd name="T24" fmla="*/ 24 w 38"/>
                <a:gd name="T25" fmla="*/ 44 h 44"/>
                <a:gd name="T26" fmla="*/ 18 w 38"/>
                <a:gd name="T27" fmla="*/ 44 h 44"/>
                <a:gd name="T28" fmla="*/ 5 w 38"/>
                <a:gd name="T29" fmla="*/ 39 h 44"/>
                <a:gd name="T30" fmla="*/ 0 w 38"/>
                <a:gd name="T31" fmla="*/ 23 h 44"/>
                <a:gd name="T32" fmla="*/ 5 w 38"/>
                <a:gd name="T33" fmla="*/ 7 h 44"/>
                <a:gd name="T34" fmla="*/ 20 w 38"/>
                <a:gd name="T35" fmla="*/ 0 h 44"/>
                <a:gd name="T36" fmla="*/ 28 w 38"/>
                <a:gd name="T37" fmla="*/ 2 h 44"/>
                <a:gd name="T38" fmla="*/ 31 w 38"/>
                <a:gd name="T39" fmla="*/ 19 h 44"/>
                <a:gd name="T40" fmla="*/ 29 w 38"/>
                <a:gd name="T41" fmla="*/ 11 h 44"/>
                <a:gd name="T42" fmla="*/ 19 w 38"/>
                <a:gd name="T43" fmla="*/ 6 h 44"/>
                <a:gd name="T44" fmla="*/ 11 w 38"/>
                <a:gd name="T45" fmla="*/ 10 h 44"/>
                <a:gd name="T46" fmla="*/ 8 w 38"/>
                <a:gd name="T47" fmla="*/ 19 h 44"/>
                <a:gd name="T48" fmla="*/ 31 w 38"/>
                <a:gd name="T49" fmla="*/ 19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8" h="44">
                  <a:moveTo>
                    <a:pt x="28" y="2"/>
                  </a:moveTo>
                  <a:cubicBezTo>
                    <a:pt x="31" y="4"/>
                    <a:pt x="33" y="6"/>
                    <a:pt x="34" y="8"/>
                  </a:cubicBezTo>
                  <a:cubicBezTo>
                    <a:pt x="36" y="10"/>
                    <a:pt x="37" y="12"/>
                    <a:pt x="37" y="15"/>
                  </a:cubicBezTo>
                  <a:cubicBezTo>
                    <a:pt x="38" y="17"/>
                    <a:pt x="38" y="20"/>
                    <a:pt x="38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9"/>
                    <a:pt x="9" y="32"/>
                    <a:pt x="10" y="34"/>
                  </a:cubicBezTo>
                  <a:cubicBezTo>
                    <a:pt x="12" y="37"/>
                    <a:pt x="15" y="38"/>
                    <a:pt x="19" y="38"/>
                  </a:cubicBezTo>
                  <a:cubicBezTo>
                    <a:pt x="23" y="38"/>
                    <a:pt x="26" y="37"/>
                    <a:pt x="28" y="35"/>
                  </a:cubicBezTo>
                  <a:cubicBezTo>
                    <a:pt x="29" y="33"/>
                    <a:pt x="30" y="32"/>
                    <a:pt x="30" y="30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7" y="31"/>
                    <a:pt x="36" y="33"/>
                    <a:pt x="35" y="35"/>
                  </a:cubicBezTo>
                  <a:cubicBezTo>
                    <a:pt x="34" y="37"/>
                    <a:pt x="33" y="38"/>
                    <a:pt x="32" y="39"/>
                  </a:cubicBezTo>
                  <a:cubicBezTo>
                    <a:pt x="30" y="42"/>
                    <a:pt x="27" y="43"/>
                    <a:pt x="24" y="44"/>
                  </a:cubicBezTo>
                  <a:cubicBezTo>
                    <a:pt x="22" y="44"/>
                    <a:pt x="21" y="44"/>
                    <a:pt x="18" y="44"/>
                  </a:cubicBezTo>
                  <a:cubicBezTo>
                    <a:pt x="13" y="44"/>
                    <a:pt x="9" y="42"/>
                    <a:pt x="5" y="39"/>
                  </a:cubicBezTo>
                  <a:cubicBezTo>
                    <a:pt x="2" y="35"/>
                    <a:pt x="0" y="30"/>
                    <a:pt x="0" y="23"/>
                  </a:cubicBezTo>
                  <a:cubicBezTo>
                    <a:pt x="0" y="16"/>
                    <a:pt x="2" y="11"/>
                    <a:pt x="5" y="7"/>
                  </a:cubicBezTo>
                  <a:cubicBezTo>
                    <a:pt x="9" y="2"/>
                    <a:pt x="14" y="0"/>
                    <a:pt x="20" y="0"/>
                  </a:cubicBezTo>
                  <a:cubicBezTo>
                    <a:pt x="22" y="0"/>
                    <a:pt x="25" y="1"/>
                    <a:pt x="28" y="2"/>
                  </a:cubicBezTo>
                  <a:moveTo>
                    <a:pt x="31" y="19"/>
                  </a:moveTo>
                  <a:cubicBezTo>
                    <a:pt x="30" y="16"/>
                    <a:pt x="30" y="13"/>
                    <a:pt x="29" y="11"/>
                  </a:cubicBezTo>
                  <a:cubicBezTo>
                    <a:pt x="27" y="8"/>
                    <a:pt x="24" y="6"/>
                    <a:pt x="19" y="6"/>
                  </a:cubicBezTo>
                  <a:cubicBezTo>
                    <a:pt x="16" y="6"/>
                    <a:pt x="13" y="8"/>
                    <a:pt x="11" y="10"/>
                  </a:cubicBezTo>
                  <a:cubicBezTo>
                    <a:pt x="9" y="12"/>
                    <a:pt x="8" y="15"/>
                    <a:pt x="8" y="19"/>
                  </a:cubicBezTo>
                  <a:lnTo>
                    <a:pt x="31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83" name="Freeform 27"/>
            <p:cNvSpPr>
              <a:spLocks/>
            </p:cNvSpPr>
            <p:nvPr/>
          </p:nvSpPr>
          <p:spPr bwMode="auto">
            <a:xfrm>
              <a:off x="15976604" y="2867026"/>
              <a:ext cx="63500" cy="138113"/>
            </a:xfrm>
            <a:custGeom>
              <a:avLst/>
              <a:gdLst>
                <a:gd name="T0" fmla="*/ 0 w 20"/>
                <a:gd name="T1" fmla="*/ 1 h 43"/>
                <a:gd name="T2" fmla="*/ 6 w 20"/>
                <a:gd name="T3" fmla="*/ 1 h 43"/>
                <a:gd name="T4" fmla="*/ 6 w 20"/>
                <a:gd name="T5" fmla="*/ 8 h 43"/>
                <a:gd name="T6" fmla="*/ 10 w 20"/>
                <a:gd name="T7" fmla="*/ 3 h 43"/>
                <a:gd name="T8" fmla="*/ 18 w 20"/>
                <a:gd name="T9" fmla="*/ 0 h 43"/>
                <a:gd name="T10" fmla="*/ 18 w 20"/>
                <a:gd name="T11" fmla="*/ 0 h 43"/>
                <a:gd name="T12" fmla="*/ 20 w 20"/>
                <a:gd name="T13" fmla="*/ 1 h 43"/>
                <a:gd name="T14" fmla="*/ 20 w 20"/>
                <a:gd name="T15" fmla="*/ 8 h 43"/>
                <a:gd name="T16" fmla="*/ 19 w 20"/>
                <a:gd name="T17" fmla="*/ 8 h 43"/>
                <a:gd name="T18" fmla="*/ 18 w 20"/>
                <a:gd name="T19" fmla="*/ 8 h 43"/>
                <a:gd name="T20" fmla="*/ 9 w 20"/>
                <a:gd name="T21" fmla="*/ 11 h 43"/>
                <a:gd name="T22" fmla="*/ 7 w 20"/>
                <a:gd name="T23" fmla="*/ 19 h 43"/>
                <a:gd name="T24" fmla="*/ 7 w 20"/>
                <a:gd name="T25" fmla="*/ 43 h 43"/>
                <a:gd name="T26" fmla="*/ 0 w 20"/>
                <a:gd name="T27" fmla="*/ 43 h 43"/>
                <a:gd name="T28" fmla="*/ 0 w 20"/>
                <a:gd name="T29" fmla="*/ 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0" h="43">
                  <a:moveTo>
                    <a:pt x="0" y="1"/>
                  </a:moveTo>
                  <a:cubicBezTo>
                    <a:pt x="6" y="1"/>
                    <a:pt x="6" y="1"/>
                    <a:pt x="6" y="1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7" y="7"/>
                    <a:pt x="8" y="5"/>
                    <a:pt x="10" y="3"/>
                  </a:cubicBezTo>
                  <a:cubicBezTo>
                    <a:pt x="12" y="1"/>
                    <a:pt x="15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20" y="1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4" y="8"/>
                    <a:pt x="11" y="9"/>
                    <a:pt x="9" y="11"/>
                  </a:cubicBezTo>
                  <a:cubicBezTo>
                    <a:pt x="8" y="13"/>
                    <a:pt x="7" y="16"/>
                    <a:pt x="7" y="19"/>
                  </a:cubicBezTo>
                  <a:cubicBezTo>
                    <a:pt x="7" y="43"/>
                    <a:pt x="7" y="43"/>
                    <a:pt x="7" y="43"/>
                  </a:cubicBezTo>
                  <a:cubicBezTo>
                    <a:pt x="0" y="43"/>
                    <a:pt x="0" y="43"/>
                    <a:pt x="0" y="43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84" name="Freeform 28"/>
            <p:cNvSpPr>
              <a:spLocks/>
            </p:cNvSpPr>
            <p:nvPr/>
          </p:nvSpPr>
          <p:spPr bwMode="auto">
            <a:xfrm>
              <a:off x="16046454" y="2870201"/>
              <a:ext cx="120650" cy="134938"/>
            </a:xfrm>
            <a:custGeom>
              <a:avLst/>
              <a:gdLst>
                <a:gd name="T0" fmla="*/ 16 w 76"/>
                <a:gd name="T1" fmla="*/ 0 h 85"/>
                <a:gd name="T2" fmla="*/ 38 w 76"/>
                <a:gd name="T3" fmla="*/ 69 h 85"/>
                <a:gd name="T4" fmla="*/ 62 w 76"/>
                <a:gd name="T5" fmla="*/ 0 h 85"/>
                <a:gd name="T6" fmla="*/ 76 w 76"/>
                <a:gd name="T7" fmla="*/ 0 h 85"/>
                <a:gd name="T8" fmla="*/ 46 w 76"/>
                <a:gd name="T9" fmla="*/ 85 h 85"/>
                <a:gd name="T10" fmla="*/ 30 w 76"/>
                <a:gd name="T11" fmla="*/ 85 h 85"/>
                <a:gd name="T12" fmla="*/ 0 w 76"/>
                <a:gd name="T13" fmla="*/ 0 h 85"/>
                <a:gd name="T14" fmla="*/ 16 w 76"/>
                <a:gd name="T1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6" h="85">
                  <a:moveTo>
                    <a:pt x="16" y="0"/>
                  </a:moveTo>
                  <a:lnTo>
                    <a:pt x="38" y="69"/>
                  </a:lnTo>
                  <a:lnTo>
                    <a:pt x="62" y="0"/>
                  </a:lnTo>
                  <a:lnTo>
                    <a:pt x="76" y="0"/>
                  </a:lnTo>
                  <a:lnTo>
                    <a:pt x="46" y="85"/>
                  </a:lnTo>
                  <a:lnTo>
                    <a:pt x="30" y="85"/>
                  </a:lnTo>
                  <a:lnTo>
                    <a:pt x="0" y="0"/>
                  </a:lnTo>
                  <a:lnTo>
                    <a:pt x="1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85" name="Freeform 29"/>
            <p:cNvSpPr>
              <a:spLocks noEditPoints="1"/>
            </p:cNvSpPr>
            <p:nvPr/>
          </p:nvSpPr>
          <p:spPr bwMode="auto">
            <a:xfrm>
              <a:off x="16189329" y="2822576"/>
              <a:ext cx="22225" cy="182563"/>
            </a:xfrm>
            <a:custGeom>
              <a:avLst/>
              <a:gdLst>
                <a:gd name="T0" fmla="*/ 0 w 14"/>
                <a:gd name="T1" fmla="*/ 0 h 115"/>
                <a:gd name="T2" fmla="*/ 14 w 14"/>
                <a:gd name="T3" fmla="*/ 0 h 115"/>
                <a:gd name="T4" fmla="*/ 14 w 14"/>
                <a:gd name="T5" fmla="*/ 16 h 115"/>
                <a:gd name="T6" fmla="*/ 0 w 14"/>
                <a:gd name="T7" fmla="*/ 16 h 115"/>
                <a:gd name="T8" fmla="*/ 0 w 14"/>
                <a:gd name="T9" fmla="*/ 0 h 115"/>
                <a:gd name="T10" fmla="*/ 0 w 14"/>
                <a:gd name="T11" fmla="*/ 30 h 115"/>
                <a:gd name="T12" fmla="*/ 14 w 14"/>
                <a:gd name="T13" fmla="*/ 30 h 115"/>
                <a:gd name="T14" fmla="*/ 14 w 14"/>
                <a:gd name="T15" fmla="*/ 115 h 115"/>
                <a:gd name="T16" fmla="*/ 0 w 14"/>
                <a:gd name="T17" fmla="*/ 115 h 115"/>
                <a:gd name="T18" fmla="*/ 0 w 14"/>
                <a:gd name="T19" fmla="*/ 3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" h="115">
                  <a:moveTo>
                    <a:pt x="0" y="0"/>
                  </a:moveTo>
                  <a:lnTo>
                    <a:pt x="14" y="0"/>
                  </a:lnTo>
                  <a:lnTo>
                    <a:pt x="14" y="16"/>
                  </a:lnTo>
                  <a:lnTo>
                    <a:pt x="0" y="16"/>
                  </a:lnTo>
                  <a:lnTo>
                    <a:pt x="0" y="0"/>
                  </a:lnTo>
                  <a:close/>
                  <a:moveTo>
                    <a:pt x="0" y="30"/>
                  </a:moveTo>
                  <a:lnTo>
                    <a:pt x="14" y="30"/>
                  </a:lnTo>
                  <a:lnTo>
                    <a:pt x="14" y="115"/>
                  </a:lnTo>
                  <a:lnTo>
                    <a:pt x="0" y="115"/>
                  </a:lnTo>
                  <a:lnTo>
                    <a:pt x="0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86" name="Freeform 30"/>
            <p:cNvSpPr>
              <a:spLocks/>
            </p:cNvSpPr>
            <p:nvPr/>
          </p:nvSpPr>
          <p:spPr bwMode="auto">
            <a:xfrm>
              <a:off x="16240129" y="2867026"/>
              <a:ext cx="112713" cy="141288"/>
            </a:xfrm>
            <a:custGeom>
              <a:avLst/>
              <a:gdLst>
                <a:gd name="T0" fmla="*/ 30 w 35"/>
                <a:gd name="T1" fmla="*/ 3 h 44"/>
                <a:gd name="T2" fmla="*/ 35 w 35"/>
                <a:gd name="T3" fmla="*/ 15 h 44"/>
                <a:gd name="T4" fmla="*/ 29 w 35"/>
                <a:gd name="T5" fmla="*/ 15 h 44"/>
                <a:gd name="T6" fmla="*/ 26 w 35"/>
                <a:gd name="T7" fmla="*/ 9 h 44"/>
                <a:gd name="T8" fmla="*/ 19 w 35"/>
                <a:gd name="T9" fmla="*/ 6 h 44"/>
                <a:gd name="T10" fmla="*/ 9 w 35"/>
                <a:gd name="T11" fmla="*/ 13 h 44"/>
                <a:gd name="T12" fmla="*/ 7 w 35"/>
                <a:gd name="T13" fmla="*/ 23 h 44"/>
                <a:gd name="T14" fmla="*/ 10 w 35"/>
                <a:gd name="T15" fmla="*/ 34 h 44"/>
                <a:gd name="T16" fmla="*/ 18 w 35"/>
                <a:gd name="T17" fmla="*/ 38 h 44"/>
                <a:gd name="T18" fmla="*/ 25 w 35"/>
                <a:gd name="T19" fmla="*/ 35 h 44"/>
                <a:gd name="T20" fmla="*/ 29 w 35"/>
                <a:gd name="T21" fmla="*/ 28 h 44"/>
                <a:gd name="T22" fmla="*/ 35 w 35"/>
                <a:gd name="T23" fmla="*/ 28 h 44"/>
                <a:gd name="T24" fmla="*/ 30 w 35"/>
                <a:gd name="T25" fmla="*/ 40 h 44"/>
                <a:gd name="T26" fmla="*/ 18 w 35"/>
                <a:gd name="T27" fmla="*/ 44 h 44"/>
                <a:gd name="T28" fmla="*/ 5 w 35"/>
                <a:gd name="T29" fmla="*/ 38 h 44"/>
                <a:gd name="T30" fmla="*/ 0 w 35"/>
                <a:gd name="T31" fmla="*/ 23 h 44"/>
                <a:gd name="T32" fmla="*/ 5 w 35"/>
                <a:gd name="T33" fmla="*/ 6 h 44"/>
                <a:gd name="T34" fmla="*/ 19 w 35"/>
                <a:gd name="T35" fmla="*/ 0 h 44"/>
                <a:gd name="T36" fmla="*/ 30 w 35"/>
                <a:gd name="T37" fmla="*/ 3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5" h="44">
                  <a:moveTo>
                    <a:pt x="30" y="3"/>
                  </a:moveTo>
                  <a:cubicBezTo>
                    <a:pt x="33" y="6"/>
                    <a:pt x="35" y="10"/>
                    <a:pt x="35" y="15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8" y="13"/>
                    <a:pt x="27" y="11"/>
                    <a:pt x="26" y="9"/>
                  </a:cubicBezTo>
                  <a:cubicBezTo>
                    <a:pt x="24" y="7"/>
                    <a:pt x="22" y="6"/>
                    <a:pt x="19" y="6"/>
                  </a:cubicBezTo>
                  <a:cubicBezTo>
                    <a:pt x="14" y="6"/>
                    <a:pt x="11" y="8"/>
                    <a:pt x="9" y="13"/>
                  </a:cubicBezTo>
                  <a:cubicBezTo>
                    <a:pt x="8" y="16"/>
                    <a:pt x="7" y="19"/>
                    <a:pt x="7" y="23"/>
                  </a:cubicBezTo>
                  <a:cubicBezTo>
                    <a:pt x="7" y="27"/>
                    <a:pt x="8" y="31"/>
                    <a:pt x="10" y="34"/>
                  </a:cubicBezTo>
                  <a:cubicBezTo>
                    <a:pt x="12" y="37"/>
                    <a:pt x="14" y="38"/>
                    <a:pt x="18" y="38"/>
                  </a:cubicBezTo>
                  <a:cubicBezTo>
                    <a:pt x="21" y="38"/>
                    <a:pt x="23" y="37"/>
                    <a:pt x="25" y="35"/>
                  </a:cubicBezTo>
                  <a:cubicBezTo>
                    <a:pt x="27" y="34"/>
                    <a:pt x="28" y="31"/>
                    <a:pt x="29" y="28"/>
                  </a:cubicBezTo>
                  <a:cubicBezTo>
                    <a:pt x="35" y="28"/>
                    <a:pt x="35" y="28"/>
                    <a:pt x="35" y="28"/>
                  </a:cubicBezTo>
                  <a:cubicBezTo>
                    <a:pt x="35" y="34"/>
                    <a:pt x="33" y="38"/>
                    <a:pt x="30" y="40"/>
                  </a:cubicBezTo>
                  <a:cubicBezTo>
                    <a:pt x="27" y="43"/>
                    <a:pt x="23" y="44"/>
                    <a:pt x="18" y="44"/>
                  </a:cubicBezTo>
                  <a:cubicBezTo>
                    <a:pt x="12" y="44"/>
                    <a:pt x="8" y="42"/>
                    <a:pt x="5" y="38"/>
                  </a:cubicBezTo>
                  <a:cubicBezTo>
                    <a:pt x="1" y="34"/>
                    <a:pt x="0" y="29"/>
                    <a:pt x="0" y="23"/>
                  </a:cubicBezTo>
                  <a:cubicBezTo>
                    <a:pt x="0" y="16"/>
                    <a:pt x="2" y="10"/>
                    <a:pt x="5" y="6"/>
                  </a:cubicBezTo>
                  <a:cubicBezTo>
                    <a:pt x="9" y="2"/>
                    <a:pt x="13" y="0"/>
                    <a:pt x="19" y="0"/>
                  </a:cubicBezTo>
                  <a:cubicBezTo>
                    <a:pt x="23" y="0"/>
                    <a:pt x="27" y="1"/>
                    <a:pt x="30" y="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87" name="Freeform 31"/>
            <p:cNvSpPr>
              <a:spLocks noEditPoints="1"/>
            </p:cNvSpPr>
            <p:nvPr/>
          </p:nvSpPr>
          <p:spPr bwMode="auto">
            <a:xfrm>
              <a:off x="16371892" y="2867026"/>
              <a:ext cx="120650" cy="141288"/>
            </a:xfrm>
            <a:custGeom>
              <a:avLst/>
              <a:gdLst>
                <a:gd name="T0" fmla="*/ 28 w 38"/>
                <a:gd name="T1" fmla="*/ 2 h 44"/>
                <a:gd name="T2" fmla="*/ 34 w 38"/>
                <a:gd name="T3" fmla="*/ 8 h 44"/>
                <a:gd name="T4" fmla="*/ 37 w 38"/>
                <a:gd name="T5" fmla="*/ 15 h 44"/>
                <a:gd name="T6" fmla="*/ 38 w 38"/>
                <a:gd name="T7" fmla="*/ 24 h 44"/>
                <a:gd name="T8" fmla="*/ 7 w 38"/>
                <a:gd name="T9" fmla="*/ 24 h 44"/>
                <a:gd name="T10" fmla="*/ 10 w 38"/>
                <a:gd name="T11" fmla="*/ 34 h 44"/>
                <a:gd name="T12" fmla="*/ 19 w 38"/>
                <a:gd name="T13" fmla="*/ 38 h 44"/>
                <a:gd name="T14" fmla="*/ 28 w 38"/>
                <a:gd name="T15" fmla="*/ 35 h 44"/>
                <a:gd name="T16" fmla="*/ 30 w 38"/>
                <a:gd name="T17" fmla="*/ 30 h 44"/>
                <a:gd name="T18" fmla="*/ 37 w 38"/>
                <a:gd name="T19" fmla="*/ 30 h 44"/>
                <a:gd name="T20" fmla="*/ 35 w 38"/>
                <a:gd name="T21" fmla="*/ 35 h 44"/>
                <a:gd name="T22" fmla="*/ 32 w 38"/>
                <a:gd name="T23" fmla="*/ 39 h 44"/>
                <a:gd name="T24" fmla="*/ 24 w 38"/>
                <a:gd name="T25" fmla="*/ 44 h 44"/>
                <a:gd name="T26" fmla="*/ 18 w 38"/>
                <a:gd name="T27" fmla="*/ 44 h 44"/>
                <a:gd name="T28" fmla="*/ 5 w 38"/>
                <a:gd name="T29" fmla="*/ 39 h 44"/>
                <a:gd name="T30" fmla="*/ 0 w 38"/>
                <a:gd name="T31" fmla="*/ 23 h 44"/>
                <a:gd name="T32" fmla="*/ 5 w 38"/>
                <a:gd name="T33" fmla="*/ 7 h 44"/>
                <a:gd name="T34" fmla="*/ 19 w 38"/>
                <a:gd name="T35" fmla="*/ 0 h 44"/>
                <a:gd name="T36" fmla="*/ 28 w 38"/>
                <a:gd name="T37" fmla="*/ 2 h 44"/>
                <a:gd name="T38" fmla="*/ 30 w 38"/>
                <a:gd name="T39" fmla="*/ 19 h 44"/>
                <a:gd name="T40" fmla="*/ 28 w 38"/>
                <a:gd name="T41" fmla="*/ 11 h 44"/>
                <a:gd name="T42" fmla="*/ 19 w 38"/>
                <a:gd name="T43" fmla="*/ 6 h 44"/>
                <a:gd name="T44" fmla="*/ 11 w 38"/>
                <a:gd name="T45" fmla="*/ 10 h 44"/>
                <a:gd name="T46" fmla="*/ 8 w 38"/>
                <a:gd name="T47" fmla="*/ 19 h 44"/>
                <a:gd name="T48" fmla="*/ 30 w 38"/>
                <a:gd name="T49" fmla="*/ 19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8" h="44">
                  <a:moveTo>
                    <a:pt x="28" y="2"/>
                  </a:moveTo>
                  <a:cubicBezTo>
                    <a:pt x="31" y="4"/>
                    <a:pt x="33" y="6"/>
                    <a:pt x="34" y="8"/>
                  </a:cubicBezTo>
                  <a:cubicBezTo>
                    <a:pt x="36" y="10"/>
                    <a:pt x="37" y="12"/>
                    <a:pt x="37" y="15"/>
                  </a:cubicBezTo>
                  <a:cubicBezTo>
                    <a:pt x="37" y="17"/>
                    <a:pt x="38" y="20"/>
                    <a:pt x="38" y="24"/>
                  </a:cubicBezTo>
                  <a:cubicBezTo>
                    <a:pt x="7" y="24"/>
                    <a:pt x="7" y="24"/>
                    <a:pt x="7" y="24"/>
                  </a:cubicBezTo>
                  <a:cubicBezTo>
                    <a:pt x="7" y="29"/>
                    <a:pt x="8" y="32"/>
                    <a:pt x="10" y="34"/>
                  </a:cubicBezTo>
                  <a:cubicBezTo>
                    <a:pt x="12" y="37"/>
                    <a:pt x="15" y="38"/>
                    <a:pt x="19" y="38"/>
                  </a:cubicBezTo>
                  <a:cubicBezTo>
                    <a:pt x="23" y="38"/>
                    <a:pt x="25" y="37"/>
                    <a:pt x="28" y="35"/>
                  </a:cubicBezTo>
                  <a:cubicBezTo>
                    <a:pt x="29" y="33"/>
                    <a:pt x="30" y="32"/>
                    <a:pt x="30" y="30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7" y="31"/>
                    <a:pt x="36" y="33"/>
                    <a:pt x="35" y="35"/>
                  </a:cubicBezTo>
                  <a:cubicBezTo>
                    <a:pt x="34" y="37"/>
                    <a:pt x="33" y="38"/>
                    <a:pt x="32" y="39"/>
                  </a:cubicBezTo>
                  <a:cubicBezTo>
                    <a:pt x="30" y="42"/>
                    <a:pt x="27" y="43"/>
                    <a:pt x="24" y="44"/>
                  </a:cubicBezTo>
                  <a:cubicBezTo>
                    <a:pt x="22" y="44"/>
                    <a:pt x="20" y="44"/>
                    <a:pt x="18" y="44"/>
                  </a:cubicBezTo>
                  <a:cubicBezTo>
                    <a:pt x="13" y="44"/>
                    <a:pt x="9" y="42"/>
                    <a:pt x="5" y="39"/>
                  </a:cubicBezTo>
                  <a:cubicBezTo>
                    <a:pt x="2" y="35"/>
                    <a:pt x="0" y="30"/>
                    <a:pt x="0" y="23"/>
                  </a:cubicBezTo>
                  <a:cubicBezTo>
                    <a:pt x="0" y="16"/>
                    <a:pt x="2" y="11"/>
                    <a:pt x="5" y="7"/>
                  </a:cubicBezTo>
                  <a:cubicBezTo>
                    <a:pt x="9" y="2"/>
                    <a:pt x="14" y="0"/>
                    <a:pt x="19" y="0"/>
                  </a:cubicBezTo>
                  <a:cubicBezTo>
                    <a:pt x="22" y="0"/>
                    <a:pt x="25" y="1"/>
                    <a:pt x="28" y="2"/>
                  </a:cubicBezTo>
                  <a:moveTo>
                    <a:pt x="30" y="19"/>
                  </a:moveTo>
                  <a:cubicBezTo>
                    <a:pt x="30" y="16"/>
                    <a:pt x="29" y="13"/>
                    <a:pt x="28" y="11"/>
                  </a:cubicBezTo>
                  <a:cubicBezTo>
                    <a:pt x="27" y="8"/>
                    <a:pt x="23" y="6"/>
                    <a:pt x="19" y="6"/>
                  </a:cubicBezTo>
                  <a:cubicBezTo>
                    <a:pt x="16" y="6"/>
                    <a:pt x="13" y="8"/>
                    <a:pt x="11" y="10"/>
                  </a:cubicBezTo>
                  <a:cubicBezTo>
                    <a:pt x="9" y="12"/>
                    <a:pt x="8" y="15"/>
                    <a:pt x="8" y="19"/>
                  </a:cubicBezTo>
                  <a:lnTo>
                    <a:pt x="30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88" name="Freeform 32"/>
            <p:cNvSpPr>
              <a:spLocks/>
            </p:cNvSpPr>
            <p:nvPr/>
          </p:nvSpPr>
          <p:spPr bwMode="auto">
            <a:xfrm>
              <a:off x="16514767" y="2867026"/>
              <a:ext cx="107950" cy="141288"/>
            </a:xfrm>
            <a:custGeom>
              <a:avLst/>
              <a:gdLst>
                <a:gd name="T0" fmla="*/ 6 w 34"/>
                <a:gd name="T1" fmla="*/ 30 h 44"/>
                <a:gd name="T2" fmla="*/ 8 w 34"/>
                <a:gd name="T3" fmla="*/ 35 h 44"/>
                <a:gd name="T4" fmla="*/ 18 w 34"/>
                <a:gd name="T5" fmla="*/ 39 h 44"/>
                <a:gd name="T6" fmla="*/ 24 w 34"/>
                <a:gd name="T7" fmla="*/ 37 h 44"/>
                <a:gd name="T8" fmla="*/ 28 w 34"/>
                <a:gd name="T9" fmla="*/ 32 h 44"/>
                <a:gd name="T10" fmla="*/ 25 w 34"/>
                <a:gd name="T11" fmla="*/ 28 h 44"/>
                <a:gd name="T12" fmla="*/ 19 w 34"/>
                <a:gd name="T13" fmla="*/ 26 h 44"/>
                <a:gd name="T14" fmla="*/ 13 w 34"/>
                <a:gd name="T15" fmla="*/ 24 h 44"/>
                <a:gd name="T16" fmla="*/ 5 w 34"/>
                <a:gd name="T17" fmla="*/ 21 h 44"/>
                <a:gd name="T18" fmla="*/ 1 w 34"/>
                <a:gd name="T19" fmla="*/ 13 h 44"/>
                <a:gd name="T20" fmla="*/ 5 w 34"/>
                <a:gd name="T21" fmla="*/ 4 h 44"/>
                <a:gd name="T22" fmla="*/ 17 w 34"/>
                <a:gd name="T23" fmla="*/ 0 h 44"/>
                <a:gd name="T24" fmla="*/ 30 w 34"/>
                <a:gd name="T25" fmla="*/ 6 h 44"/>
                <a:gd name="T26" fmla="*/ 33 w 34"/>
                <a:gd name="T27" fmla="*/ 13 h 44"/>
                <a:gd name="T28" fmla="*/ 26 w 34"/>
                <a:gd name="T29" fmla="*/ 13 h 44"/>
                <a:gd name="T30" fmla="*/ 25 w 34"/>
                <a:gd name="T31" fmla="*/ 9 h 44"/>
                <a:gd name="T32" fmla="*/ 16 w 34"/>
                <a:gd name="T33" fmla="*/ 6 h 44"/>
                <a:gd name="T34" fmla="*/ 10 w 34"/>
                <a:gd name="T35" fmla="*/ 8 h 44"/>
                <a:gd name="T36" fmla="*/ 8 w 34"/>
                <a:gd name="T37" fmla="*/ 12 h 44"/>
                <a:gd name="T38" fmla="*/ 11 w 34"/>
                <a:gd name="T39" fmla="*/ 16 h 44"/>
                <a:gd name="T40" fmla="*/ 15 w 34"/>
                <a:gd name="T41" fmla="*/ 18 h 44"/>
                <a:gd name="T42" fmla="*/ 20 w 34"/>
                <a:gd name="T43" fmla="*/ 19 h 44"/>
                <a:gd name="T44" fmla="*/ 30 w 34"/>
                <a:gd name="T45" fmla="*/ 22 h 44"/>
                <a:gd name="T46" fmla="*/ 34 w 34"/>
                <a:gd name="T47" fmla="*/ 31 h 44"/>
                <a:gd name="T48" fmla="*/ 30 w 34"/>
                <a:gd name="T49" fmla="*/ 40 h 44"/>
                <a:gd name="T50" fmla="*/ 17 w 34"/>
                <a:gd name="T51" fmla="*/ 44 h 44"/>
                <a:gd name="T52" fmla="*/ 4 w 34"/>
                <a:gd name="T53" fmla="*/ 40 h 44"/>
                <a:gd name="T54" fmla="*/ 0 w 34"/>
                <a:gd name="T55" fmla="*/ 30 h 44"/>
                <a:gd name="T56" fmla="*/ 6 w 34"/>
                <a:gd name="T57" fmla="*/ 3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4" h="44">
                  <a:moveTo>
                    <a:pt x="6" y="30"/>
                  </a:moveTo>
                  <a:cubicBezTo>
                    <a:pt x="7" y="32"/>
                    <a:pt x="7" y="34"/>
                    <a:pt x="8" y="35"/>
                  </a:cubicBezTo>
                  <a:cubicBezTo>
                    <a:pt x="10" y="37"/>
                    <a:pt x="13" y="39"/>
                    <a:pt x="18" y="39"/>
                  </a:cubicBezTo>
                  <a:cubicBezTo>
                    <a:pt x="20" y="39"/>
                    <a:pt x="22" y="38"/>
                    <a:pt x="24" y="37"/>
                  </a:cubicBezTo>
                  <a:cubicBezTo>
                    <a:pt x="27" y="36"/>
                    <a:pt x="28" y="34"/>
                    <a:pt x="28" y="32"/>
                  </a:cubicBezTo>
                  <a:cubicBezTo>
                    <a:pt x="28" y="30"/>
                    <a:pt x="27" y="28"/>
                    <a:pt x="25" y="28"/>
                  </a:cubicBezTo>
                  <a:cubicBezTo>
                    <a:pt x="24" y="27"/>
                    <a:pt x="22" y="26"/>
                    <a:pt x="19" y="26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0" y="23"/>
                    <a:pt x="7" y="22"/>
                    <a:pt x="5" y="21"/>
                  </a:cubicBezTo>
                  <a:cubicBezTo>
                    <a:pt x="2" y="19"/>
                    <a:pt x="1" y="17"/>
                    <a:pt x="1" y="13"/>
                  </a:cubicBezTo>
                  <a:cubicBezTo>
                    <a:pt x="1" y="9"/>
                    <a:pt x="2" y="6"/>
                    <a:pt x="5" y="4"/>
                  </a:cubicBezTo>
                  <a:cubicBezTo>
                    <a:pt x="8" y="1"/>
                    <a:pt x="12" y="0"/>
                    <a:pt x="17" y="0"/>
                  </a:cubicBezTo>
                  <a:cubicBezTo>
                    <a:pt x="23" y="0"/>
                    <a:pt x="28" y="2"/>
                    <a:pt x="30" y="6"/>
                  </a:cubicBezTo>
                  <a:cubicBezTo>
                    <a:pt x="32" y="8"/>
                    <a:pt x="33" y="11"/>
                    <a:pt x="33" y="13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6" y="12"/>
                    <a:pt x="26" y="10"/>
                    <a:pt x="25" y="9"/>
                  </a:cubicBezTo>
                  <a:cubicBezTo>
                    <a:pt x="23" y="7"/>
                    <a:pt x="20" y="6"/>
                    <a:pt x="16" y="6"/>
                  </a:cubicBezTo>
                  <a:cubicBezTo>
                    <a:pt x="13" y="6"/>
                    <a:pt x="11" y="7"/>
                    <a:pt x="10" y="8"/>
                  </a:cubicBezTo>
                  <a:cubicBezTo>
                    <a:pt x="9" y="9"/>
                    <a:pt x="8" y="10"/>
                    <a:pt x="8" y="12"/>
                  </a:cubicBezTo>
                  <a:cubicBezTo>
                    <a:pt x="8" y="13"/>
                    <a:pt x="9" y="15"/>
                    <a:pt x="11" y="16"/>
                  </a:cubicBezTo>
                  <a:cubicBezTo>
                    <a:pt x="12" y="17"/>
                    <a:pt x="13" y="17"/>
                    <a:pt x="15" y="18"/>
                  </a:cubicBezTo>
                  <a:cubicBezTo>
                    <a:pt x="20" y="19"/>
                    <a:pt x="20" y="19"/>
                    <a:pt x="20" y="19"/>
                  </a:cubicBezTo>
                  <a:cubicBezTo>
                    <a:pt x="25" y="20"/>
                    <a:pt x="29" y="21"/>
                    <a:pt x="30" y="22"/>
                  </a:cubicBezTo>
                  <a:cubicBezTo>
                    <a:pt x="33" y="24"/>
                    <a:pt x="34" y="27"/>
                    <a:pt x="34" y="31"/>
                  </a:cubicBezTo>
                  <a:cubicBezTo>
                    <a:pt x="34" y="35"/>
                    <a:pt x="33" y="38"/>
                    <a:pt x="30" y="40"/>
                  </a:cubicBezTo>
                  <a:cubicBezTo>
                    <a:pt x="27" y="43"/>
                    <a:pt x="23" y="44"/>
                    <a:pt x="17" y="44"/>
                  </a:cubicBezTo>
                  <a:cubicBezTo>
                    <a:pt x="11" y="44"/>
                    <a:pt x="6" y="43"/>
                    <a:pt x="4" y="40"/>
                  </a:cubicBezTo>
                  <a:cubicBezTo>
                    <a:pt x="1" y="37"/>
                    <a:pt x="0" y="34"/>
                    <a:pt x="0" y="30"/>
                  </a:cubicBezTo>
                  <a:lnTo>
                    <a:pt x="6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</p:grpSp>
      <p:sp>
        <p:nvSpPr>
          <p:cNvPr id="89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995362" y="5619202"/>
            <a:ext cx="10537825" cy="275612"/>
          </a:xfrm>
        </p:spPr>
        <p:txBody>
          <a:bodyPr tIns="0" bIns="0" anchor="b"/>
          <a:lstStyle>
            <a:lvl1pPr marL="0" indent="0" algn="l">
              <a:lnSpc>
                <a:spcPct val="100000"/>
              </a:lnSpc>
              <a:buNone/>
              <a:defRPr lang="en-GB" sz="1500" b="0" kern="1200" baseline="0" noProof="0" dirty="0">
                <a:solidFill>
                  <a:schemeClr val="tx1"/>
                </a:solidFill>
                <a:latin typeface="+mn-lt"/>
                <a:ea typeface="+mn-ea"/>
                <a:cs typeface="ING Me" pitchFamily="2" charset="0"/>
              </a:defRPr>
            </a:lvl1pPr>
            <a:lvl2pPr>
              <a:defRPr sz="2200">
                <a:solidFill>
                  <a:srgbClr val="000000"/>
                </a:solidFill>
              </a:defRPr>
            </a:lvl2pPr>
            <a:lvl3pPr>
              <a:defRPr sz="2200">
                <a:solidFill>
                  <a:srgbClr val="000000"/>
                </a:solidFill>
              </a:defRPr>
            </a:lvl3pPr>
            <a:lvl4pPr>
              <a:defRPr sz="2200">
                <a:solidFill>
                  <a:srgbClr val="000000"/>
                </a:solidFill>
              </a:defRPr>
            </a:lvl4pPr>
            <a:lvl5pPr>
              <a:defRPr sz="2200">
                <a:solidFill>
                  <a:srgbClr val="000000"/>
                </a:solidFill>
              </a:defRPr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GB" noProof="0" dirty="0"/>
              <a:t>Click to edit presenter name</a:t>
            </a:r>
          </a:p>
        </p:txBody>
      </p:sp>
      <p:grpSp>
        <p:nvGrpSpPr>
          <p:cNvPr id="119" name="Group 118"/>
          <p:cNvGrpSpPr/>
          <p:nvPr userDrawn="1"/>
        </p:nvGrpSpPr>
        <p:grpSpPr>
          <a:xfrm>
            <a:off x="12263438" y="0"/>
            <a:ext cx="3681702" cy="3436620"/>
            <a:chOff x="12263438" y="0"/>
            <a:chExt cx="3681702" cy="3436620"/>
          </a:xfrm>
        </p:grpSpPr>
        <p:sp>
          <p:nvSpPr>
            <p:cNvPr id="120" name="Rectangle 104"/>
            <p:cNvSpPr>
              <a:spLocks noChangeArrowheads="1"/>
            </p:cNvSpPr>
            <p:nvPr userDrawn="1"/>
          </p:nvSpPr>
          <p:spPr bwMode="gray">
            <a:xfrm>
              <a:off x="12263438" y="0"/>
              <a:ext cx="3681702" cy="3436620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 noProof="0" dirty="0">
                <a:solidFill>
                  <a:schemeClr val="tx1"/>
                </a:solidFill>
              </a:endParaRPr>
            </a:p>
          </p:txBody>
        </p:sp>
        <p:sp>
          <p:nvSpPr>
            <p:cNvPr id="121" name="Rectangle 105"/>
            <p:cNvSpPr>
              <a:spLocks noChangeArrowheads="1"/>
            </p:cNvSpPr>
            <p:nvPr userDrawn="1"/>
          </p:nvSpPr>
          <p:spPr bwMode="gray">
            <a:xfrm>
              <a:off x="14195425" y="601407"/>
              <a:ext cx="215900" cy="21522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22" name="Rectangle 106"/>
            <p:cNvSpPr>
              <a:spLocks noChangeArrowheads="1"/>
            </p:cNvSpPr>
            <p:nvPr userDrawn="1"/>
          </p:nvSpPr>
          <p:spPr bwMode="gray">
            <a:xfrm>
              <a:off x="14485938" y="601407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Grey 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244, 244, 244</a:t>
              </a:r>
            </a:p>
          </p:txBody>
        </p:sp>
        <p:sp>
          <p:nvSpPr>
            <p:cNvPr id="123" name="Rectangle 107"/>
            <p:cNvSpPr>
              <a:spLocks noChangeArrowheads="1"/>
            </p:cNvSpPr>
            <p:nvPr userDrawn="1"/>
          </p:nvSpPr>
          <p:spPr bwMode="gray">
            <a:xfrm>
              <a:off x="14195425" y="922551"/>
              <a:ext cx="215900" cy="21522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24" name="Rectangle 108"/>
            <p:cNvSpPr>
              <a:spLocks noChangeArrowheads="1"/>
            </p:cNvSpPr>
            <p:nvPr userDrawn="1"/>
          </p:nvSpPr>
          <p:spPr bwMode="gray">
            <a:xfrm>
              <a:off x="14485938" y="922551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Text Colour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112, 111, 111</a:t>
              </a:r>
            </a:p>
          </p:txBody>
        </p:sp>
        <p:sp>
          <p:nvSpPr>
            <p:cNvPr id="125" name="Rectangle 113"/>
            <p:cNvSpPr>
              <a:spLocks noChangeArrowheads="1"/>
            </p:cNvSpPr>
            <p:nvPr userDrawn="1"/>
          </p:nvSpPr>
          <p:spPr bwMode="gray">
            <a:xfrm>
              <a:off x="12427995" y="150750"/>
              <a:ext cx="1692000" cy="1491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200" b="1" dirty="0">
                  <a:solidFill>
                    <a:schemeClr val="tx1"/>
                  </a:solidFill>
                  <a:latin typeface="+mj-lt"/>
                </a:rPr>
                <a:t>COLOUR GUIDELINES</a:t>
              </a:r>
            </a:p>
          </p:txBody>
        </p:sp>
        <p:sp>
          <p:nvSpPr>
            <p:cNvPr id="126" name="Rectangle 109"/>
            <p:cNvSpPr>
              <a:spLocks noChangeArrowheads="1"/>
            </p:cNvSpPr>
            <p:nvPr/>
          </p:nvSpPr>
          <p:spPr bwMode="gray">
            <a:xfrm>
              <a:off x="14195425" y="1466973"/>
              <a:ext cx="215900" cy="21522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27" name="Rectangle 110"/>
            <p:cNvSpPr>
              <a:spLocks noChangeArrowheads="1"/>
            </p:cNvSpPr>
            <p:nvPr/>
          </p:nvSpPr>
          <p:spPr bwMode="gray">
            <a:xfrm>
              <a:off x="14485938" y="1466973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Blue Tint 2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0, 105, 180</a:t>
              </a:r>
            </a:p>
          </p:txBody>
        </p:sp>
        <p:sp>
          <p:nvSpPr>
            <p:cNvPr id="128" name="Rectangle 111"/>
            <p:cNvSpPr>
              <a:spLocks noChangeArrowheads="1"/>
            </p:cNvSpPr>
            <p:nvPr/>
          </p:nvSpPr>
          <p:spPr bwMode="gray">
            <a:xfrm>
              <a:off x="14195425" y="1785022"/>
              <a:ext cx="215900" cy="21522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29" name="Rectangle 112"/>
            <p:cNvSpPr>
              <a:spLocks noChangeArrowheads="1"/>
            </p:cNvSpPr>
            <p:nvPr/>
          </p:nvSpPr>
          <p:spPr bwMode="gray">
            <a:xfrm>
              <a:off x="14485938" y="17850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Blue Tint 4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0, 149, 219 </a:t>
              </a:r>
            </a:p>
          </p:txBody>
        </p:sp>
        <p:sp>
          <p:nvSpPr>
            <p:cNvPr id="130" name="Rectangle 113"/>
            <p:cNvSpPr>
              <a:spLocks noChangeArrowheads="1"/>
            </p:cNvSpPr>
            <p:nvPr userDrawn="1"/>
          </p:nvSpPr>
          <p:spPr bwMode="gray">
            <a:xfrm>
              <a:off x="12427995" y="1259970"/>
              <a:ext cx="1692000" cy="1491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b="1" dirty="0">
                  <a:solidFill>
                    <a:schemeClr val="tx1"/>
                  </a:solidFill>
                  <a:latin typeface="+mj-lt"/>
                </a:rPr>
                <a:t>SECONDARY COLOURS (SC)</a:t>
              </a:r>
            </a:p>
          </p:txBody>
        </p:sp>
        <p:sp>
          <p:nvSpPr>
            <p:cNvPr id="131" name="Rectangle 105"/>
            <p:cNvSpPr>
              <a:spLocks noChangeArrowheads="1"/>
            </p:cNvSpPr>
            <p:nvPr userDrawn="1"/>
          </p:nvSpPr>
          <p:spPr bwMode="gray">
            <a:xfrm>
              <a:off x="12427995" y="601407"/>
              <a:ext cx="215900" cy="21522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32" name="Rectangle 106"/>
            <p:cNvSpPr>
              <a:spLocks noChangeArrowheads="1"/>
            </p:cNvSpPr>
            <p:nvPr userDrawn="1"/>
          </p:nvSpPr>
          <p:spPr bwMode="gray">
            <a:xfrm>
              <a:off x="12718508" y="601407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Levi 9 Blue 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=20, 52, 160</a:t>
              </a:r>
            </a:p>
          </p:txBody>
        </p:sp>
        <p:sp>
          <p:nvSpPr>
            <p:cNvPr id="133" name="Rectangle 107"/>
            <p:cNvSpPr>
              <a:spLocks noChangeArrowheads="1"/>
            </p:cNvSpPr>
            <p:nvPr userDrawn="1"/>
          </p:nvSpPr>
          <p:spPr bwMode="gray">
            <a:xfrm>
              <a:off x="12427995" y="922551"/>
              <a:ext cx="215900" cy="2152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34" name="Rectangle 108"/>
            <p:cNvSpPr>
              <a:spLocks noChangeArrowheads="1"/>
            </p:cNvSpPr>
            <p:nvPr userDrawn="1"/>
          </p:nvSpPr>
          <p:spPr bwMode="gray">
            <a:xfrm>
              <a:off x="12718508" y="922551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White 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255, 255, 255</a:t>
              </a:r>
            </a:p>
          </p:txBody>
        </p:sp>
        <p:sp>
          <p:nvSpPr>
            <p:cNvPr id="135" name="Rectangle 109"/>
            <p:cNvSpPr>
              <a:spLocks noChangeArrowheads="1"/>
            </p:cNvSpPr>
            <p:nvPr userDrawn="1"/>
          </p:nvSpPr>
          <p:spPr bwMode="gray">
            <a:xfrm>
              <a:off x="12427995" y="1466973"/>
              <a:ext cx="215900" cy="21522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36" name="Rectangle 110"/>
            <p:cNvSpPr>
              <a:spLocks noChangeArrowheads="1"/>
            </p:cNvSpPr>
            <p:nvPr userDrawn="1"/>
          </p:nvSpPr>
          <p:spPr bwMode="gray">
            <a:xfrm>
              <a:off x="12718508" y="1466973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Blue Tint 1 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0, 79, 159</a:t>
              </a:r>
            </a:p>
          </p:txBody>
        </p:sp>
        <p:sp>
          <p:nvSpPr>
            <p:cNvPr id="137" name="Rectangle 111"/>
            <p:cNvSpPr>
              <a:spLocks noChangeArrowheads="1"/>
            </p:cNvSpPr>
            <p:nvPr userDrawn="1"/>
          </p:nvSpPr>
          <p:spPr bwMode="gray">
            <a:xfrm>
              <a:off x="12427995" y="1785022"/>
              <a:ext cx="215900" cy="21522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38" name="Rectangle 112"/>
            <p:cNvSpPr>
              <a:spLocks noChangeArrowheads="1"/>
            </p:cNvSpPr>
            <p:nvPr userDrawn="1"/>
          </p:nvSpPr>
          <p:spPr bwMode="gray">
            <a:xfrm>
              <a:off x="12718508" y="17850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Blue Tint 3 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0, 128, 201</a:t>
              </a:r>
            </a:p>
          </p:txBody>
        </p:sp>
        <p:sp>
          <p:nvSpPr>
            <p:cNvPr id="139" name="Rectangle 113"/>
            <p:cNvSpPr>
              <a:spLocks noChangeArrowheads="1"/>
            </p:cNvSpPr>
            <p:nvPr userDrawn="1"/>
          </p:nvSpPr>
          <p:spPr bwMode="gray">
            <a:xfrm>
              <a:off x="12427995" y="406530"/>
              <a:ext cx="1692000" cy="1491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b="1" dirty="0">
                  <a:solidFill>
                    <a:schemeClr val="tx1"/>
                  </a:solidFill>
                  <a:latin typeface="+mj-lt"/>
                </a:rPr>
                <a:t>PRIMARY COLOURS (PC)</a:t>
              </a:r>
            </a:p>
          </p:txBody>
        </p:sp>
        <p:sp>
          <p:nvSpPr>
            <p:cNvPr id="140" name="Rectangle 139"/>
            <p:cNvSpPr>
              <a:spLocks noChangeArrowheads="1"/>
            </p:cNvSpPr>
            <p:nvPr userDrawn="1"/>
          </p:nvSpPr>
          <p:spPr bwMode="gray">
            <a:xfrm>
              <a:off x="14195425" y="2381373"/>
              <a:ext cx="215900" cy="215228"/>
            </a:xfrm>
            <a:prstGeom prst="rect">
              <a:avLst/>
            </a:prstGeom>
            <a:solidFill>
              <a:srgbClr val="FFD203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41" name="Rectangle 140"/>
            <p:cNvSpPr>
              <a:spLocks noChangeArrowheads="1"/>
            </p:cNvSpPr>
            <p:nvPr userDrawn="1"/>
          </p:nvSpPr>
          <p:spPr bwMode="gray">
            <a:xfrm>
              <a:off x="14485938" y="2381373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Pale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255, 210, 3</a:t>
              </a:r>
            </a:p>
          </p:txBody>
        </p:sp>
        <p:sp>
          <p:nvSpPr>
            <p:cNvPr id="142" name="Rectangle 141"/>
            <p:cNvSpPr>
              <a:spLocks noChangeArrowheads="1"/>
            </p:cNvSpPr>
            <p:nvPr userDrawn="1"/>
          </p:nvSpPr>
          <p:spPr bwMode="gray">
            <a:xfrm>
              <a:off x="14195425" y="2699422"/>
              <a:ext cx="215900" cy="215228"/>
            </a:xfrm>
            <a:prstGeom prst="rect">
              <a:avLst/>
            </a:prstGeom>
            <a:solidFill>
              <a:srgbClr val="FF7D77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43" name="Rectangle 142"/>
            <p:cNvSpPr>
              <a:spLocks noChangeArrowheads="1"/>
            </p:cNvSpPr>
            <p:nvPr userDrawn="1"/>
          </p:nvSpPr>
          <p:spPr bwMode="gray">
            <a:xfrm>
              <a:off x="14485938" y="26994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Pink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255, 125, 119 </a:t>
              </a:r>
            </a:p>
          </p:txBody>
        </p:sp>
        <p:sp>
          <p:nvSpPr>
            <p:cNvPr id="144" name="Rectangle 143"/>
            <p:cNvSpPr>
              <a:spLocks noChangeArrowheads="1"/>
            </p:cNvSpPr>
            <p:nvPr userDrawn="1"/>
          </p:nvSpPr>
          <p:spPr bwMode="gray">
            <a:xfrm>
              <a:off x="12427995" y="2174370"/>
              <a:ext cx="1692000" cy="1491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b="1" dirty="0">
                  <a:solidFill>
                    <a:schemeClr val="tx1"/>
                  </a:solidFill>
                  <a:latin typeface="+mj-lt"/>
                </a:rPr>
                <a:t>TERTIARY COLOURS (TC)</a:t>
              </a:r>
            </a:p>
          </p:txBody>
        </p:sp>
        <p:sp>
          <p:nvSpPr>
            <p:cNvPr id="145" name="Rectangle 109"/>
            <p:cNvSpPr>
              <a:spLocks noChangeArrowheads="1"/>
            </p:cNvSpPr>
            <p:nvPr userDrawn="1"/>
          </p:nvSpPr>
          <p:spPr bwMode="gray">
            <a:xfrm>
              <a:off x="12427995" y="2381373"/>
              <a:ext cx="215900" cy="215228"/>
            </a:xfrm>
            <a:prstGeom prst="rect">
              <a:avLst/>
            </a:prstGeom>
            <a:solidFill>
              <a:srgbClr val="F6FF00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46" name="Rectangle 110"/>
            <p:cNvSpPr>
              <a:spLocks noChangeArrowheads="1"/>
            </p:cNvSpPr>
            <p:nvPr userDrawn="1"/>
          </p:nvSpPr>
          <p:spPr bwMode="gray">
            <a:xfrm>
              <a:off x="12718508" y="2381373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Yellow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246, 255, 0</a:t>
              </a:r>
            </a:p>
          </p:txBody>
        </p:sp>
        <p:sp>
          <p:nvSpPr>
            <p:cNvPr id="147" name="Rectangle 111"/>
            <p:cNvSpPr>
              <a:spLocks noChangeArrowheads="1"/>
            </p:cNvSpPr>
            <p:nvPr userDrawn="1"/>
          </p:nvSpPr>
          <p:spPr bwMode="gray">
            <a:xfrm>
              <a:off x="12427995" y="2699422"/>
              <a:ext cx="215900" cy="215228"/>
            </a:xfrm>
            <a:prstGeom prst="rect">
              <a:avLst/>
            </a:prstGeom>
            <a:solidFill>
              <a:srgbClr val="FF6608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48" name="Rectangle 112"/>
            <p:cNvSpPr>
              <a:spLocks noChangeArrowheads="1"/>
            </p:cNvSpPr>
            <p:nvPr userDrawn="1"/>
          </p:nvSpPr>
          <p:spPr bwMode="gray">
            <a:xfrm>
              <a:off x="12718508" y="26994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Orange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255, 102, 8</a:t>
              </a:r>
            </a:p>
          </p:txBody>
        </p:sp>
        <p:sp>
          <p:nvSpPr>
            <p:cNvPr id="149" name="Rectangle 148"/>
            <p:cNvSpPr>
              <a:spLocks noChangeArrowheads="1"/>
            </p:cNvSpPr>
            <p:nvPr userDrawn="1"/>
          </p:nvSpPr>
          <p:spPr bwMode="gray">
            <a:xfrm>
              <a:off x="14195425" y="3042322"/>
              <a:ext cx="215900" cy="215228"/>
            </a:xfrm>
            <a:prstGeom prst="rect">
              <a:avLst/>
            </a:prstGeom>
            <a:solidFill>
              <a:srgbClr val="00989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50" name="Rectangle 149"/>
            <p:cNvSpPr>
              <a:spLocks noChangeArrowheads="1"/>
            </p:cNvSpPr>
            <p:nvPr userDrawn="1"/>
          </p:nvSpPr>
          <p:spPr bwMode="gray">
            <a:xfrm>
              <a:off x="14485938" y="30423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Teal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0, 152, 146</a:t>
              </a:r>
            </a:p>
          </p:txBody>
        </p:sp>
        <p:sp>
          <p:nvSpPr>
            <p:cNvPr id="151" name="Rectangle 111"/>
            <p:cNvSpPr>
              <a:spLocks noChangeArrowheads="1"/>
            </p:cNvSpPr>
            <p:nvPr userDrawn="1"/>
          </p:nvSpPr>
          <p:spPr bwMode="gray">
            <a:xfrm>
              <a:off x="12427995" y="3042322"/>
              <a:ext cx="215900" cy="215228"/>
            </a:xfrm>
            <a:prstGeom prst="rect">
              <a:avLst/>
            </a:prstGeom>
            <a:solidFill>
              <a:srgbClr val="00A13A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52" name="Rectangle 112"/>
            <p:cNvSpPr>
              <a:spLocks noChangeArrowheads="1"/>
            </p:cNvSpPr>
            <p:nvPr userDrawn="1"/>
          </p:nvSpPr>
          <p:spPr bwMode="gray">
            <a:xfrm>
              <a:off x="12718508" y="30423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Green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0, 161, 58 </a:t>
              </a:r>
            </a:p>
          </p:txBody>
        </p:sp>
      </p:grpSp>
      <p:sp>
        <p:nvSpPr>
          <p:cNvPr id="90" name="Rectangle 104"/>
          <p:cNvSpPr>
            <a:spLocks noChangeArrowheads="1"/>
          </p:cNvSpPr>
          <p:nvPr userDrawn="1"/>
        </p:nvSpPr>
        <p:spPr bwMode="gray">
          <a:xfrm flipH="1">
            <a:off x="-3101345" y="5619201"/>
            <a:ext cx="3018793" cy="307429"/>
          </a:xfrm>
          <a:prstGeom prst="rect">
            <a:avLst/>
          </a:prstGeom>
          <a:solidFill>
            <a:srgbClr val="E6E6E6"/>
          </a:solidFill>
          <a:ln>
            <a:noFill/>
          </a:ln>
          <a:effectLst/>
        </p:spPr>
        <p:txBody>
          <a:bodyPr wrap="square" lIns="180000" tIns="180000" rIns="180000" bIns="18000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12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</a:rPr>
              <a:t>INSERT NAME OF PRESENTER (ONE LINE)</a:t>
            </a:r>
          </a:p>
        </p:txBody>
      </p:sp>
      <p:sp>
        <p:nvSpPr>
          <p:cNvPr id="91" name="Rectangle 104"/>
          <p:cNvSpPr>
            <a:spLocks noChangeArrowheads="1"/>
          </p:cNvSpPr>
          <p:nvPr userDrawn="1"/>
        </p:nvSpPr>
        <p:spPr bwMode="gray">
          <a:xfrm flipH="1">
            <a:off x="-3101344" y="4680749"/>
            <a:ext cx="3018790" cy="729451"/>
          </a:xfrm>
          <a:prstGeom prst="rect">
            <a:avLst/>
          </a:prstGeom>
          <a:solidFill>
            <a:srgbClr val="E6E6E6"/>
          </a:solidFill>
          <a:ln>
            <a:noFill/>
          </a:ln>
          <a:effectLst/>
        </p:spPr>
        <p:txBody>
          <a:bodyPr wrap="square" lIns="180000" tIns="180000" rIns="180000" bIns="18000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12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</a:rPr>
              <a:t>INSERT SUBTITLE HERE NOT MORE THAN 2 LINES OF TEXT</a:t>
            </a:r>
          </a:p>
        </p:txBody>
      </p:sp>
      <p:sp>
        <p:nvSpPr>
          <p:cNvPr id="92" name="Rectangle 104"/>
          <p:cNvSpPr>
            <a:spLocks noChangeArrowheads="1"/>
          </p:cNvSpPr>
          <p:nvPr userDrawn="1"/>
        </p:nvSpPr>
        <p:spPr bwMode="gray">
          <a:xfrm flipH="1">
            <a:off x="-3101343" y="3329475"/>
            <a:ext cx="3018790" cy="1227735"/>
          </a:xfrm>
          <a:prstGeom prst="rect">
            <a:avLst/>
          </a:prstGeom>
          <a:solidFill>
            <a:srgbClr val="E6E6E6"/>
          </a:solidFill>
          <a:ln>
            <a:noFill/>
          </a:ln>
          <a:effectLst/>
        </p:spPr>
        <p:txBody>
          <a:bodyPr wrap="square" lIns="180000" tIns="180000" rIns="180000" bIns="18000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12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</a:rPr>
              <a:t>INSERT TITLE HERE NOT MORE THAN 2 LINES OF TEXT</a:t>
            </a:r>
          </a:p>
        </p:txBody>
      </p:sp>
      <p:grpSp>
        <p:nvGrpSpPr>
          <p:cNvPr id="93" name="Group 92"/>
          <p:cNvGrpSpPr/>
          <p:nvPr userDrawn="1"/>
        </p:nvGrpSpPr>
        <p:grpSpPr>
          <a:xfrm>
            <a:off x="-3101342" y="3329475"/>
            <a:ext cx="3018791" cy="1227735"/>
            <a:chOff x="-460208" y="32235"/>
            <a:chExt cx="377657" cy="1227735"/>
          </a:xfrm>
        </p:grpSpPr>
        <p:cxnSp>
          <p:nvCxnSpPr>
            <p:cNvPr id="94" name="Straight Connector 93"/>
            <p:cNvCxnSpPr/>
            <p:nvPr userDrawn="1"/>
          </p:nvCxnSpPr>
          <p:spPr bwMode="gray">
            <a:xfrm flipH="1">
              <a:off x="-460208" y="1259970"/>
              <a:ext cx="377657" cy="0"/>
            </a:xfrm>
            <a:prstGeom prst="line">
              <a:avLst/>
            </a:prstGeom>
            <a:noFill/>
            <a:ln w="6350" cap="flat" cmpd="sng" algn="ctr">
              <a:solidFill>
                <a:srgbClr val="FF0000"/>
              </a:solidFill>
              <a:prstDash val="dash"/>
              <a:miter lim="800000"/>
            </a:ln>
            <a:effectLst/>
          </p:spPr>
        </p:cxnSp>
        <p:cxnSp>
          <p:nvCxnSpPr>
            <p:cNvPr id="95" name="Straight Connector 94"/>
            <p:cNvCxnSpPr/>
            <p:nvPr userDrawn="1"/>
          </p:nvCxnSpPr>
          <p:spPr bwMode="gray">
            <a:xfrm flipH="1">
              <a:off x="-460208" y="32235"/>
              <a:ext cx="377657" cy="0"/>
            </a:xfrm>
            <a:prstGeom prst="line">
              <a:avLst/>
            </a:prstGeom>
            <a:noFill/>
            <a:ln w="6350" cap="flat" cmpd="sng" algn="ctr">
              <a:solidFill>
                <a:srgbClr val="FF0000"/>
              </a:solidFill>
              <a:prstDash val="dash"/>
              <a:miter lim="800000"/>
            </a:ln>
            <a:effectLst/>
          </p:spPr>
        </p:cxnSp>
      </p:grpSp>
      <p:grpSp>
        <p:nvGrpSpPr>
          <p:cNvPr id="96" name="Group 95"/>
          <p:cNvGrpSpPr/>
          <p:nvPr userDrawn="1"/>
        </p:nvGrpSpPr>
        <p:grpSpPr>
          <a:xfrm>
            <a:off x="-3101342" y="4680750"/>
            <a:ext cx="3018791" cy="729450"/>
            <a:chOff x="-460208" y="32235"/>
            <a:chExt cx="377657" cy="729450"/>
          </a:xfrm>
        </p:grpSpPr>
        <p:cxnSp>
          <p:nvCxnSpPr>
            <p:cNvPr id="97" name="Straight Connector 96"/>
            <p:cNvCxnSpPr/>
            <p:nvPr userDrawn="1"/>
          </p:nvCxnSpPr>
          <p:spPr bwMode="gray">
            <a:xfrm flipH="1">
              <a:off x="-460208" y="761685"/>
              <a:ext cx="377657" cy="0"/>
            </a:xfrm>
            <a:prstGeom prst="line">
              <a:avLst/>
            </a:prstGeom>
            <a:noFill/>
            <a:ln w="6350" cap="flat" cmpd="sng" algn="ctr">
              <a:solidFill>
                <a:srgbClr val="FF0000"/>
              </a:solidFill>
              <a:prstDash val="dash"/>
              <a:miter lim="800000"/>
            </a:ln>
            <a:effectLst/>
          </p:spPr>
        </p:cxnSp>
        <p:cxnSp>
          <p:nvCxnSpPr>
            <p:cNvPr id="98" name="Straight Connector 97"/>
            <p:cNvCxnSpPr/>
            <p:nvPr userDrawn="1"/>
          </p:nvCxnSpPr>
          <p:spPr bwMode="gray">
            <a:xfrm flipH="1">
              <a:off x="-460208" y="32235"/>
              <a:ext cx="377657" cy="0"/>
            </a:xfrm>
            <a:prstGeom prst="line">
              <a:avLst/>
            </a:prstGeom>
            <a:noFill/>
            <a:ln w="6350" cap="flat" cmpd="sng" algn="ctr">
              <a:solidFill>
                <a:srgbClr val="FF0000"/>
              </a:solidFill>
              <a:prstDash val="dash"/>
              <a:miter lim="800000"/>
            </a:ln>
            <a:effectLst/>
          </p:spPr>
        </p:cxnSp>
      </p:grpSp>
      <p:grpSp>
        <p:nvGrpSpPr>
          <p:cNvPr id="99" name="Group 98"/>
          <p:cNvGrpSpPr/>
          <p:nvPr userDrawn="1"/>
        </p:nvGrpSpPr>
        <p:grpSpPr>
          <a:xfrm>
            <a:off x="-3101342" y="5619202"/>
            <a:ext cx="3018791" cy="282149"/>
            <a:chOff x="-460208" y="479536"/>
            <a:chExt cx="377657" cy="282149"/>
          </a:xfrm>
        </p:grpSpPr>
        <p:cxnSp>
          <p:nvCxnSpPr>
            <p:cNvPr id="100" name="Straight Connector 99"/>
            <p:cNvCxnSpPr/>
            <p:nvPr userDrawn="1"/>
          </p:nvCxnSpPr>
          <p:spPr bwMode="gray">
            <a:xfrm flipH="1">
              <a:off x="-460208" y="761685"/>
              <a:ext cx="377657" cy="0"/>
            </a:xfrm>
            <a:prstGeom prst="line">
              <a:avLst/>
            </a:prstGeom>
            <a:noFill/>
            <a:ln w="6350" cap="flat" cmpd="sng" algn="ctr">
              <a:solidFill>
                <a:srgbClr val="FF0000"/>
              </a:solidFill>
              <a:prstDash val="dash"/>
              <a:miter lim="800000"/>
            </a:ln>
            <a:effectLst/>
          </p:spPr>
        </p:cxnSp>
        <p:cxnSp>
          <p:nvCxnSpPr>
            <p:cNvPr id="101" name="Straight Connector 100"/>
            <p:cNvCxnSpPr/>
            <p:nvPr userDrawn="1"/>
          </p:nvCxnSpPr>
          <p:spPr bwMode="gray">
            <a:xfrm flipH="1">
              <a:off x="-460208" y="479536"/>
              <a:ext cx="377657" cy="0"/>
            </a:xfrm>
            <a:prstGeom prst="line">
              <a:avLst/>
            </a:prstGeom>
            <a:noFill/>
            <a:ln w="6350" cap="flat" cmpd="sng" algn="ctr">
              <a:solidFill>
                <a:srgbClr val="FF0000"/>
              </a:solidFill>
              <a:prstDash val="dash"/>
              <a:miter lim="800000"/>
            </a:ln>
            <a:effectLst/>
          </p:spPr>
        </p:cxnSp>
      </p:grpSp>
      <p:sp>
        <p:nvSpPr>
          <p:cNvPr id="102" name="Rectangle 104"/>
          <p:cNvSpPr>
            <a:spLocks noChangeArrowheads="1"/>
          </p:cNvSpPr>
          <p:nvPr userDrawn="1"/>
        </p:nvSpPr>
        <p:spPr bwMode="gray">
          <a:xfrm flipH="1">
            <a:off x="-3101345" y="5908482"/>
            <a:ext cx="3018793" cy="307429"/>
          </a:xfrm>
          <a:prstGeom prst="rect">
            <a:avLst/>
          </a:prstGeom>
          <a:solidFill>
            <a:srgbClr val="E6E6E6"/>
          </a:solidFill>
          <a:ln>
            <a:noFill/>
          </a:ln>
          <a:effectLst/>
        </p:spPr>
        <p:txBody>
          <a:bodyPr wrap="square" lIns="180000" tIns="180000" rIns="180000" bIns="18000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12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</a:rPr>
              <a:t>INSERT LOCATION, DATE (ONE LINE)</a:t>
            </a:r>
          </a:p>
        </p:txBody>
      </p:sp>
      <p:grpSp>
        <p:nvGrpSpPr>
          <p:cNvPr id="153" name="Group 152"/>
          <p:cNvGrpSpPr/>
          <p:nvPr userDrawn="1"/>
        </p:nvGrpSpPr>
        <p:grpSpPr>
          <a:xfrm>
            <a:off x="-3101342" y="5908483"/>
            <a:ext cx="3018791" cy="282149"/>
            <a:chOff x="-460208" y="479536"/>
            <a:chExt cx="377657" cy="282149"/>
          </a:xfrm>
        </p:grpSpPr>
        <p:cxnSp>
          <p:nvCxnSpPr>
            <p:cNvPr id="154" name="Straight Connector 153"/>
            <p:cNvCxnSpPr/>
            <p:nvPr userDrawn="1"/>
          </p:nvCxnSpPr>
          <p:spPr bwMode="gray">
            <a:xfrm flipH="1">
              <a:off x="-460208" y="761685"/>
              <a:ext cx="377657" cy="0"/>
            </a:xfrm>
            <a:prstGeom prst="line">
              <a:avLst/>
            </a:prstGeom>
            <a:noFill/>
            <a:ln w="6350" cap="flat" cmpd="sng" algn="ctr">
              <a:solidFill>
                <a:srgbClr val="FF0000"/>
              </a:solidFill>
              <a:prstDash val="dash"/>
              <a:miter lim="800000"/>
            </a:ln>
            <a:effectLst/>
          </p:spPr>
        </p:cxnSp>
        <p:cxnSp>
          <p:nvCxnSpPr>
            <p:cNvPr id="155" name="Straight Connector 154"/>
            <p:cNvCxnSpPr/>
            <p:nvPr userDrawn="1"/>
          </p:nvCxnSpPr>
          <p:spPr bwMode="gray">
            <a:xfrm flipH="1">
              <a:off x="-460208" y="479536"/>
              <a:ext cx="377657" cy="0"/>
            </a:xfrm>
            <a:prstGeom prst="line">
              <a:avLst/>
            </a:prstGeom>
            <a:noFill/>
            <a:ln w="6350" cap="flat" cmpd="sng" algn="ctr">
              <a:solidFill>
                <a:srgbClr val="FF0000"/>
              </a:solidFill>
              <a:prstDash val="dash"/>
              <a:miter lim="800000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3405233284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y Quot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Rectangle 104"/>
          <p:cNvSpPr>
            <a:spLocks noChangeArrowheads="1"/>
          </p:cNvSpPr>
          <p:nvPr userDrawn="1"/>
        </p:nvSpPr>
        <p:spPr bwMode="gray">
          <a:xfrm flipH="1">
            <a:off x="-3687885" y="0"/>
            <a:ext cx="19633024" cy="6854207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72000" tIns="180000" rIns="72000" bIns="18000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Tx/>
              <a:buNone/>
              <a:tabLst/>
              <a:defRPr/>
            </a:pPr>
            <a:endParaRPr kumimoji="0" lang="en-GB" altLang="en-US" sz="1200" b="1" i="0" u="none" strike="noStrike" kern="0" cap="none" spc="0" normalizeH="0" baseline="0" noProof="0" dirty="0">
              <a:ln>
                <a:noFill/>
              </a:ln>
              <a:solidFill>
                <a:srgbClr val="FDFDFD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30" name="Rectangle 29"/>
          <p:cNvSpPr/>
          <p:nvPr userDrawn="1"/>
        </p:nvSpPr>
        <p:spPr>
          <a:xfrm>
            <a:off x="334962" y="333375"/>
            <a:ext cx="5761038" cy="6191250"/>
          </a:xfrm>
          <a:prstGeom prst="rect">
            <a:avLst/>
          </a:prstGeom>
          <a:solidFill>
            <a:schemeClr val="bg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nl-NL" sz="1600" dirty="0" err="1">
              <a:solidFill>
                <a:schemeClr val="tx1"/>
              </a:solidFill>
            </a:endParaRPr>
          </a:p>
        </p:txBody>
      </p:sp>
      <p:sp>
        <p:nvSpPr>
          <p:cNvPr id="32" name="Title 1"/>
          <p:cNvSpPr txBox="1">
            <a:spLocks/>
          </p:cNvSpPr>
          <p:nvPr userDrawn="1"/>
        </p:nvSpPr>
        <p:spPr bwMode="gray">
          <a:xfrm>
            <a:off x="658813" y="1561405"/>
            <a:ext cx="1789113" cy="128587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ts val="4100"/>
              </a:lnSpc>
              <a:spcBef>
                <a:spcPct val="0"/>
              </a:spcBef>
              <a:buNone/>
              <a:defRPr sz="5100" b="1" kern="1200" cap="all" baseline="0">
                <a:solidFill>
                  <a:schemeClr val="bg1"/>
                </a:solidFill>
                <a:latin typeface="+mj-lt"/>
                <a:ea typeface="+mj-ea"/>
                <a:cs typeface="ING Me" pitchFamily="2" charset="0"/>
              </a:defRPr>
            </a:lvl1pPr>
          </a:lstStyle>
          <a:p>
            <a:pPr>
              <a:lnSpc>
                <a:spcPct val="80000"/>
              </a:lnSpc>
            </a:pPr>
            <a:r>
              <a:rPr lang="en-GB" sz="19900" noProof="0" dirty="0">
                <a:solidFill>
                  <a:srgbClr val="D4D2D2"/>
                </a:solidFill>
              </a:rPr>
              <a:t>’</a:t>
            </a:r>
            <a:endParaRPr lang="en-GB" sz="19900" dirty="0">
              <a:solidFill>
                <a:srgbClr val="D4D2D2"/>
              </a:solidFill>
            </a:endParaRPr>
          </a:p>
        </p:txBody>
      </p:sp>
      <p:sp>
        <p:nvSpPr>
          <p:cNvPr id="33" name="Title 1"/>
          <p:cNvSpPr txBox="1">
            <a:spLocks/>
          </p:cNvSpPr>
          <p:nvPr userDrawn="1"/>
        </p:nvSpPr>
        <p:spPr bwMode="gray">
          <a:xfrm>
            <a:off x="1140652" y="1561405"/>
            <a:ext cx="1789113" cy="128587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ts val="4100"/>
              </a:lnSpc>
              <a:spcBef>
                <a:spcPct val="0"/>
              </a:spcBef>
              <a:buNone/>
              <a:defRPr sz="5100" b="1" kern="1200" cap="all" baseline="0">
                <a:solidFill>
                  <a:schemeClr val="bg1"/>
                </a:solidFill>
                <a:latin typeface="+mj-lt"/>
                <a:ea typeface="+mj-ea"/>
                <a:cs typeface="ING Me" pitchFamily="2" charset="0"/>
              </a:defRPr>
            </a:lvl1pPr>
          </a:lstStyle>
          <a:p>
            <a:pPr>
              <a:lnSpc>
                <a:spcPct val="80000"/>
              </a:lnSpc>
            </a:pPr>
            <a:r>
              <a:rPr lang="en-GB" sz="19900" noProof="0" dirty="0">
                <a:solidFill>
                  <a:srgbClr val="D4D2D2"/>
                </a:solidFill>
              </a:rPr>
              <a:t>’</a:t>
            </a:r>
            <a:endParaRPr lang="en-GB" sz="19900" dirty="0">
              <a:solidFill>
                <a:srgbClr val="D4D2D2"/>
              </a:solidFill>
            </a:endParaRPr>
          </a:p>
        </p:txBody>
      </p:sp>
      <p:sp>
        <p:nvSpPr>
          <p:cNvPr id="25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995305" y="2586687"/>
            <a:ext cx="4848284" cy="1227573"/>
          </a:xfrm>
        </p:spPr>
        <p:txBody>
          <a:bodyPr anchor="b" anchorCtr="0">
            <a:noAutofit/>
          </a:bodyPr>
          <a:lstStyle>
            <a:lvl1pPr algn="l">
              <a:lnSpc>
                <a:spcPts val="4100"/>
              </a:lnSpc>
              <a:defRPr sz="5100" b="1">
                <a:solidFill>
                  <a:schemeClr val="tx2"/>
                </a:solidFill>
              </a:defRPr>
            </a:lvl1pPr>
          </a:lstStyle>
          <a:p>
            <a:r>
              <a:rPr lang="en-GB" noProof="0" dirty="0"/>
              <a:t>Click to edit </a:t>
            </a:r>
            <a:br>
              <a:rPr lang="en-GB" noProof="0" dirty="0"/>
            </a:br>
            <a:r>
              <a:rPr lang="en-GB" noProof="0" dirty="0"/>
              <a:t>Master title style</a:t>
            </a:r>
          </a:p>
        </p:txBody>
      </p:sp>
      <p:sp>
        <p:nvSpPr>
          <p:cNvPr id="27" name="Text Placeholder 6"/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995304" y="3937800"/>
            <a:ext cx="4398963" cy="729450"/>
          </a:xfrm>
        </p:spPr>
        <p:txBody>
          <a:bodyPr>
            <a:noAutofit/>
          </a:bodyPr>
          <a:lstStyle>
            <a:lvl1pPr algn="l">
              <a:lnSpc>
                <a:spcPts val="2300"/>
              </a:lnSpc>
              <a:defRPr sz="250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 dirty="0"/>
              <a:t>Click to edit Subtitle text styles</a:t>
            </a:r>
          </a:p>
        </p:txBody>
      </p:sp>
      <p:sp>
        <p:nvSpPr>
          <p:cNvPr id="19" name="Picture Placeholder 10"/>
          <p:cNvSpPr>
            <a:spLocks noGrp="1"/>
          </p:cNvSpPr>
          <p:nvPr>
            <p:ph type="pic" sz="quarter" idx="19" hasCustomPrompt="1"/>
          </p:nvPr>
        </p:nvSpPr>
        <p:spPr bwMode="auto">
          <a:xfrm>
            <a:off x="6096000" y="333375"/>
            <a:ext cx="5761038" cy="6191250"/>
          </a:xfrm>
          <a:custGeom>
            <a:avLst/>
            <a:gdLst>
              <a:gd name="connsiteX0" fmla="*/ 0 w 6105525"/>
              <a:gd name="connsiteY0" fmla="*/ 0 h 6858000"/>
              <a:gd name="connsiteX1" fmla="*/ 6105525 w 6105525"/>
              <a:gd name="connsiteY1" fmla="*/ 0 h 6858000"/>
              <a:gd name="connsiteX2" fmla="*/ 6105525 w 6105525"/>
              <a:gd name="connsiteY2" fmla="*/ 6858000 h 6858000"/>
              <a:gd name="connsiteX3" fmla="*/ 0 w 610552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05525" h="6858000">
                <a:moveTo>
                  <a:pt x="0" y="0"/>
                </a:moveTo>
                <a:lnTo>
                  <a:pt x="6105525" y="0"/>
                </a:lnTo>
                <a:lnTo>
                  <a:pt x="610552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180000" tIns="180000" rIns="648000" bIns="180000" anchor="ctr">
            <a:noAutofit/>
          </a:bodyPr>
          <a:lstStyle>
            <a:lvl1pPr algn="r">
              <a:defRPr/>
            </a:lvl1pPr>
          </a:lstStyle>
          <a:p>
            <a:r>
              <a:rPr lang="en-GB" dirty="0"/>
              <a:t>Click on icon left </a:t>
            </a:r>
            <a:br>
              <a:rPr lang="en-GB" dirty="0"/>
            </a:br>
            <a:r>
              <a:rPr lang="en-GB" dirty="0"/>
              <a:t>to insert picture </a:t>
            </a:r>
            <a:endParaRPr lang="nl-NL" dirty="0"/>
          </a:p>
        </p:txBody>
      </p:sp>
      <p:sp>
        <p:nvSpPr>
          <p:cNvPr id="49" name="Rectangle 104"/>
          <p:cNvSpPr>
            <a:spLocks noChangeArrowheads="1"/>
          </p:cNvSpPr>
          <p:nvPr userDrawn="1"/>
        </p:nvSpPr>
        <p:spPr bwMode="gray">
          <a:xfrm flipH="1">
            <a:off x="-3101348" y="3937800"/>
            <a:ext cx="3018793" cy="726649"/>
          </a:xfrm>
          <a:prstGeom prst="rect">
            <a:avLst/>
          </a:prstGeom>
          <a:solidFill>
            <a:srgbClr val="E6E6E6"/>
          </a:solidFill>
          <a:ln>
            <a:noFill/>
          </a:ln>
          <a:effectLst/>
        </p:spPr>
        <p:txBody>
          <a:bodyPr wrap="square" lIns="180000" tIns="180000" rIns="180000" bIns="18000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12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</a:rPr>
              <a:t>INSERT NAME OR SUBTITLE HERE</a:t>
            </a:r>
          </a:p>
        </p:txBody>
      </p:sp>
      <p:sp>
        <p:nvSpPr>
          <p:cNvPr id="50" name="Rectangle 104"/>
          <p:cNvSpPr>
            <a:spLocks noChangeArrowheads="1"/>
          </p:cNvSpPr>
          <p:nvPr userDrawn="1"/>
        </p:nvSpPr>
        <p:spPr bwMode="gray">
          <a:xfrm flipH="1">
            <a:off x="-3101352" y="1892635"/>
            <a:ext cx="3018791" cy="1260476"/>
          </a:xfrm>
          <a:prstGeom prst="rect">
            <a:avLst/>
          </a:prstGeom>
          <a:solidFill>
            <a:srgbClr val="E6E6E6"/>
          </a:solidFill>
          <a:ln>
            <a:noFill/>
          </a:ln>
          <a:effectLst/>
        </p:spPr>
        <p:txBody>
          <a:bodyPr wrap="square" lIns="180000" tIns="180000" rIns="180000" bIns="18000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12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</a:rPr>
              <a:t>INSERT YOUR QUOTE IN MAXIMUM OF 3 LINES OF TEXT</a:t>
            </a:r>
          </a:p>
        </p:txBody>
      </p:sp>
      <p:grpSp>
        <p:nvGrpSpPr>
          <p:cNvPr id="51" name="Group 50"/>
          <p:cNvGrpSpPr/>
          <p:nvPr userDrawn="1"/>
        </p:nvGrpSpPr>
        <p:grpSpPr>
          <a:xfrm>
            <a:off x="-3101342" y="1892636"/>
            <a:ext cx="3018791" cy="1260476"/>
            <a:chOff x="-460208" y="506896"/>
            <a:chExt cx="377657" cy="1260476"/>
          </a:xfrm>
        </p:grpSpPr>
        <p:cxnSp>
          <p:nvCxnSpPr>
            <p:cNvPr id="52" name="Straight Connector 51"/>
            <p:cNvCxnSpPr/>
            <p:nvPr userDrawn="1"/>
          </p:nvCxnSpPr>
          <p:spPr bwMode="gray">
            <a:xfrm flipH="1">
              <a:off x="-460208" y="1767372"/>
              <a:ext cx="377657" cy="0"/>
            </a:xfrm>
            <a:prstGeom prst="line">
              <a:avLst/>
            </a:prstGeom>
            <a:noFill/>
            <a:ln w="6350" cap="flat" cmpd="sng" algn="ctr">
              <a:solidFill>
                <a:srgbClr val="FF0000"/>
              </a:solidFill>
              <a:prstDash val="dash"/>
              <a:miter lim="800000"/>
            </a:ln>
            <a:effectLst/>
          </p:spPr>
        </p:cxnSp>
        <p:cxnSp>
          <p:nvCxnSpPr>
            <p:cNvPr id="53" name="Straight Connector 52"/>
            <p:cNvCxnSpPr/>
            <p:nvPr userDrawn="1"/>
          </p:nvCxnSpPr>
          <p:spPr bwMode="gray">
            <a:xfrm flipH="1">
              <a:off x="-460208" y="506896"/>
              <a:ext cx="377657" cy="0"/>
            </a:xfrm>
            <a:prstGeom prst="line">
              <a:avLst/>
            </a:prstGeom>
            <a:noFill/>
            <a:ln w="6350" cap="flat" cmpd="sng" algn="ctr">
              <a:solidFill>
                <a:srgbClr val="FF0000"/>
              </a:solidFill>
              <a:prstDash val="dash"/>
              <a:miter lim="800000"/>
            </a:ln>
            <a:effectLst/>
          </p:spPr>
        </p:cxnSp>
      </p:grpSp>
      <p:grpSp>
        <p:nvGrpSpPr>
          <p:cNvPr id="54" name="Group 53"/>
          <p:cNvGrpSpPr/>
          <p:nvPr userDrawn="1"/>
        </p:nvGrpSpPr>
        <p:grpSpPr>
          <a:xfrm>
            <a:off x="-3101342" y="3937800"/>
            <a:ext cx="3018791" cy="726649"/>
            <a:chOff x="-460208" y="479536"/>
            <a:chExt cx="377657" cy="726649"/>
          </a:xfrm>
        </p:grpSpPr>
        <p:cxnSp>
          <p:nvCxnSpPr>
            <p:cNvPr id="55" name="Straight Connector 54"/>
            <p:cNvCxnSpPr/>
            <p:nvPr userDrawn="1"/>
          </p:nvCxnSpPr>
          <p:spPr bwMode="gray">
            <a:xfrm flipH="1">
              <a:off x="-460208" y="1206185"/>
              <a:ext cx="377657" cy="0"/>
            </a:xfrm>
            <a:prstGeom prst="line">
              <a:avLst/>
            </a:prstGeom>
            <a:noFill/>
            <a:ln w="6350" cap="flat" cmpd="sng" algn="ctr">
              <a:solidFill>
                <a:srgbClr val="FF0000"/>
              </a:solidFill>
              <a:prstDash val="dash"/>
              <a:miter lim="800000"/>
            </a:ln>
            <a:effectLst/>
          </p:spPr>
        </p:cxnSp>
        <p:cxnSp>
          <p:nvCxnSpPr>
            <p:cNvPr id="56" name="Straight Connector 55"/>
            <p:cNvCxnSpPr/>
            <p:nvPr userDrawn="1"/>
          </p:nvCxnSpPr>
          <p:spPr bwMode="gray">
            <a:xfrm flipH="1">
              <a:off x="-460208" y="479536"/>
              <a:ext cx="377657" cy="0"/>
            </a:xfrm>
            <a:prstGeom prst="line">
              <a:avLst/>
            </a:prstGeom>
            <a:noFill/>
            <a:ln w="6350" cap="flat" cmpd="sng" algn="ctr">
              <a:solidFill>
                <a:srgbClr val="FF0000"/>
              </a:solidFill>
              <a:prstDash val="dash"/>
              <a:miter lim="800000"/>
            </a:ln>
            <a:effectLst/>
          </p:spPr>
        </p:cxnSp>
      </p:grpSp>
      <p:grpSp>
        <p:nvGrpSpPr>
          <p:cNvPr id="57" name="Group 56"/>
          <p:cNvGrpSpPr/>
          <p:nvPr userDrawn="1"/>
        </p:nvGrpSpPr>
        <p:grpSpPr>
          <a:xfrm>
            <a:off x="12263438" y="0"/>
            <a:ext cx="3681702" cy="3436620"/>
            <a:chOff x="12263438" y="0"/>
            <a:chExt cx="3681702" cy="3436620"/>
          </a:xfrm>
        </p:grpSpPr>
        <p:sp>
          <p:nvSpPr>
            <p:cNvPr id="58" name="Rectangle 104"/>
            <p:cNvSpPr>
              <a:spLocks noChangeArrowheads="1"/>
            </p:cNvSpPr>
            <p:nvPr userDrawn="1"/>
          </p:nvSpPr>
          <p:spPr bwMode="gray">
            <a:xfrm>
              <a:off x="12263438" y="0"/>
              <a:ext cx="3681702" cy="3436620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 noProof="0" dirty="0">
                <a:solidFill>
                  <a:schemeClr val="tx1"/>
                </a:solidFill>
              </a:endParaRPr>
            </a:p>
          </p:txBody>
        </p:sp>
        <p:sp>
          <p:nvSpPr>
            <p:cNvPr id="59" name="Rectangle 105"/>
            <p:cNvSpPr>
              <a:spLocks noChangeArrowheads="1"/>
            </p:cNvSpPr>
            <p:nvPr userDrawn="1"/>
          </p:nvSpPr>
          <p:spPr bwMode="gray">
            <a:xfrm>
              <a:off x="14195425" y="601407"/>
              <a:ext cx="215900" cy="21522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60" name="Rectangle 106"/>
            <p:cNvSpPr>
              <a:spLocks noChangeArrowheads="1"/>
            </p:cNvSpPr>
            <p:nvPr userDrawn="1"/>
          </p:nvSpPr>
          <p:spPr bwMode="gray">
            <a:xfrm>
              <a:off x="14485938" y="601407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Grey 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244, 244, 244</a:t>
              </a:r>
            </a:p>
          </p:txBody>
        </p:sp>
        <p:sp>
          <p:nvSpPr>
            <p:cNvPr id="61" name="Rectangle 107"/>
            <p:cNvSpPr>
              <a:spLocks noChangeArrowheads="1"/>
            </p:cNvSpPr>
            <p:nvPr userDrawn="1"/>
          </p:nvSpPr>
          <p:spPr bwMode="gray">
            <a:xfrm>
              <a:off x="14195425" y="922551"/>
              <a:ext cx="215900" cy="21522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62" name="Rectangle 108"/>
            <p:cNvSpPr>
              <a:spLocks noChangeArrowheads="1"/>
            </p:cNvSpPr>
            <p:nvPr userDrawn="1"/>
          </p:nvSpPr>
          <p:spPr bwMode="gray">
            <a:xfrm>
              <a:off x="14485938" y="922551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Text Colour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112, 111, 111</a:t>
              </a:r>
            </a:p>
          </p:txBody>
        </p:sp>
        <p:sp>
          <p:nvSpPr>
            <p:cNvPr id="63" name="Rectangle 113"/>
            <p:cNvSpPr>
              <a:spLocks noChangeArrowheads="1"/>
            </p:cNvSpPr>
            <p:nvPr userDrawn="1"/>
          </p:nvSpPr>
          <p:spPr bwMode="gray">
            <a:xfrm>
              <a:off x="12427995" y="150750"/>
              <a:ext cx="1692000" cy="1491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200" b="1" dirty="0">
                  <a:solidFill>
                    <a:schemeClr val="tx1"/>
                  </a:solidFill>
                  <a:latin typeface="+mj-lt"/>
                </a:rPr>
                <a:t>COLOUR GUIDELINES</a:t>
              </a:r>
            </a:p>
          </p:txBody>
        </p:sp>
        <p:sp>
          <p:nvSpPr>
            <p:cNvPr id="64" name="Rectangle 109"/>
            <p:cNvSpPr>
              <a:spLocks noChangeArrowheads="1"/>
            </p:cNvSpPr>
            <p:nvPr/>
          </p:nvSpPr>
          <p:spPr bwMode="gray">
            <a:xfrm>
              <a:off x="14195425" y="1466973"/>
              <a:ext cx="215900" cy="21522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65" name="Rectangle 110"/>
            <p:cNvSpPr>
              <a:spLocks noChangeArrowheads="1"/>
            </p:cNvSpPr>
            <p:nvPr/>
          </p:nvSpPr>
          <p:spPr bwMode="gray">
            <a:xfrm>
              <a:off x="14485938" y="1466973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Blue Tint 2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0, 105, 180</a:t>
              </a:r>
            </a:p>
          </p:txBody>
        </p:sp>
        <p:sp>
          <p:nvSpPr>
            <p:cNvPr id="66" name="Rectangle 111"/>
            <p:cNvSpPr>
              <a:spLocks noChangeArrowheads="1"/>
            </p:cNvSpPr>
            <p:nvPr/>
          </p:nvSpPr>
          <p:spPr bwMode="gray">
            <a:xfrm>
              <a:off x="14195425" y="1785022"/>
              <a:ext cx="215900" cy="21522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67" name="Rectangle 112"/>
            <p:cNvSpPr>
              <a:spLocks noChangeArrowheads="1"/>
            </p:cNvSpPr>
            <p:nvPr/>
          </p:nvSpPr>
          <p:spPr bwMode="gray">
            <a:xfrm>
              <a:off x="14485938" y="17850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Blue Tint 4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0, 149, 219 </a:t>
              </a:r>
            </a:p>
          </p:txBody>
        </p:sp>
        <p:sp>
          <p:nvSpPr>
            <p:cNvPr id="68" name="Rectangle 113"/>
            <p:cNvSpPr>
              <a:spLocks noChangeArrowheads="1"/>
            </p:cNvSpPr>
            <p:nvPr userDrawn="1"/>
          </p:nvSpPr>
          <p:spPr bwMode="gray">
            <a:xfrm>
              <a:off x="12427995" y="1259970"/>
              <a:ext cx="1692000" cy="1491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b="1" dirty="0">
                  <a:solidFill>
                    <a:schemeClr val="tx1"/>
                  </a:solidFill>
                  <a:latin typeface="+mj-lt"/>
                </a:rPr>
                <a:t>SECONDARY COLOURS (SC)</a:t>
              </a:r>
            </a:p>
          </p:txBody>
        </p:sp>
        <p:sp>
          <p:nvSpPr>
            <p:cNvPr id="69" name="Rectangle 105"/>
            <p:cNvSpPr>
              <a:spLocks noChangeArrowheads="1"/>
            </p:cNvSpPr>
            <p:nvPr userDrawn="1"/>
          </p:nvSpPr>
          <p:spPr bwMode="gray">
            <a:xfrm>
              <a:off x="12427995" y="601407"/>
              <a:ext cx="215900" cy="21522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70" name="Rectangle 106"/>
            <p:cNvSpPr>
              <a:spLocks noChangeArrowheads="1"/>
            </p:cNvSpPr>
            <p:nvPr userDrawn="1"/>
          </p:nvSpPr>
          <p:spPr bwMode="gray">
            <a:xfrm>
              <a:off x="12718508" y="601407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Levi 9 Blue 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=20, 52, 160</a:t>
              </a:r>
            </a:p>
          </p:txBody>
        </p:sp>
        <p:sp>
          <p:nvSpPr>
            <p:cNvPr id="71" name="Rectangle 107"/>
            <p:cNvSpPr>
              <a:spLocks noChangeArrowheads="1"/>
            </p:cNvSpPr>
            <p:nvPr userDrawn="1"/>
          </p:nvSpPr>
          <p:spPr bwMode="gray">
            <a:xfrm>
              <a:off x="12427995" y="922551"/>
              <a:ext cx="215900" cy="2152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72" name="Rectangle 108"/>
            <p:cNvSpPr>
              <a:spLocks noChangeArrowheads="1"/>
            </p:cNvSpPr>
            <p:nvPr userDrawn="1"/>
          </p:nvSpPr>
          <p:spPr bwMode="gray">
            <a:xfrm>
              <a:off x="12718508" y="922551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White 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255, 255, 255</a:t>
              </a:r>
            </a:p>
          </p:txBody>
        </p:sp>
        <p:sp>
          <p:nvSpPr>
            <p:cNvPr id="73" name="Rectangle 109"/>
            <p:cNvSpPr>
              <a:spLocks noChangeArrowheads="1"/>
            </p:cNvSpPr>
            <p:nvPr userDrawn="1"/>
          </p:nvSpPr>
          <p:spPr bwMode="gray">
            <a:xfrm>
              <a:off x="12427995" y="1466973"/>
              <a:ext cx="215900" cy="21522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74" name="Rectangle 110"/>
            <p:cNvSpPr>
              <a:spLocks noChangeArrowheads="1"/>
            </p:cNvSpPr>
            <p:nvPr userDrawn="1"/>
          </p:nvSpPr>
          <p:spPr bwMode="gray">
            <a:xfrm>
              <a:off x="12718508" y="1466973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Blue Tint 1 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0, 79, 159</a:t>
              </a:r>
            </a:p>
          </p:txBody>
        </p:sp>
        <p:sp>
          <p:nvSpPr>
            <p:cNvPr id="75" name="Rectangle 111"/>
            <p:cNvSpPr>
              <a:spLocks noChangeArrowheads="1"/>
            </p:cNvSpPr>
            <p:nvPr userDrawn="1"/>
          </p:nvSpPr>
          <p:spPr bwMode="gray">
            <a:xfrm>
              <a:off x="12427995" y="1785022"/>
              <a:ext cx="215900" cy="21522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76" name="Rectangle 112"/>
            <p:cNvSpPr>
              <a:spLocks noChangeArrowheads="1"/>
            </p:cNvSpPr>
            <p:nvPr userDrawn="1"/>
          </p:nvSpPr>
          <p:spPr bwMode="gray">
            <a:xfrm>
              <a:off x="12718508" y="17850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Blue Tint 3 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0, 128, 201</a:t>
              </a:r>
            </a:p>
          </p:txBody>
        </p:sp>
        <p:sp>
          <p:nvSpPr>
            <p:cNvPr id="77" name="Rectangle 113"/>
            <p:cNvSpPr>
              <a:spLocks noChangeArrowheads="1"/>
            </p:cNvSpPr>
            <p:nvPr userDrawn="1"/>
          </p:nvSpPr>
          <p:spPr bwMode="gray">
            <a:xfrm>
              <a:off x="12427995" y="406530"/>
              <a:ext cx="1692000" cy="1491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b="1" dirty="0">
                  <a:solidFill>
                    <a:schemeClr val="tx1"/>
                  </a:solidFill>
                  <a:latin typeface="+mj-lt"/>
                </a:rPr>
                <a:t>PRIMARY COLOURS (PC)</a:t>
              </a:r>
            </a:p>
          </p:txBody>
        </p:sp>
        <p:sp>
          <p:nvSpPr>
            <p:cNvPr id="78" name="Rectangle 77"/>
            <p:cNvSpPr>
              <a:spLocks noChangeArrowheads="1"/>
            </p:cNvSpPr>
            <p:nvPr userDrawn="1"/>
          </p:nvSpPr>
          <p:spPr bwMode="gray">
            <a:xfrm>
              <a:off x="14195425" y="2381373"/>
              <a:ext cx="215900" cy="215228"/>
            </a:xfrm>
            <a:prstGeom prst="rect">
              <a:avLst/>
            </a:prstGeom>
            <a:solidFill>
              <a:srgbClr val="FFD203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79" name="Rectangle 78"/>
            <p:cNvSpPr>
              <a:spLocks noChangeArrowheads="1"/>
            </p:cNvSpPr>
            <p:nvPr userDrawn="1"/>
          </p:nvSpPr>
          <p:spPr bwMode="gray">
            <a:xfrm>
              <a:off x="14485938" y="2381373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Pale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255, 210, 3</a:t>
              </a:r>
            </a:p>
          </p:txBody>
        </p:sp>
        <p:sp>
          <p:nvSpPr>
            <p:cNvPr id="80" name="Rectangle 79"/>
            <p:cNvSpPr>
              <a:spLocks noChangeArrowheads="1"/>
            </p:cNvSpPr>
            <p:nvPr userDrawn="1"/>
          </p:nvSpPr>
          <p:spPr bwMode="gray">
            <a:xfrm>
              <a:off x="14195425" y="2699422"/>
              <a:ext cx="215900" cy="215228"/>
            </a:xfrm>
            <a:prstGeom prst="rect">
              <a:avLst/>
            </a:prstGeom>
            <a:solidFill>
              <a:srgbClr val="FF7D77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81" name="Rectangle 80"/>
            <p:cNvSpPr>
              <a:spLocks noChangeArrowheads="1"/>
            </p:cNvSpPr>
            <p:nvPr userDrawn="1"/>
          </p:nvSpPr>
          <p:spPr bwMode="gray">
            <a:xfrm>
              <a:off x="14485938" y="26994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Pink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255, 125, 119 </a:t>
              </a:r>
            </a:p>
          </p:txBody>
        </p:sp>
        <p:sp>
          <p:nvSpPr>
            <p:cNvPr id="82" name="Rectangle 81"/>
            <p:cNvSpPr>
              <a:spLocks noChangeArrowheads="1"/>
            </p:cNvSpPr>
            <p:nvPr userDrawn="1"/>
          </p:nvSpPr>
          <p:spPr bwMode="gray">
            <a:xfrm>
              <a:off x="12427995" y="2174370"/>
              <a:ext cx="1692000" cy="1491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b="1" dirty="0">
                  <a:solidFill>
                    <a:schemeClr val="tx1"/>
                  </a:solidFill>
                  <a:latin typeface="+mj-lt"/>
                </a:rPr>
                <a:t>TERTIARY COLOURS (TC)</a:t>
              </a:r>
            </a:p>
          </p:txBody>
        </p:sp>
        <p:sp>
          <p:nvSpPr>
            <p:cNvPr id="83" name="Rectangle 109"/>
            <p:cNvSpPr>
              <a:spLocks noChangeArrowheads="1"/>
            </p:cNvSpPr>
            <p:nvPr userDrawn="1"/>
          </p:nvSpPr>
          <p:spPr bwMode="gray">
            <a:xfrm>
              <a:off x="12427995" y="2381373"/>
              <a:ext cx="215900" cy="215228"/>
            </a:xfrm>
            <a:prstGeom prst="rect">
              <a:avLst/>
            </a:prstGeom>
            <a:solidFill>
              <a:srgbClr val="F6FF00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84" name="Rectangle 110"/>
            <p:cNvSpPr>
              <a:spLocks noChangeArrowheads="1"/>
            </p:cNvSpPr>
            <p:nvPr userDrawn="1"/>
          </p:nvSpPr>
          <p:spPr bwMode="gray">
            <a:xfrm>
              <a:off x="12718508" y="2381373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Yellow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246, 255, 0</a:t>
              </a:r>
            </a:p>
          </p:txBody>
        </p:sp>
        <p:sp>
          <p:nvSpPr>
            <p:cNvPr id="85" name="Rectangle 111"/>
            <p:cNvSpPr>
              <a:spLocks noChangeArrowheads="1"/>
            </p:cNvSpPr>
            <p:nvPr userDrawn="1"/>
          </p:nvSpPr>
          <p:spPr bwMode="gray">
            <a:xfrm>
              <a:off x="12427995" y="2699422"/>
              <a:ext cx="215900" cy="215228"/>
            </a:xfrm>
            <a:prstGeom prst="rect">
              <a:avLst/>
            </a:prstGeom>
            <a:solidFill>
              <a:srgbClr val="FF6608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86" name="Rectangle 112"/>
            <p:cNvSpPr>
              <a:spLocks noChangeArrowheads="1"/>
            </p:cNvSpPr>
            <p:nvPr userDrawn="1"/>
          </p:nvSpPr>
          <p:spPr bwMode="gray">
            <a:xfrm>
              <a:off x="12718508" y="26994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Orange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255, 102, 8</a:t>
              </a:r>
            </a:p>
          </p:txBody>
        </p:sp>
        <p:sp>
          <p:nvSpPr>
            <p:cNvPr id="87" name="Rectangle 86"/>
            <p:cNvSpPr>
              <a:spLocks noChangeArrowheads="1"/>
            </p:cNvSpPr>
            <p:nvPr userDrawn="1"/>
          </p:nvSpPr>
          <p:spPr bwMode="gray">
            <a:xfrm>
              <a:off x="14195425" y="3042322"/>
              <a:ext cx="215900" cy="215228"/>
            </a:xfrm>
            <a:prstGeom prst="rect">
              <a:avLst/>
            </a:prstGeom>
            <a:solidFill>
              <a:srgbClr val="00989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88" name="Rectangle 87"/>
            <p:cNvSpPr>
              <a:spLocks noChangeArrowheads="1"/>
            </p:cNvSpPr>
            <p:nvPr userDrawn="1"/>
          </p:nvSpPr>
          <p:spPr bwMode="gray">
            <a:xfrm>
              <a:off x="14485938" y="30423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Teal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0, 152, 146</a:t>
              </a:r>
            </a:p>
          </p:txBody>
        </p:sp>
        <p:sp>
          <p:nvSpPr>
            <p:cNvPr id="89" name="Rectangle 111"/>
            <p:cNvSpPr>
              <a:spLocks noChangeArrowheads="1"/>
            </p:cNvSpPr>
            <p:nvPr userDrawn="1"/>
          </p:nvSpPr>
          <p:spPr bwMode="gray">
            <a:xfrm>
              <a:off x="12427995" y="3042322"/>
              <a:ext cx="215900" cy="215228"/>
            </a:xfrm>
            <a:prstGeom prst="rect">
              <a:avLst/>
            </a:prstGeom>
            <a:solidFill>
              <a:srgbClr val="00A13A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90" name="Rectangle 112"/>
            <p:cNvSpPr>
              <a:spLocks noChangeArrowheads="1"/>
            </p:cNvSpPr>
            <p:nvPr userDrawn="1"/>
          </p:nvSpPr>
          <p:spPr bwMode="gray">
            <a:xfrm>
              <a:off x="12718508" y="30423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Green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0, 161, 58 </a:t>
              </a:r>
            </a:p>
          </p:txBody>
        </p:sp>
      </p:grpSp>
      <p:sp>
        <p:nvSpPr>
          <p:cNvPr id="118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658813" y="5992145"/>
            <a:ext cx="250381" cy="347662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 b="1">
                <a:solidFill>
                  <a:schemeClr val="tx2"/>
                </a:solidFill>
                <a:latin typeface="+mj-lt"/>
              </a:defRPr>
            </a:lvl1pPr>
          </a:lstStyle>
          <a:p>
            <a:fld id="{DDD2A080-DA64-4F5C-9131-47EB793B4410}" type="slidenum">
              <a:rPr lang="en-GB" smtClean="0"/>
              <a:pPr/>
              <a:t>‹#›</a:t>
            </a:fld>
            <a:endParaRPr lang="en-GB" dirty="0"/>
          </a:p>
        </p:txBody>
      </p:sp>
      <p:grpSp>
        <p:nvGrpSpPr>
          <p:cNvPr id="92" name="Group 91"/>
          <p:cNvGrpSpPr/>
          <p:nvPr userDrawn="1"/>
        </p:nvGrpSpPr>
        <p:grpSpPr>
          <a:xfrm>
            <a:off x="12263437" y="3542534"/>
            <a:ext cx="3681703" cy="2424674"/>
            <a:chOff x="12263437" y="3542534"/>
            <a:chExt cx="3681703" cy="2424674"/>
          </a:xfrm>
        </p:grpSpPr>
        <p:sp>
          <p:nvSpPr>
            <p:cNvPr id="93" name="Rectangle 104"/>
            <p:cNvSpPr>
              <a:spLocks noChangeArrowheads="1"/>
            </p:cNvSpPr>
            <p:nvPr userDrawn="1"/>
          </p:nvSpPr>
          <p:spPr bwMode="gray">
            <a:xfrm>
              <a:off x="12263438" y="3542535"/>
              <a:ext cx="3681702" cy="2424673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 noProof="0" dirty="0"/>
            </a:p>
          </p:txBody>
        </p:sp>
        <p:sp>
          <p:nvSpPr>
            <p:cNvPr id="94" name="Rectangle 93"/>
            <p:cNvSpPr/>
            <p:nvPr/>
          </p:nvSpPr>
          <p:spPr bwMode="gray">
            <a:xfrm>
              <a:off x="12263437" y="3542534"/>
              <a:ext cx="2008240" cy="2248666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tIns="36000" rIns="36000" bIns="36000" rtlCol="0" anchor="t" anchorCtr="0">
              <a:noAutofit/>
            </a:bodyPr>
            <a:lstStyle/>
            <a:p>
              <a:pPr algn="l"/>
              <a:r>
                <a:rPr lang="en-GB" sz="1200" b="1" i="0" noProof="0" dirty="0">
                  <a:solidFill>
                    <a:schemeClr val="tx1"/>
                  </a:solidFill>
                  <a:latin typeface="+mj-lt"/>
                </a:rPr>
                <a:t>CROP PICTURE</a:t>
              </a:r>
            </a:p>
            <a:p>
              <a:pPr algn="l"/>
              <a:r>
                <a:rPr lang="en-GB" sz="1000" b="0" i="0" noProof="0" dirty="0">
                  <a:solidFill>
                    <a:schemeClr val="tx1"/>
                  </a:solidFill>
                </a:rPr>
                <a:t>Select picture &gt; click</a:t>
              </a:r>
              <a:r>
                <a:rPr lang="en-GB" sz="1000" b="0" i="0" baseline="0" noProof="0" dirty="0">
                  <a:solidFill>
                    <a:schemeClr val="tx1"/>
                  </a:solidFill>
                </a:rPr>
                <a:t> on tab </a:t>
              </a:r>
              <a:r>
                <a:rPr lang="en-GB" sz="1000" b="1" i="0" baseline="0" noProof="0" dirty="0">
                  <a:solidFill>
                    <a:schemeClr val="tx1"/>
                  </a:solidFill>
                </a:rPr>
                <a:t>“Picture Tools”</a:t>
              </a:r>
              <a:r>
                <a:rPr lang="en-GB" sz="1000" b="0" i="0" baseline="0" noProof="0" dirty="0">
                  <a:solidFill>
                    <a:schemeClr val="tx1"/>
                  </a:solidFill>
                </a:rPr>
                <a:t> &gt; </a:t>
              </a:r>
              <a:r>
                <a:rPr lang="en-GB" sz="1000" b="1" i="0" baseline="0" noProof="0" dirty="0">
                  <a:solidFill>
                    <a:schemeClr val="tx1"/>
                  </a:solidFill>
                </a:rPr>
                <a:t>“Format”</a:t>
              </a:r>
            </a:p>
            <a:p>
              <a:pPr algn="l"/>
              <a:endParaRPr lang="en-GB" sz="1000" b="0" i="0" baseline="0" noProof="0" dirty="0">
                <a:solidFill>
                  <a:schemeClr val="tx1"/>
                </a:solidFill>
              </a:endParaRPr>
            </a:p>
            <a:p>
              <a:pPr algn="l"/>
              <a:endParaRPr lang="en-GB" sz="1000" b="0" i="0" baseline="0" noProof="0" dirty="0">
                <a:solidFill>
                  <a:schemeClr val="tx1"/>
                </a:solidFill>
              </a:endParaRPr>
            </a:p>
            <a:p>
              <a:pPr algn="l"/>
              <a:endParaRPr lang="en-GB" sz="1000" b="0" i="0" baseline="0" noProof="0" dirty="0">
                <a:solidFill>
                  <a:schemeClr val="tx1"/>
                </a:solidFill>
              </a:endParaRPr>
            </a:p>
            <a:p>
              <a:pPr algn="l"/>
              <a:r>
                <a:rPr lang="en-GB" sz="1000" b="0" i="0" noProof="0" dirty="0">
                  <a:solidFill>
                    <a:schemeClr val="tx1"/>
                  </a:solidFill>
                </a:rPr>
                <a:t>Click</a:t>
              </a:r>
              <a:r>
                <a:rPr lang="en-GB" sz="1000" b="0" i="0" baseline="0" noProof="0" dirty="0">
                  <a:solidFill>
                    <a:schemeClr val="tx1"/>
                  </a:solidFill>
                </a:rPr>
                <a:t> on the icon above </a:t>
              </a:r>
              <a:r>
                <a:rPr lang="en-GB" sz="1000" b="1" i="0" baseline="0" noProof="0" dirty="0">
                  <a:solidFill>
                    <a:schemeClr val="tx1"/>
                  </a:solidFill>
                </a:rPr>
                <a:t>“Crop”</a:t>
              </a:r>
            </a:p>
            <a:p>
              <a:pPr algn="l"/>
              <a:endParaRPr lang="en-GB" sz="1000" b="0" i="0" baseline="0" noProof="0" dirty="0">
                <a:solidFill>
                  <a:schemeClr val="tx1"/>
                </a:solidFill>
              </a:endParaRPr>
            </a:p>
            <a:p>
              <a:pPr algn="l"/>
              <a:endParaRPr lang="en-GB" sz="1000" b="0" i="0" baseline="0" noProof="0" dirty="0">
                <a:solidFill>
                  <a:schemeClr val="tx1"/>
                </a:solidFill>
              </a:endParaRPr>
            </a:p>
            <a:p>
              <a:pPr algn="l"/>
              <a:r>
                <a:rPr lang="en-GB" sz="1000" b="0" i="0" baseline="0" noProof="0" dirty="0">
                  <a:solidFill>
                    <a:schemeClr val="tx1"/>
                  </a:solidFill>
                </a:rPr>
                <a:t>You will see crop and scale markers on the corners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000" b="0" i="0" noProof="0" dirty="0">
                  <a:solidFill>
                    <a:schemeClr val="tx1"/>
                  </a:solidFill>
                </a:rPr>
                <a:t>Use the </a:t>
              </a:r>
              <a:r>
                <a:rPr lang="en-GB" sz="1000" b="1" i="0" noProof="0" dirty="0">
                  <a:solidFill>
                    <a:schemeClr val="tx1"/>
                  </a:solidFill>
                </a:rPr>
                <a:t>“circular scale icon” </a:t>
              </a:r>
              <a:r>
                <a:rPr lang="en-GB" sz="1000" b="0" i="0" noProof="0" dirty="0">
                  <a:solidFill>
                    <a:schemeClr val="tx1"/>
                  </a:solidFill>
                </a:rPr>
                <a:t>to scale your picture within the cropped region.</a:t>
              </a:r>
            </a:p>
            <a:p>
              <a:pPr algn="l"/>
              <a:endParaRPr lang="en-GB" sz="1000" b="0" i="0" noProof="0" dirty="0">
                <a:solidFill>
                  <a:schemeClr val="tx1"/>
                </a:solidFill>
              </a:endParaRPr>
            </a:p>
            <a:p>
              <a:pPr algn="l"/>
              <a:endParaRPr lang="en-GB" sz="1000" b="0" i="0" noProof="0" dirty="0">
                <a:solidFill>
                  <a:schemeClr val="tx1"/>
                </a:solidFill>
              </a:endParaRPr>
            </a:p>
          </p:txBody>
        </p:sp>
        <p:pic>
          <p:nvPicPr>
            <p:cNvPr id="95" name="Picture 9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gray">
            <a:xfrm>
              <a:off x="14887153" y="5028163"/>
              <a:ext cx="352425" cy="352425"/>
            </a:xfrm>
            <a:prstGeom prst="rect">
              <a:avLst/>
            </a:prstGeom>
          </p:spPr>
        </p:pic>
        <p:pic>
          <p:nvPicPr>
            <p:cNvPr id="96" name="Picture 9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gray">
            <a:xfrm>
              <a:off x="14360822" y="3611888"/>
              <a:ext cx="1405088" cy="524792"/>
            </a:xfrm>
            <a:prstGeom prst="rect">
              <a:avLst/>
            </a:prstGeom>
          </p:spPr>
        </p:pic>
        <p:pic>
          <p:nvPicPr>
            <p:cNvPr id="97" name="Picture 9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gray">
            <a:xfrm>
              <a:off x="14360822" y="5028164"/>
              <a:ext cx="352425" cy="352425"/>
            </a:xfrm>
            <a:prstGeom prst="rect">
              <a:avLst/>
            </a:prstGeom>
          </p:spPr>
        </p:pic>
        <p:pic>
          <p:nvPicPr>
            <p:cNvPr id="98" name="Picture 9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gray">
            <a:xfrm>
              <a:off x="15413485" y="5028164"/>
              <a:ext cx="352425" cy="352425"/>
            </a:xfrm>
            <a:prstGeom prst="rect">
              <a:avLst/>
            </a:prstGeom>
          </p:spPr>
        </p:pic>
        <p:grpSp>
          <p:nvGrpSpPr>
            <p:cNvPr id="99" name="Group 98"/>
            <p:cNvGrpSpPr/>
            <p:nvPr userDrawn="1"/>
          </p:nvGrpSpPr>
          <p:grpSpPr>
            <a:xfrm>
              <a:off x="14367592" y="4149392"/>
              <a:ext cx="511967" cy="758182"/>
              <a:chOff x="14093278" y="4121452"/>
              <a:chExt cx="511967" cy="758182"/>
            </a:xfrm>
          </p:grpSpPr>
          <p:pic>
            <p:nvPicPr>
              <p:cNvPr id="103" name="Picture 102"/>
              <p:cNvPicPr>
                <a:picLocks noChangeAspect="1"/>
              </p:cNvPicPr>
              <p:nvPr/>
            </p:nvPicPr>
            <p:blipFill rotWithShape="1"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38920" b="13479"/>
              <a:stretch/>
            </p:blipFill>
            <p:spPr bwMode="gray">
              <a:xfrm>
                <a:off x="14093278" y="4121452"/>
                <a:ext cx="511967" cy="758182"/>
              </a:xfrm>
              <a:prstGeom prst="rect">
                <a:avLst/>
              </a:prstGeom>
            </p:spPr>
          </p:pic>
          <p:sp>
            <p:nvSpPr>
              <p:cNvPr id="104" name="Rectangle 103"/>
              <p:cNvSpPr/>
              <p:nvPr/>
            </p:nvSpPr>
            <p:spPr bwMode="gray">
              <a:xfrm>
                <a:off x="14122400" y="4229100"/>
                <a:ext cx="393700" cy="368300"/>
              </a:xfrm>
              <a:prstGeom prst="rect">
                <a:avLst/>
              </a:prstGeom>
              <a:solidFill>
                <a:srgbClr val="FFFFFF">
                  <a:alpha val="0"/>
                </a:srgb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/>
                <a:endParaRPr lang="en-US" dirty="0" err="1"/>
              </a:p>
            </p:txBody>
          </p:sp>
        </p:grpSp>
        <p:cxnSp>
          <p:nvCxnSpPr>
            <p:cNvPr id="100" name="Straight Arrow Connector 99"/>
            <p:cNvCxnSpPr/>
            <p:nvPr/>
          </p:nvCxnSpPr>
          <p:spPr bwMode="gray">
            <a:xfrm flipV="1">
              <a:off x="14537035" y="5400695"/>
              <a:ext cx="0" cy="1800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Arrow Connector 100"/>
            <p:cNvCxnSpPr/>
            <p:nvPr/>
          </p:nvCxnSpPr>
          <p:spPr bwMode="gray">
            <a:xfrm flipV="1">
              <a:off x="15641086" y="5400695"/>
              <a:ext cx="0" cy="1800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2" name="Oval 101"/>
            <p:cNvSpPr/>
            <p:nvPr/>
          </p:nvSpPr>
          <p:spPr bwMode="gray">
            <a:xfrm>
              <a:off x="15517444" y="5108869"/>
              <a:ext cx="233362" cy="233362"/>
            </a:xfrm>
            <a:prstGeom prst="ellipse">
              <a:avLst/>
            </a:prstGeom>
            <a:solidFill>
              <a:srgbClr val="FFFFFF">
                <a:alpha val="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/>
              <a:endParaRPr lang="en-US" dirty="0" err="1"/>
            </a:p>
          </p:txBody>
        </p:sp>
      </p:grpSp>
    </p:spTree>
    <p:extLst>
      <p:ext uri="{BB962C8B-B14F-4D97-AF65-F5344CB8AC3E}">
        <p14:creationId xmlns:p14="http://schemas.microsoft.com/office/powerpoint/2010/main" val="3447797739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2 With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10932160" y="6019800"/>
            <a:ext cx="1259840" cy="838199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GB" sz="1600" dirty="0" err="1">
              <a:solidFill>
                <a:schemeClr val="tx1"/>
              </a:solidFill>
            </a:endParaRPr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58814" y="1544637"/>
            <a:ext cx="5184774" cy="4475163"/>
          </a:xfrm>
        </p:spPr>
        <p:txBody>
          <a:bodyPr/>
          <a:lstStyle/>
          <a:p>
            <a:pPr lvl="0"/>
            <a:r>
              <a:rPr lang="en-GB" noProof="0"/>
              <a:t>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18" name="Picture Placeholder 17"/>
          <p:cNvSpPr>
            <a:spLocks noGrp="1"/>
          </p:cNvSpPr>
          <p:nvPr>
            <p:ph type="pic" sz="quarter" idx="15" hasCustomPrompt="1"/>
          </p:nvPr>
        </p:nvSpPr>
        <p:spPr bwMode="auto">
          <a:xfrm>
            <a:off x="6348413" y="-2"/>
            <a:ext cx="5843587" cy="6858002"/>
          </a:xfrm>
          <a:custGeom>
            <a:avLst/>
            <a:gdLst>
              <a:gd name="connsiteX0" fmla="*/ 5034304 w 5843587"/>
              <a:gd name="connsiteY0" fmla="*/ 6352964 h 6858001"/>
              <a:gd name="connsiteX1" fmla="*/ 4994816 w 5843587"/>
              <a:gd name="connsiteY1" fmla="*/ 6392626 h 6858001"/>
              <a:gd name="connsiteX2" fmla="*/ 5034304 w 5843587"/>
              <a:gd name="connsiteY2" fmla="*/ 6432288 h 6858001"/>
              <a:gd name="connsiteX3" fmla="*/ 5073792 w 5843587"/>
              <a:gd name="connsiteY3" fmla="*/ 6392626 h 6858001"/>
              <a:gd name="connsiteX4" fmla="*/ 5034304 w 5843587"/>
              <a:gd name="connsiteY4" fmla="*/ 6352964 h 6858001"/>
              <a:gd name="connsiteX5" fmla="*/ 5031821 w 5843587"/>
              <a:gd name="connsiteY5" fmla="*/ 6250330 h 6858001"/>
              <a:gd name="connsiteX6" fmla="*/ 4927244 w 5843587"/>
              <a:gd name="connsiteY6" fmla="*/ 6293859 h 6858001"/>
              <a:gd name="connsiteX7" fmla="*/ 4883137 w 5843587"/>
              <a:gd name="connsiteY7" fmla="*/ 6397330 h 6858001"/>
              <a:gd name="connsiteX8" fmla="*/ 4983446 w 5843587"/>
              <a:gd name="connsiteY8" fmla="*/ 6534339 h 6858001"/>
              <a:gd name="connsiteX9" fmla="*/ 5014036 w 5843587"/>
              <a:gd name="connsiteY9" fmla="*/ 6485815 h 6858001"/>
              <a:gd name="connsiteX10" fmla="*/ 4940050 w 5843587"/>
              <a:gd name="connsiteY10" fmla="*/ 6396616 h 6858001"/>
              <a:gd name="connsiteX11" fmla="*/ 5033244 w 5843587"/>
              <a:gd name="connsiteY11" fmla="*/ 6304563 h 6858001"/>
              <a:gd name="connsiteX12" fmla="*/ 5128573 w 5843587"/>
              <a:gd name="connsiteY12" fmla="*/ 6394475 h 6858001"/>
              <a:gd name="connsiteX13" fmla="*/ 5104385 w 5843587"/>
              <a:gd name="connsiteY13" fmla="*/ 6463693 h 6858001"/>
              <a:gd name="connsiteX14" fmla="*/ 5103673 w 5843587"/>
              <a:gd name="connsiteY14" fmla="*/ 6463693 h 6858001"/>
              <a:gd name="connsiteX15" fmla="*/ 5103673 w 5843587"/>
              <a:gd name="connsiteY15" fmla="*/ 6464407 h 6858001"/>
              <a:gd name="connsiteX16" fmla="*/ 5003365 w 5843587"/>
              <a:gd name="connsiteY16" fmla="*/ 6613547 h 6858001"/>
              <a:gd name="connsiteX17" fmla="*/ 5055298 w 5843587"/>
              <a:gd name="connsiteY17" fmla="*/ 6613547 h 6858001"/>
              <a:gd name="connsiteX18" fmla="*/ 5078774 w 5843587"/>
              <a:gd name="connsiteY18" fmla="*/ 6600703 h 6858001"/>
              <a:gd name="connsiteX19" fmla="*/ 5133553 w 5843587"/>
              <a:gd name="connsiteY19" fmla="*/ 6511504 h 6858001"/>
              <a:gd name="connsiteX20" fmla="*/ 5144224 w 5843587"/>
              <a:gd name="connsiteY20" fmla="*/ 6495091 h 6858001"/>
              <a:gd name="connsiteX21" fmla="*/ 5184774 w 5843587"/>
              <a:gd name="connsiteY21" fmla="*/ 6393048 h 6858001"/>
              <a:gd name="connsiteX22" fmla="*/ 5137821 w 5843587"/>
              <a:gd name="connsiteY22" fmla="*/ 6289578 h 6858001"/>
              <a:gd name="connsiteX23" fmla="*/ 5031821 w 5843587"/>
              <a:gd name="connsiteY23" fmla="*/ 6250330 h 6858001"/>
              <a:gd name="connsiteX24" fmla="*/ 0 w 5843587"/>
              <a:gd name="connsiteY24" fmla="*/ 0 h 6858001"/>
              <a:gd name="connsiteX25" fmla="*/ 5843587 w 5843587"/>
              <a:gd name="connsiteY25" fmla="*/ 0 h 6858001"/>
              <a:gd name="connsiteX26" fmla="*/ 5843587 w 5843587"/>
              <a:gd name="connsiteY26" fmla="*/ 6858001 h 6858001"/>
              <a:gd name="connsiteX27" fmla="*/ 0 w 5843587"/>
              <a:gd name="connsiteY27" fmla="*/ 685800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5843587" h="6858001">
                <a:moveTo>
                  <a:pt x="5034304" y="6352964"/>
                </a:moveTo>
                <a:cubicBezTo>
                  <a:pt x="5012495" y="6352964"/>
                  <a:pt x="4994816" y="6370721"/>
                  <a:pt x="4994816" y="6392626"/>
                </a:cubicBezTo>
                <a:cubicBezTo>
                  <a:pt x="4994816" y="6414531"/>
                  <a:pt x="5012495" y="6432288"/>
                  <a:pt x="5034304" y="6432288"/>
                </a:cubicBezTo>
                <a:cubicBezTo>
                  <a:pt x="5056113" y="6432288"/>
                  <a:pt x="5073792" y="6414531"/>
                  <a:pt x="5073792" y="6392626"/>
                </a:cubicBezTo>
                <a:cubicBezTo>
                  <a:pt x="5073792" y="6370721"/>
                  <a:pt x="5056113" y="6352964"/>
                  <a:pt x="5034304" y="6352964"/>
                </a:cubicBezTo>
                <a:close/>
                <a:moveTo>
                  <a:pt x="5031821" y="6250330"/>
                </a:moveTo>
                <a:cubicBezTo>
                  <a:pt x="4992694" y="6250330"/>
                  <a:pt x="4954989" y="6266029"/>
                  <a:pt x="4927244" y="6293859"/>
                </a:cubicBezTo>
                <a:cubicBezTo>
                  <a:pt x="4898788" y="6321689"/>
                  <a:pt x="4883137" y="6358796"/>
                  <a:pt x="4883137" y="6397330"/>
                </a:cubicBezTo>
                <a:cubicBezTo>
                  <a:pt x="4883137" y="6461553"/>
                  <a:pt x="4922976" y="6515785"/>
                  <a:pt x="4983446" y="6534339"/>
                </a:cubicBezTo>
                <a:cubicBezTo>
                  <a:pt x="5014036" y="6485815"/>
                  <a:pt x="5014036" y="6485815"/>
                  <a:pt x="5014036" y="6485815"/>
                </a:cubicBezTo>
                <a:cubicBezTo>
                  <a:pt x="4971352" y="6477965"/>
                  <a:pt x="4940050" y="6441572"/>
                  <a:pt x="4940050" y="6396616"/>
                </a:cubicBezTo>
                <a:cubicBezTo>
                  <a:pt x="4940050" y="6345951"/>
                  <a:pt x="4981311" y="6304563"/>
                  <a:pt x="5033244" y="6304563"/>
                </a:cubicBezTo>
                <a:cubicBezTo>
                  <a:pt x="5080197" y="6304563"/>
                  <a:pt x="5128573" y="6338102"/>
                  <a:pt x="5128573" y="6394475"/>
                </a:cubicBezTo>
                <a:cubicBezTo>
                  <a:pt x="5128573" y="6420878"/>
                  <a:pt x="5115767" y="6443713"/>
                  <a:pt x="5104385" y="6463693"/>
                </a:cubicBezTo>
                <a:cubicBezTo>
                  <a:pt x="5103673" y="6463693"/>
                  <a:pt x="5103673" y="6463693"/>
                  <a:pt x="5103673" y="6463693"/>
                </a:cubicBezTo>
                <a:cubicBezTo>
                  <a:pt x="5103673" y="6464407"/>
                  <a:pt x="5103673" y="6464407"/>
                  <a:pt x="5103673" y="6464407"/>
                </a:cubicBezTo>
                <a:cubicBezTo>
                  <a:pt x="5003365" y="6613547"/>
                  <a:pt x="5003365" y="6613547"/>
                  <a:pt x="5003365" y="6613547"/>
                </a:cubicBezTo>
                <a:cubicBezTo>
                  <a:pt x="5055298" y="6613547"/>
                  <a:pt x="5055298" y="6613547"/>
                  <a:pt x="5055298" y="6613547"/>
                </a:cubicBezTo>
                <a:cubicBezTo>
                  <a:pt x="5064546" y="6613547"/>
                  <a:pt x="5073794" y="6608552"/>
                  <a:pt x="5078774" y="6600703"/>
                </a:cubicBezTo>
                <a:cubicBezTo>
                  <a:pt x="5133553" y="6511504"/>
                  <a:pt x="5133553" y="6511504"/>
                  <a:pt x="5133553" y="6511504"/>
                </a:cubicBezTo>
                <a:cubicBezTo>
                  <a:pt x="5137110" y="6505795"/>
                  <a:pt x="5140667" y="6500087"/>
                  <a:pt x="5144224" y="6495091"/>
                </a:cubicBezTo>
                <a:cubicBezTo>
                  <a:pt x="5164143" y="6462266"/>
                  <a:pt x="5184774" y="6428014"/>
                  <a:pt x="5184774" y="6393048"/>
                </a:cubicBezTo>
                <a:cubicBezTo>
                  <a:pt x="5184774" y="6340956"/>
                  <a:pt x="5159163" y="6308131"/>
                  <a:pt x="5137821" y="6289578"/>
                </a:cubicBezTo>
                <a:cubicBezTo>
                  <a:pt x="5110076" y="6264602"/>
                  <a:pt x="5070949" y="6250330"/>
                  <a:pt x="5031821" y="6250330"/>
                </a:cubicBezTo>
                <a:close/>
                <a:moveTo>
                  <a:pt x="0" y="0"/>
                </a:moveTo>
                <a:lnTo>
                  <a:pt x="5843587" y="0"/>
                </a:lnTo>
                <a:lnTo>
                  <a:pt x="5843587" y="6858001"/>
                </a:lnTo>
                <a:lnTo>
                  <a:pt x="0" y="6858001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180000" tIns="180000" rIns="648000" bIns="180000" anchor="ctr">
            <a:noAutofit/>
          </a:bodyPr>
          <a:lstStyle>
            <a:lvl1pPr algn="r">
              <a:defRPr/>
            </a:lvl1pPr>
          </a:lstStyle>
          <a:p>
            <a:r>
              <a:rPr lang="en-GB" dirty="0"/>
              <a:t>Click on icon left </a:t>
            </a:r>
            <a:br>
              <a:rPr lang="en-GB" dirty="0"/>
            </a:br>
            <a:r>
              <a:rPr lang="en-GB" dirty="0"/>
              <a:t>to insert picture </a:t>
            </a:r>
            <a:endParaRPr lang="nl-NL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8813" y="515833"/>
            <a:ext cx="5184775" cy="854075"/>
          </a:xfrm>
        </p:spPr>
        <p:txBody>
          <a:bodyPr/>
          <a:lstStyle/>
          <a:p>
            <a:r>
              <a:rPr lang="en-GB" noProof="0"/>
              <a:t>Click to edit Master title style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351371" y="6372229"/>
            <a:ext cx="272256" cy="18811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 b="1">
                <a:solidFill>
                  <a:schemeClr val="tx2"/>
                </a:solidFill>
                <a:latin typeface="+mj-lt"/>
              </a:defRPr>
            </a:lvl1pPr>
          </a:lstStyle>
          <a:p>
            <a:fld id="{DDD2A080-DA64-4F5C-9131-47EB793B4410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Footer Placeholder 34"/>
          <p:cNvSpPr>
            <a:spLocks noGrp="1"/>
          </p:cNvSpPr>
          <p:nvPr>
            <p:ph type="ftr" sz="quarter" idx="3"/>
          </p:nvPr>
        </p:nvSpPr>
        <p:spPr>
          <a:xfrm>
            <a:off x="673691" y="6370641"/>
            <a:ext cx="5169898" cy="189708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of this </a:t>
            </a:r>
            <a:r>
              <a:rPr lang="en-GB" noProof="0" dirty="0"/>
              <a:t>presentation</a:t>
            </a:r>
            <a:r>
              <a:rPr lang="en-US" dirty="0"/>
              <a:t> (Footer Text)</a:t>
            </a:r>
            <a:endParaRPr lang="nl-NL" dirty="0"/>
          </a:p>
        </p:txBody>
      </p:sp>
      <p:grpSp>
        <p:nvGrpSpPr>
          <p:cNvPr id="34" name="Group 33"/>
          <p:cNvGrpSpPr/>
          <p:nvPr userDrawn="1"/>
        </p:nvGrpSpPr>
        <p:grpSpPr>
          <a:xfrm>
            <a:off x="12263437" y="3542534"/>
            <a:ext cx="3681703" cy="2424674"/>
            <a:chOff x="12263437" y="3542534"/>
            <a:chExt cx="3681703" cy="2424674"/>
          </a:xfrm>
        </p:grpSpPr>
        <p:sp>
          <p:nvSpPr>
            <p:cNvPr id="35" name="Rectangle 104"/>
            <p:cNvSpPr>
              <a:spLocks noChangeArrowheads="1"/>
            </p:cNvSpPr>
            <p:nvPr userDrawn="1"/>
          </p:nvSpPr>
          <p:spPr bwMode="gray">
            <a:xfrm>
              <a:off x="12263438" y="3542535"/>
              <a:ext cx="3681702" cy="2424673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 noProof="0" dirty="0"/>
            </a:p>
          </p:txBody>
        </p:sp>
        <p:sp>
          <p:nvSpPr>
            <p:cNvPr id="36" name="Rectangle 35"/>
            <p:cNvSpPr/>
            <p:nvPr/>
          </p:nvSpPr>
          <p:spPr bwMode="gray">
            <a:xfrm>
              <a:off x="12263437" y="3542534"/>
              <a:ext cx="2008240" cy="2248666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tIns="36000" rIns="36000" bIns="36000" rtlCol="0" anchor="t" anchorCtr="0">
              <a:noAutofit/>
            </a:bodyPr>
            <a:lstStyle/>
            <a:p>
              <a:pPr algn="l"/>
              <a:r>
                <a:rPr lang="en-GB" sz="1200" b="1" i="0" noProof="0" dirty="0">
                  <a:solidFill>
                    <a:schemeClr val="tx1"/>
                  </a:solidFill>
                  <a:latin typeface="+mj-lt"/>
                </a:rPr>
                <a:t>CROP PICTURE</a:t>
              </a:r>
            </a:p>
            <a:p>
              <a:pPr algn="l"/>
              <a:r>
                <a:rPr lang="en-GB" sz="1000" b="0" i="0" noProof="0" dirty="0">
                  <a:solidFill>
                    <a:schemeClr val="tx1"/>
                  </a:solidFill>
                </a:rPr>
                <a:t>Select picture &gt; click</a:t>
              </a:r>
              <a:r>
                <a:rPr lang="en-GB" sz="1000" b="0" i="0" baseline="0" noProof="0" dirty="0">
                  <a:solidFill>
                    <a:schemeClr val="tx1"/>
                  </a:solidFill>
                </a:rPr>
                <a:t> on tab </a:t>
              </a:r>
              <a:r>
                <a:rPr lang="en-GB" sz="1000" b="1" i="0" baseline="0" noProof="0" dirty="0">
                  <a:solidFill>
                    <a:schemeClr val="tx1"/>
                  </a:solidFill>
                </a:rPr>
                <a:t>“Picture Tools”</a:t>
              </a:r>
              <a:r>
                <a:rPr lang="en-GB" sz="1000" b="0" i="0" baseline="0" noProof="0" dirty="0">
                  <a:solidFill>
                    <a:schemeClr val="tx1"/>
                  </a:solidFill>
                </a:rPr>
                <a:t> &gt; </a:t>
              </a:r>
              <a:r>
                <a:rPr lang="en-GB" sz="1000" b="1" i="0" baseline="0" noProof="0" dirty="0">
                  <a:solidFill>
                    <a:schemeClr val="tx1"/>
                  </a:solidFill>
                </a:rPr>
                <a:t>“Format”</a:t>
              </a:r>
            </a:p>
            <a:p>
              <a:pPr algn="l"/>
              <a:endParaRPr lang="en-GB" sz="1000" b="0" i="0" baseline="0" noProof="0" dirty="0">
                <a:solidFill>
                  <a:schemeClr val="tx1"/>
                </a:solidFill>
              </a:endParaRPr>
            </a:p>
            <a:p>
              <a:pPr algn="l"/>
              <a:endParaRPr lang="en-GB" sz="1000" b="0" i="0" baseline="0" noProof="0" dirty="0">
                <a:solidFill>
                  <a:schemeClr val="tx1"/>
                </a:solidFill>
              </a:endParaRPr>
            </a:p>
            <a:p>
              <a:pPr algn="l"/>
              <a:endParaRPr lang="en-GB" sz="1000" b="0" i="0" baseline="0" noProof="0" dirty="0">
                <a:solidFill>
                  <a:schemeClr val="tx1"/>
                </a:solidFill>
              </a:endParaRPr>
            </a:p>
            <a:p>
              <a:pPr algn="l"/>
              <a:r>
                <a:rPr lang="en-GB" sz="1000" b="0" i="0" noProof="0" dirty="0">
                  <a:solidFill>
                    <a:schemeClr val="tx1"/>
                  </a:solidFill>
                </a:rPr>
                <a:t>Click</a:t>
              </a:r>
              <a:r>
                <a:rPr lang="en-GB" sz="1000" b="0" i="0" baseline="0" noProof="0" dirty="0">
                  <a:solidFill>
                    <a:schemeClr val="tx1"/>
                  </a:solidFill>
                </a:rPr>
                <a:t> on the icon above </a:t>
              </a:r>
              <a:r>
                <a:rPr lang="en-GB" sz="1000" b="1" i="0" baseline="0" noProof="0" dirty="0">
                  <a:solidFill>
                    <a:schemeClr val="tx1"/>
                  </a:solidFill>
                </a:rPr>
                <a:t>“Crop”</a:t>
              </a:r>
            </a:p>
            <a:p>
              <a:pPr algn="l"/>
              <a:endParaRPr lang="en-GB" sz="1000" b="0" i="0" baseline="0" noProof="0" dirty="0">
                <a:solidFill>
                  <a:schemeClr val="tx1"/>
                </a:solidFill>
              </a:endParaRPr>
            </a:p>
            <a:p>
              <a:pPr algn="l"/>
              <a:endParaRPr lang="en-GB" sz="1000" b="0" i="0" baseline="0" noProof="0" dirty="0">
                <a:solidFill>
                  <a:schemeClr val="tx1"/>
                </a:solidFill>
              </a:endParaRPr>
            </a:p>
            <a:p>
              <a:pPr algn="l"/>
              <a:r>
                <a:rPr lang="en-GB" sz="1000" b="0" i="0" baseline="0" noProof="0" dirty="0">
                  <a:solidFill>
                    <a:schemeClr val="tx1"/>
                  </a:solidFill>
                </a:rPr>
                <a:t>You will see crop and scale markers on the corners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000" b="0" i="0" noProof="0" dirty="0">
                  <a:solidFill>
                    <a:schemeClr val="tx1"/>
                  </a:solidFill>
                </a:rPr>
                <a:t>Use the </a:t>
              </a:r>
              <a:r>
                <a:rPr lang="en-GB" sz="1000" b="1" i="0" noProof="0" dirty="0">
                  <a:solidFill>
                    <a:schemeClr val="tx1"/>
                  </a:solidFill>
                </a:rPr>
                <a:t>“circular scale icon” </a:t>
              </a:r>
              <a:r>
                <a:rPr lang="en-GB" sz="1000" b="0" i="0" noProof="0" dirty="0">
                  <a:solidFill>
                    <a:schemeClr val="tx1"/>
                  </a:solidFill>
                </a:rPr>
                <a:t>to scale your picture within the cropped region.</a:t>
              </a:r>
            </a:p>
            <a:p>
              <a:pPr algn="l"/>
              <a:endParaRPr lang="en-GB" sz="1000" b="0" i="0" noProof="0" dirty="0">
                <a:solidFill>
                  <a:schemeClr val="tx1"/>
                </a:solidFill>
              </a:endParaRPr>
            </a:p>
            <a:p>
              <a:pPr algn="l"/>
              <a:endParaRPr lang="en-GB" sz="1000" b="0" i="0" noProof="0" dirty="0">
                <a:solidFill>
                  <a:schemeClr val="tx1"/>
                </a:solidFill>
              </a:endParaRPr>
            </a:p>
          </p:txBody>
        </p:sp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gray">
            <a:xfrm>
              <a:off x="14887153" y="5028163"/>
              <a:ext cx="352425" cy="352425"/>
            </a:xfrm>
            <a:prstGeom prst="rect">
              <a:avLst/>
            </a:prstGeom>
          </p:spPr>
        </p:pic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gray">
            <a:xfrm>
              <a:off x="14360822" y="3611888"/>
              <a:ext cx="1405088" cy="524792"/>
            </a:xfrm>
            <a:prstGeom prst="rect">
              <a:avLst/>
            </a:prstGeom>
          </p:spPr>
        </p:pic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gray">
            <a:xfrm>
              <a:off x="14360822" y="5028164"/>
              <a:ext cx="352425" cy="352425"/>
            </a:xfrm>
            <a:prstGeom prst="rect">
              <a:avLst/>
            </a:prstGeom>
          </p:spPr>
        </p:pic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gray">
            <a:xfrm>
              <a:off x="15413485" y="5028164"/>
              <a:ext cx="352425" cy="352425"/>
            </a:xfrm>
            <a:prstGeom prst="rect">
              <a:avLst/>
            </a:prstGeom>
          </p:spPr>
        </p:pic>
        <p:grpSp>
          <p:nvGrpSpPr>
            <p:cNvPr id="41" name="Group 40"/>
            <p:cNvGrpSpPr/>
            <p:nvPr userDrawn="1"/>
          </p:nvGrpSpPr>
          <p:grpSpPr>
            <a:xfrm>
              <a:off x="14367592" y="4149392"/>
              <a:ext cx="511967" cy="758182"/>
              <a:chOff x="14093278" y="4121452"/>
              <a:chExt cx="511967" cy="758182"/>
            </a:xfrm>
          </p:grpSpPr>
          <p:pic>
            <p:nvPicPr>
              <p:cNvPr id="45" name="Picture 44"/>
              <p:cNvPicPr>
                <a:picLocks noChangeAspect="1"/>
              </p:cNvPicPr>
              <p:nvPr/>
            </p:nvPicPr>
            <p:blipFill rotWithShape="1"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38920" b="13479"/>
              <a:stretch/>
            </p:blipFill>
            <p:spPr bwMode="gray">
              <a:xfrm>
                <a:off x="14093278" y="4121452"/>
                <a:ext cx="511967" cy="758182"/>
              </a:xfrm>
              <a:prstGeom prst="rect">
                <a:avLst/>
              </a:prstGeom>
            </p:spPr>
          </p:pic>
          <p:sp>
            <p:nvSpPr>
              <p:cNvPr id="46" name="Rectangle 45"/>
              <p:cNvSpPr/>
              <p:nvPr/>
            </p:nvSpPr>
            <p:spPr bwMode="gray">
              <a:xfrm>
                <a:off x="14122400" y="4229100"/>
                <a:ext cx="393700" cy="368300"/>
              </a:xfrm>
              <a:prstGeom prst="rect">
                <a:avLst/>
              </a:prstGeom>
              <a:solidFill>
                <a:srgbClr val="FFFFFF">
                  <a:alpha val="0"/>
                </a:srgb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/>
                <a:endParaRPr lang="en-US" dirty="0" err="1"/>
              </a:p>
            </p:txBody>
          </p:sp>
        </p:grpSp>
        <p:cxnSp>
          <p:nvCxnSpPr>
            <p:cNvPr id="42" name="Straight Arrow Connector 41"/>
            <p:cNvCxnSpPr/>
            <p:nvPr/>
          </p:nvCxnSpPr>
          <p:spPr bwMode="gray">
            <a:xfrm flipV="1">
              <a:off x="14537035" y="5400695"/>
              <a:ext cx="0" cy="1800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/>
            <p:nvPr/>
          </p:nvCxnSpPr>
          <p:spPr bwMode="gray">
            <a:xfrm flipV="1">
              <a:off x="15641086" y="5400695"/>
              <a:ext cx="0" cy="1800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Oval 43"/>
            <p:cNvSpPr/>
            <p:nvPr/>
          </p:nvSpPr>
          <p:spPr bwMode="gray">
            <a:xfrm>
              <a:off x="15517444" y="5108869"/>
              <a:ext cx="233362" cy="233362"/>
            </a:xfrm>
            <a:prstGeom prst="ellipse">
              <a:avLst/>
            </a:prstGeom>
            <a:solidFill>
              <a:srgbClr val="FFFFFF">
                <a:alpha val="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/>
              <a:endParaRPr lang="en-US" dirty="0" err="1"/>
            </a:p>
          </p:txBody>
        </p:sp>
      </p:grpSp>
    </p:spTree>
    <p:extLst>
      <p:ext uri="{BB962C8B-B14F-4D97-AF65-F5344CB8AC3E}">
        <p14:creationId xmlns:p14="http://schemas.microsoft.com/office/powerpoint/2010/main" val="77227173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2 With Image Right With bor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58814" y="1544637"/>
            <a:ext cx="5184774" cy="4475163"/>
          </a:xfrm>
        </p:spPr>
        <p:txBody>
          <a:bodyPr/>
          <a:lstStyle/>
          <a:p>
            <a:pPr lvl="0"/>
            <a:r>
              <a:rPr lang="en-GB" noProof="0"/>
              <a:t>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5" hasCustomPrompt="1"/>
          </p:nvPr>
        </p:nvSpPr>
        <p:spPr bwMode="auto">
          <a:xfrm>
            <a:off x="6348413" y="333375"/>
            <a:ext cx="5508625" cy="5686425"/>
          </a:xfrm>
          <a:custGeom>
            <a:avLst/>
            <a:gdLst>
              <a:gd name="connsiteX0" fmla="*/ 0 w 6105525"/>
              <a:gd name="connsiteY0" fmla="*/ 0 h 6858000"/>
              <a:gd name="connsiteX1" fmla="*/ 6105525 w 6105525"/>
              <a:gd name="connsiteY1" fmla="*/ 0 h 6858000"/>
              <a:gd name="connsiteX2" fmla="*/ 6105525 w 6105525"/>
              <a:gd name="connsiteY2" fmla="*/ 6858000 h 6858000"/>
              <a:gd name="connsiteX3" fmla="*/ 0 w 610552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05525" h="6858000">
                <a:moveTo>
                  <a:pt x="0" y="0"/>
                </a:moveTo>
                <a:lnTo>
                  <a:pt x="6105525" y="0"/>
                </a:lnTo>
                <a:lnTo>
                  <a:pt x="610552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180000" tIns="180000" rIns="648000" bIns="180000" anchor="ctr">
            <a:noAutofit/>
          </a:bodyPr>
          <a:lstStyle>
            <a:lvl1pPr algn="r">
              <a:defRPr/>
            </a:lvl1pPr>
          </a:lstStyle>
          <a:p>
            <a:r>
              <a:rPr lang="en-GB" dirty="0"/>
              <a:t>Click on icon left </a:t>
            </a:r>
            <a:br>
              <a:rPr lang="en-GB" dirty="0"/>
            </a:br>
            <a:r>
              <a:rPr lang="en-GB" dirty="0"/>
              <a:t>to insert picture </a:t>
            </a:r>
            <a:endParaRPr lang="nl-NL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8813" y="515833"/>
            <a:ext cx="5184775" cy="854075"/>
          </a:xfrm>
        </p:spPr>
        <p:txBody>
          <a:bodyPr/>
          <a:lstStyle/>
          <a:p>
            <a:r>
              <a:rPr lang="en-GB" noProof="0"/>
              <a:t>Click to edit Master title style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351371" y="6372229"/>
            <a:ext cx="272256" cy="18811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 b="1">
                <a:solidFill>
                  <a:schemeClr val="tx2"/>
                </a:solidFill>
                <a:latin typeface="+mj-lt"/>
              </a:defRPr>
            </a:lvl1pPr>
          </a:lstStyle>
          <a:p>
            <a:fld id="{DDD2A080-DA64-4F5C-9131-47EB793B4410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Footer Placeholder 34"/>
          <p:cNvSpPr>
            <a:spLocks noGrp="1"/>
          </p:cNvSpPr>
          <p:nvPr>
            <p:ph type="ftr" sz="quarter" idx="3"/>
          </p:nvPr>
        </p:nvSpPr>
        <p:spPr>
          <a:xfrm>
            <a:off x="673690" y="6370641"/>
            <a:ext cx="8912269" cy="189708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of this </a:t>
            </a:r>
            <a:r>
              <a:rPr lang="en-GB" noProof="0" dirty="0"/>
              <a:t>presentation</a:t>
            </a:r>
            <a:r>
              <a:rPr lang="en-US" dirty="0"/>
              <a:t> (Footer Text)</a:t>
            </a:r>
            <a:endParaRPr lang="nl-NL" dirty="0"/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12263437" y="3542534"/>
            <a:ext cx="3681703" cy="2424674"/>
            <a:chOff x="12263437" y="3542534"/>
            <a:chExt cx="3681703" cy="2424674"/>
          </a:xfrm>
        </p:grpSpPr>
        <p:sp>
          <p:nvSpPr>
            <p:cNvPr id="21" name="Rectangle 104"/>
            <p:cNvSpPr>
              <a:spLocks noChangeArrowheads="1"/>
            </p:cNvSpPr>
            <p:nvPr userDrawn="1"/>
          </p:nvSpPr>
          <p:spPr bwMode="gray">
            <a:xfrm>
              <a:off x="12263438" y="3542535"/>
              <a:ext cx="3681702" cy="2424673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 noProof="0" dirty="0"/>
            </a:p>
          </p:txBody>
        </p:sp>
        <p:sp>
          <p:nvSpPr>
            <p:cNvPr id="22" name="Rectangle 21"/>
            <p:cNvSpPr/>
            <p:nvPr/>
          </p:nvSpPr>
          <p:spPr bwMode="gray">
            <a:xfrm>
              <a:off x="12263437" y="3542534"/>
              <a:ext cx="2008240" cy="2248666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tIns="36000" rIns="36000" bIns="36000" rtlCol="0" anchor="t" anchorCtr="0">
              <a:noAutofit/>
            </a:bodyPr>
            <a:lstStyle/>
            <a:p>
              <a:pPr algn="l"/>
              <a:r>
                <a:rPr lang="en-GB" sz="1200" b="1" i="0" noProof="0" dirty="0">
                  <a:solidFill>
                    <a:schemeClr val="tx1"/>
                  </a:solidFill>
                  <a:latin typeface="+mj-lt"/>
                </a:rPr>
                <a:t>CROP PICTURE</a:t>
              </a:r>
            </a:p>
            <a:p>
              <a:pPr algn="l"/>
              <a:r>
                <a:rPr lang="en-GB" sz="1000" b="0" i="0" noProof="0" dirty="0">
                  <a:solidFill>
                    <a:schemeClr val="tx1"/>
                  </a:solidFill>
                </a:rPr>
                <a:t>Select picture &gt; click</a:t>
              </a:r>
              <a:r>
                <a:rPr lang="en-GB" sz="1000" b="0" i="0" baseline="0" noProof="0" dirty="0">
                  <a:solidFill>
                    <a:schemeClr val="tx1"/>
                  </a:solidFill>
                </a:rPr>
                <a:t> on tab </a:t>
              </a:r>
              <a:r>
                <a:rPr lang="en-GB" sz="1000" b="1" i="0" baseline="0" noProof="0" dirty="0">
                  <a:solidFill>
                    <a:schemeClr val="tx1"/>
                  </a:solidFill>
                </a:rPr>
                <a:t>“Picture Tools”</a:t>
              </a:r>
              <a:r>
                <a:rPr lang="en-GB" sz="1000" b="0" i="0" baseline="0" noProof="0" dirty="0">
                  <a:solidFill>
                    <a:schemeClr val="tx1"/>
                  </a:solidFill>
                </a:rPr>
                <a:t> &gt; </a:t>
              </a:r>
              <a:r>
                <a:rPr lang="en-GB" sz="1000" b="1" i="0" baseline="0" noProof="0" dirty="0">
                  <a:solidFill>
                    <a:schemeClr val="tx1"/>
                  </a:solidFill>
                </a:rPr>
                <a:t>“Format”</a:t>
              </a:r>
            </a:p>
            <a:p>
              <a:pPr algn="l"/>
              <a:endParaRPr lang="en-GB" sz="1000" b="0" i="0" baseline="0" noProof="0" dirty="0">
                <a:solidFill>
                  <a:schemeClr val="tx1"/>
                </a:solidFill>
              </a:endParaRPr>
            </a:p>
            <a:p>
              <a:pPr algn="l"/>
              <a:endParaRPr lang="en-GB" sz="1000" b="0" i="0" baseline="0" noProof="0" dirty="0">
                <a:solidFill>
                  <a:schemeClr val="tx1"/>
                </a:solidFill>
              </a:endParaRPr>
            </a:p>
            <a:p>
              <a:pPr algn="l"/>
              <a:endParaRPr lang="en-GB" sz="1000" b="0" i="0" baseline="0" noProof="0" dirty="0">
                <a:solidFill>
                  <a:schemeClr val="tx1"/>
                </a:solidFill>
              </a:endParaRPr>
            </a:p>
            <a:p>
              <a:pPr algn="l"/>
              <a:r>
                <a:rPr lang="en-GB" sz="1000" b="0" i="0" noProof="0" dirty="0">
                  <a:solidFill>
                    <a:schemeClr val="tx1"/>
                  </a:solidFill>
                </a:rPr>
                <a:t>Click</a:t>
              </a:r>
              <a:r>
                <a:rPr lang="en-GB" sz="1000" b="0" i="0" baseline="0" noProof="0" dirty="0">
                  <a:solidFill>
                    <a:schemeClr val="tx1"/>
                  </a:solidFill>
                </a:rPr>
                <a:t> on the icon above </a:t>
              </a:r>
              <a:r>
                <a:rPr lang="en-GB" sz="1000" b="1" i="0" baseline="0" noProof="0" dirty="0">
                  <a:solidFill>
                    <a:schemeClr val="tx1"/>
                  </a:solidFill>
                </a:rPr>
                <a:t>“Crop”</a:t>
              </a:r>
            </a:p>
            <a:p>
              <a:pPr algn="l"/>
              <a:endParaRPr lang="en-GB" sz="1000" b="0" i="0" baseline="0" noProof="0" dirty="0">
                <a:solidFill>
                  <a:schemeClr val="tx1"/>
                </a:solidFill>
              </a:endParaRPr>
            </a:p>
            <a:p>
              <a:pPr algn="l"/>
              <a:endParaRPr lang="en-GB" sz="1000" b="0" i="0" baseline="0" noProof="0" dirty="0">
                <a:solidFill>
                  <a:schemeClr val="tx1"/>
                </a:solidFill>
              </a:endParaRPr>
            </a:p>
            <a:p>
              <a:pPr algn="l"/>
              <a:r>
                <a:rPr lang="en-GB" sz="1000" b="0" i="0" baseline="0" noProof="0" dirty="0">
                  <a:solidFill>
                    <a:schemeClr val="tx1"/>
                  </a:solidFill>
                </a:rPr>
                <a:t>You will see crop and scale markers on the corners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000" b="0" i="0" noProof="0" dirty="0">
                  <a:solidFill>
                    <a:schemeClr val="tx1"/>
                  </a:solidFill>
                </a:rPr>
                <a:t>Use the </a:t>
              </a:r>
              <a:r>
                <a:rPr lang="en-GB" sz="1000" b="1" i="0" noProof="0" dirty="0">
                  <a:solidFill>
                    <a:schemeClr val="tx1"/>
                  </a:solidFill>
                </a:rPr>
                <a:t>“circular scale icon” </a:t>
              </a:r>
              <a:r>
                <a:rPr lang="en-GB" sz="1000" b="0" i="0" noProof="0" dirty="0">
                  <a:solidFill>
                    <a:schemeClr val="tx1"/>
                  </a:solidFill>
                </a:rPr>
                <a:t>to scale your picture within the cropped region.</a:t>
              </a:r>
            </a:p>
            <a:p>
              <a:pPr algn="l"/>
              <a:endParaRPr lang="en-GB" sz="1000" b="0" i="0" noProof="0" dirty="0">
                <a:solidFill>
                  <a:schemeClr val="tx1"/>
                </a:solidFill>
              </a:endParaRPr>
            </a:p>
            <a:p>
              <a:pPr algn="l"/>
              <a:endParaRPr lang="en-GB" sz="1000" b="0" i="0" noProof="0" dirty="0">
                <a:solidFill>
                  <a:schemeClr val="tx1"/>
                </a:solidFill>
              </a:endParaRPr>
            </a:p>
          </p:txBody>
        </p:sp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gray">
            <a:xfrm>
              <a:off x="14887153" y="5028163"/>
              <a:ext cx="352425" cy="352425"/>
            </a:xfrm>
            <a:prstGeom prst="rect">
              <a:avLst/>
            </a:prstGeom>
          </p:spPr>
        </p:pic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gray">
            <a:xfrm>
              <a:off x="14360822" y="3611888"/>
              <a:ext cx="1405088" cy="524792"/>
            </a:xfrm>
            <a:prstGeom prst="rect">
              <a:avLst/>
            </a:prstGeom>
          </p:spPr>
        </p:pic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gray">
            <a:xfrm>
              <a:off x="14360822" y="5028164"/>
              <a:ext cx="352425" cy="352425"/>
            </a:xfrm>
            <a:prstGeom prst="rect">
              <a:avLst/>
            </a:prstGeom>
          </p:spPr>
        </p:pic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gray">
            <a:xfrm>
              <a:off x="15413485" y="5028164"/>
              <a:ext cx="352425" cy="352425"/>
            </a:xfrm>
            <a:prstGeom prst="rect">
              <a:avLst/>
            </a:prstGeom>
          </p:spPr>
        </p:pic>
        <p:grpSp>
          <p:nvGrpSpPr>
            <p:cNvPr id="40" name="Group 39"/>
            <p:cNvGrpSpPr/>
            <p:nvPr userDrawn="1"/>
          </p:nvGrpSpPr>
          <p:grpSpPr>
            <a:xfrm>
              <a:off x="14367592" y="4149392"/>
              <a:ext cx="511967" cy="758182"/>
              <a:chOff x="14093278" y="4121452"/>
              <a:chExt cx="511967" cy="758182"/>
            </a:xfrm>
          </p:grpSpPr>
          <p:pic>
            <p:nvPicPr>
              <p:cNvPr id="44" name="Picture 43"/>
              <p:cNvPicPr>
                <a:picLocks noChangeAspect="1"/>
              </p:cNvPicPr>
              <p:nvPr/>
            </p:nvPicPr>
            <p:blipFill rotWithShape="1"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38920" b="13479"/>
              <a:stretch/>
            </p:blipFill>
            <p:spPr bwMode="gray">
              <a:xfrm>
                <a:off x="14093278" y="4121452"/>
                <a:ext cx="511967" cy="758182"/>
              </a:xfrm>
              <a:prstGeom prst="rect">
                <a:avLst/>
              </a:prstGeom>
            </p:spPr>
          </p:pic>
          <p:sp>
            <p:nvSpPr>
              <p:cNvPr id="45" name="Rectangle 44"/>
              <p:cNvSpPr/>
              <p:nvPr/>
            </p:nvSpPr>
            <p:spPr bwMode="gray">
              <a:xfrm>
                <a:off x="14122400" y="4229100"/>
                <a:ext cx="393700" cy="368300"/>
              </a:xfrm>
              <a:prstGeom prst="rect">
                <a:avLst/>
              </a:prstGeom>
              <a:solidFill>
                <a:srgbClr val="FFFFFF">
                  <a:alpha val="0"/>
                </a:srgb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/>
                <a:endParaRPr lang="en-US" dirty="0" err="1"/>
              </a:p>
            </p:txBody>
          </p:sp>
        </p:grpSp>
        <p:cxnSp>
          <p:nvCxnSpPr>
            <p:cNvPr id="41" name="Straight Arrow Connector 40"/>
            <p:cNvCxnSpPr/>
            <p:nvPr/>
          </p:nvCxnSpPr>
          <p:spPr bwMode="gray">
            <a:xfrm flipV="1">
              <a:off x="14537035" y="5400695"/>
              <a:ext cx="0" cy="1800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/>
            <p:nvPr/>
          </p:nvCxnSpPr>
          <p:spPr bwMode="gray">
            <a:xfrm flipV="1">
              <a:off x="15641086" y="5400695"/>
              <a:ext cx="0" cy="1800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Oval 42"/>
            <p:cNvSpPr/>
            <p:nvPr/>
          </p:nvSpPr>
          <p:spPr bwMode="gray">
            <a:xfrm>
              <a:off x="15517444" y="5108869"/>
              <a:ext cx="233362" cy="233362"/>
            </a:xfrm>
            <a:prstGeom prst="ellipse">
              <a:avLst/>
            </a:prstGeom>
            <a:solidFill>
              <a:srgbClr val="FFFFFF">
                <a:alpha val="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/>
              <a:endParaRPr lang="en-US" dirty="0" err="1"/>
            </a:p>
          </p:txBody>
        </p:sp>
      </p:grpSp>
    </p:spTree>
    <p:extLst>
      <p:ext uri="{BB962C8B-B14F-4D97-AF65-F5344CB8AC3E}">
        <p14:creationId xmlns:p14="http://schemas.microsoft.com/office/powerpoint/2010/main" val="2141115196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2 With 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348413" y="1544638"/>
            <a:ext cx="5194301" cy="4475162"/>
          </a:xfrm>
        </p:spPr>
        <p:txBody>
          <a:bodyPr/>
          <a:lstStyle/>
          <a:p>
            <a:pPr lvl="0"/>
            <a:r>
              <a:rPr lang="en-GB" noProof="0"/>
              <a:t>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5" hasCustomPrompt="1"/>
          </p:nvPr>
        </p:nvSpPr>
        <p:spPr bwMode="auto">
          <a:xfrm>
            <a:off x="0" y="-2"/>
            <a:ext cx="5843588" cy="6858002"/>
          </a:xfrm>
          <a:custGeom>
            <a:avLst/>
            <a:gdLst>
              <a:gd name="connsiteX0" fmla="*/ 0 w 6105525"/>
              <a:gd name="connsiteY0" fmla="*/ 0 h 6858000"/>
              <a:gd name="connsiteX1" fmla="*/ 6105525 w 6105525"/>
              <a:gd name="connsiteY1" fmla="*/ 0 h 6858000"/>
              <a:gd name="connsiteX2" fmla="*/ 6105525 w 6105525"/>
              <a:gd name="connsiteY2" fmla="*/ 6858000 h 6858000"/>
              <a:gd name="connsiteX3" fmla="*/ 0 w 610552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05525" h="6858000">
                <a:moveTo>
                  <a:pt x="0" y="0"/>
                </a:moveTo>
                <a:lnTo>
                  <a:pt x="6105525" y="0"/>
                </a:lnTo>
                <a:lnTo>
                  <a:pt x="610552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180000" tIns="180000" rIns="648000" bIns="180000" anchor="ctr">
            <a:noAutofit/>
          </a:bodyPr>
          <a:lstStyle>
            <a:lvl1pPr algn="r">
              <a:defRPr/>
            </a:lvl1pPr>
          </a:lstStyle>
          <a:p>
            <a:r>
              <a:rPr lang="en-GB" dirty="0"/>
              <a:t>Click on icon left </a:t>
            </a:r>
            <a:br>
              <a:rPr lang="en-GB" dirty="0"/>
            </a:br>
            <a:r>
              <a:rPr lang="en-GB" dirty="0"/>
              <a:t>to insert picture </a:t>
            </a:r>
            <a:endParaRPr lang="nl-NL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48413" y="515833"/>
            <a:ext cx="5173661" cy="854075"/>
          </a:xfrm>
        </p:spPr>
        <p:txBody>
          <a:bodyPr/>
          <a:lstStyle/>
          <a:p>
            <a:r>
              <a:rPr lang="en-GB" noProof="0"/>
              <a:t>Click to edit Master title style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6026094" y="6372229"/>
            <a:ext cx="272256" cy="18811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 b="1">
                <a:solidFill>
                  <a:schemeClr val="tx2"/>
                </a:solidFill>
                <a:latin typeface="+mj-lt"/>
              </a:defRPr>
            </a:lvl1pPr>
          </a:lstStyle>
          <a:p>
            <a:fld id="{DDD2A080-DA64-4F5C-9131-47EB793B4410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9" name="Footer Placeholder 34"/>
          <p:cNvSpPr>
            <a:spLocks noGrp="1"/>
          </p:cNvSpPr>
          <p:nvPr>
            <p:ph type="ftr" sz="quarter" idx="3"/>
          </p:nvPr>
        </p:nvSpPr>
        <p:spPr>
          <a:xfrm>
            <a:off x="6348413" y="6370641"/>
            <a:ext cx="4753927" cy="189708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of this </a:t>
            </a:r>
            <a:r>
              <a:rPr lang="en-GB" noProof="0" dirty="0"/>
              <a:t>presentation</a:t>
            </a:r>
            <a:r>
              <a:rPr lang="en-US" dirty="0"/>
              <a:t> (Footer Text)</a:t>
            </a:r>
            <a:endParaRPr lang="nl-NL" dirty="0"/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12263437" y="3542534"/>
            <a:ext cx="3681703" cy="2424674"/>
            <a:chOff x="12263437" y="3542534"/>
            <a:chExt cx="3681703" cy="2424674"/>
          </a:xfrm>
        </p:grpSpPr>
        <p:sp>
          <p:nvSpPr>
            <p:cNvPr id="21" name="Rectangle 104"/>
            <p:cNvSpPr>
              <a:spLocks noChangeArrowheads="1"/>
            </p:cNvSpPr>
            <p:nvPr userDrawn="1"/>
          </p:nvSpPr>
          <p:spPr bwMode="gray">
            <a:xfrm>
              <a:off x="12263438" y="3542535"/>
              <a:ext cx="3681702" cy="2424673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 noProof="0" dirty="0"/>
            </a:p>
          </p:txBody>
        </p:sp>
        <p:sp>
          <p:nvSpPr>
            <p:cNvPr id="22" name="Rectangle 21"/>
            <p:cNvSpPr/>
            <p:nvPr/>
          </p:nvSpPr>
          <p:spPr bwMode="gray">
            <a:xfrm>
              <a:off x="12263437" y="3542534"/>
              <a:ext cx="2008240" cy="2248666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tIns="36000" rIns="36000" bIns="36000" rtlCol="0" anchor="t" anchorCtr="0">
              <a:noAutofit/>
            </a:bodyPr>
            <a:lstStyle/>
            <a:p>
              <a:pPr algn="l"/>
              <a:r>
                <a:rPr lang="en-GB" sz="1200" b="1" i="0" noProof="0" dirty="0">
                  <a:solidFill>
                    <a:schemeClr val="tx1"/>
                  </a:solidFill>
                  <a:latin typeface="+mj-lt"/>
                </a:rPr>
                <a:t>CROP PICTURE</a:t>
              </a:r>
            </a:p>
            <a:p>
              <a:pPr algn="l"/>
              <a:r>
                <a:rPr lang="en-GB" sz="1000" b="0" i="0" noProof="0" dirty="0">
                  <a:solidFill>
                    <a:schemeClr val="tx1"/>
                  </a:solidFill>
                </a:rPr>
                <a:t>Select picture &gt; click</a:t>
              </a:r>
              <a:r>
                <a:rPr lang="en-GB" sz="1000" b="0" i="0" baseline="0" noProof="0" dirty="0">
                  <a:solidFill>
                    <a:schemeClr val="tx1"/>
                  </a:solidFill>
                </a:rPr>
                <a:t> on tab </a:t>
              </a:r>
              <a:r>
                <a:rPr lang="en-GB" sz="1000" b="1" i="0" baseline="0" noProof="0" dirty="0">
                  <a:solidFill>
                    <a:schemeClr val="tx1"/>
                  </a:solidFill>
                </a:rPr>
                <a:t>“Picture Tools”</a:t>
              </a:r>
              <a:r>
                <a:rPr lang="en-GB" sz="1000" b="0" i="0" baseline="0" noProof="0" dirty="0">
                  <a:solidFill>
                    <a:schemeClr val="tx1"/>
                  </a:solidFill>
                </a:rPr>
                <a:t> &gt; </a:t>
              </a:r>
              <a:r>
                <a:rPr lang="en-GB" sz="1000" b="1" i="0" baseline="0" noProof="0" dirty="0">
                  <a:solidFill>
                    <a:schemeClr val="tx1"/>
                  </a:solidFill>
                </a:rPr>
                <a:t>“Format”</a:t>
              </a:r>
            </a:p>
            <a:p>
              <a:pPr algn="l"/>
              <a:endParaRPr lang="en-GB" sz="1000" b="0" i="0" baseline="0" noProof="0" dirty="0">
                <a:solidFill>
                  <a:schemeClr val="tx1"/>
                </a:solidFill>
              </a:endParaRPr>
            </a:p>
            <a:p>
              <a:pPr algn="l"/>
              <a:endParaRPr lang="en-GB" sz="1000" b="0" i="0" baseline="0" noProof="0" dirty="0">
                <a:solidFill>
                  <a:schemeClr val="tx1"/>
                </a:solidFill>
              </a:endParaRPr>
            </a:p>
            <a:p>
              <a:pPr algn="l"/>
              <a:endParaRPr lang="en-GB" sz="1000" b="0" i="0" baseline="0" noProof="0" dirty="0">
                <a:solidFill>
                  <a:schemeClr val="tx1"/>
                </a:solidFill>
              </a:endParaRPr>
            </a:p>
            <a:p>
              <a:pPr algn="l"/>
              <a:r>
                <a:rPr lang="en-GB" sz="1000" b="0" i="0" noProof="0" dirty="0">
                  <a:solidFill>
                    <a:schemeClr val="tx1"/>
                  </a:solidFill>
                </a:rPr>
                <a:t>Click</a:t>
              </a:r>
              <a:r>
                <a:rPr lang="en-GB" sz="1000" b="0" i="0" baseline="0" noProof="0" dirty="0">
                  <a:solidFill>
                    <a:schemeClr val="tx1"/>
                  </a:solidFill>
                </a:rPr>
                <a:t> on the icon above </a:t>
              </a:r>
              <a:r>
                <a:rPr lang="en-GB" sz="1000" b="1" i="0" baseline="0" noProof="0" dirty="0">
                  <a:solidFill>
                    <a:schemeClr val="tx1"/>
                  </a:solidFill>
                </a:rPr>
                <a:t>“Crop”</a:t>
              </a:r>
            </a:p>
            <a:p>
              <a:pPr algn="l"/>
              <a:endParaRPr lang="en-GB" sz="1000" b="0" i="0" baseline="0" noProof="0" dirty="0">
                <a:solidFill>
                  <a:schemeClr val="tx1"/>
                </a:solidFill>
              </a:endParaRPr>
            </a:p>
            <a:p>
              <a:pPr algn="l"/>
              <a:endParaRPr lang="en-GB" sz="1000" b="0" i="0" baseline="0" noProof="0" dirty="0">
                <a:solidFill>
                  <a:schemeClr val="tx1"/>
                </a:solidFill>
              </a:endParaRPr>
            </a:p>
            <a:p>
              <a:pPr algn="l"/>
              <a:r>
                <a:rPr lang="en-GB" sz="1000" b="0" i="0" baseline="0" noProof="0" dirty="0">
                  <a:solidFill>
                    <a:schemeClr val="tx1"/>
                  </a:solidFill>
                </a:rPr>
                <a:t>You will see crop and scale markers on the corners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000" b="0" i="0" noProof="0" dirty="0">
                  <a:solidFill>
                    <a:schemeClr val="tx1"/>
                  </a:solidFill>
                </a:rPr>
                <a:t>Use the </a:t>
              </a:r>
              <a:r>
                <a:rPr lang="en-GB" sz="1000" b="1" i="0" noProof="0" dirty="0">
                  <a:solidFill>
                    <a:schemeClr val="tx1"/>
                  </a:solidFill>
                </a:rPr>
                <a:t>“circular scale icon” </a:t>
              </a:r>
              <a:r>
                <a:rPr lang="en-GB" sz="1000" b="0" i="0" noProof="0" dirty="0">
                  <a:solidFill>
                    <a:schemeClr val="tx1"/>
                  </a:solidFill>
                </a:rPr>
                <a:t>to scale your picture within the cropped region.</a:t>
              </a:r>
            </a:p>
            <a:p>
              <a:pPr algn="l"/>
              <a:endParaRPr lang="en-GB" sz="1000" b="0" i="0" noProof="0" dirty="0">
                <a:solidFill>
                  <a:schemeClr val="tx1"/>
                </a:solidFill>
              </a:endParaRPr>
            </a:p>
            <a:p>
              <a:pPr algn="l"/>
              <a:endParaRPr lang="en-GB" sz="1000" b="0" i="0" noProof="0" dirty="0">
                <a:solidFill>
                  <a:schemeClr val="tx1"/>
                </a:solidFill>
              </a:endParaRPr>
            </a:p>
          </p:txBody>
        </p:sp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gray">
            <a:xfrm>
              <a:off x="14887153" y="5028163"/>
              <a:ext cx="352425" cy="352425"/>
            </a:xfrm>
            <a:prstGeom prst="rect">
              <a:avLst/>
            </a:prstGeom>
          </p:spPr>
        </p:pic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gray">
            <a:xfrm>
              <a:off x="14360822" y="3611888"/>
              <a:ext cx="1405088" cy="524792"/>
            </a:xfrm>
            <a:prstGeom prst="rect">
              <a:avLst/>
            </a:prstGeom>
          </p:spPr>
        </p:pic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gray">
            <a:xfrm>
              <a:off x="14360822" y="5028164"/>
              <a:ext cx="352425" cy="352425"/>
            </a:xfrm>
            <a:prstGeom prst="rect">
              <a:avLst/>
            </a:prstGeom>
          </p:spPr>
        </p:pic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gray">
            <a:xfrm>
              <a:off x="15413485" y="5028164"/>
              <a:ext cx="352425" cy="352425"/>
            </a:xfrm>
            <a:prstGeom prst="rect">
              <a:avLst/>
            </a:prstGeom>
          </p:spPr>
        </p:pic>
        <p:grpSp>
          <p:nvGrpSpPr>
            <p:cNvPr id="40" name="Group 39"/>
            <p:cNvGrpSpPr/>
            <p:nvPr userDrawn="1"/>
          </p:nvGrpSpPr>
          <p:grpSpPr>
            <a:xfrm>
              <a:off x="14367592" y="4149392"/>
              <a:ext cx="511967" cy="758182"/>
              <a:chOff x="14093278" y="4121452"/>
              <a:chExt cx="511967" cy="758182"/>
            </a:xfrm>
          </p:grpSpPr>
          <p:pic>
            <p:nvPicPr>
              <p:cNvPr id="44" name="Picture 43"/>
              <p:cNvPicPr>
                <a:picLocks noChangeAspect="1"/>
              </p:cNvPicPr>
              <p:nvPr/>
            </p:nvPicPr>
            <p:blipFill rotWithShape="1"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38920" b="13479"/>
              <a:stretch/>
            </p:blipFill>
            <p:spPr bwMode="gray">
              <a:xfrm>
                <a:off x="14093278" y="4121452"/>
                <a:ext cx="511967" cy="758182"/>
              </a:xfrm>
              <a:prstGeom prst="rect">
                <a:avLst/>
              </a:prstGeom>
            </p:spPr>
          </p:pic>
          <p:sp>
            <p:nvSpPr>
              <p:cNvPr id="45" name="Rectangle 44"/>
              <p:cNvSpPr/>
              <p:nvPr/>
            </p:nvSpPr>
            <p:spPr bwMode="gray">
              <a:xfrm>
                <a:off x="14122400" y="4229100"/>
                <a:ext cx="393700" cy="368300"/>
              </a:xfrm>
              <a:prstGeom prst="rect">
                <a:avLst/>
              </a:prstGeom>
              <a:solidFill>
                <a:srgbClr val="FFFFFF">
                  <a:alpha val="0"/>
                </a:srgb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/>
                <a:endParaRPr lang="en-US" dirty="0" err="1"/>
              </a:p>
            </p:txBody>
          </p:sp>
        </p:grpSp>
        <p:cxnSp>
          <p:nvCxnSpPr>
            <p:cNvPr id="41" name="Straight Arrow Connector 40"/>
            <p:cNvCxnSpPr/>
            <p:nvPr/>
          </p:nvCxnSpPr>
          <p:spPr bwMode="gray">
            <a:xfrm flipV="1">
              <a:off x="14537035" y="5400695"/>
              <a:ext cx="0" cy="1800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/>
            <p:nvPr/>
          </p:nvCxnSpPr>
          <p:spPr bwMode="gray">
            <a:xfrm flipV="1">
              <a:off x="15641086" y="5400695"/>
              <a:ext cx="0" cy="1800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Oval 42"/>
            <p:cNvSpPr/>
            <p:nvPr/>
          </p:nvSpPr>
          <p:spPr bwMode="gray">
            <a:xfrm>
              <a:off x="15517444" y="5108869"/>
              <a:ext cx="233362" cy="233362"/>
            </a:xfrm>
            <a:prstGeom prst="ellipse">
              <a:avLst/>
            </a:prstGeom>
            <a:solidFill>
              <a:srgbClr val="FFFFFF">
                <a:alpha val="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/>
              <a:endParaRPr lang="en-US" dirty="0" err="1"/>
            </a:p>
          </p:txBody>
        </p:sp>
      </p:grpSp>
    </p:spTree>
    <p:extLst>
      <p:ext uri="{BB962C8B-B14F-4D97-AF65-F5344CB8AC3E}">
        <p14:creationId xmlns:p14="http://schemas.microsoft.com/office/powerpoint/2010/main" val="2078829238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2 With Image Left With Bor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348413" y="1544638"/>
            <a:ext cx="5194301" cy="4475162"/>
          </a:xfrm>
        </p:spPr>
        <p:txBody>
          <a:bodyPr/>
          <a:lstStyle/>
          <a:p>
            <a:pPr lvl="0"/>
            <a:r>
              <a:rPr lang="en-GB" noProof="0"/>
              <a:t>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5" hasCustomPrompt="1"/>
          </p:nvPr>
        </p:nvSpPr>
        <p:spPr bwMode="auto">
          <a:xfrm>
            <a:off x="334962" y="333375"/>
            <a:ext cx="5508626" cy="5686425"/>
          </a:xfrm>
          <a:custGeom>
            <a:avLst/>
            <a:gdLst>
              <a:gd name="connsiteX0" fmla="*/ 0 w 6105525"/>
              <a:gd name="connsiteY0" fmla="*/ 0 h 6858000"/>
              <a:gd name="connsiteX1" fmla="*/ 6105525 w 6105525"/>
              <a:gd name="connsiteY1" fmla="*/ 0 h 6858000"/>
              <a:gd name="connsiteX2" fmla="*/ 6105525 w 6105525"/>
              <a:gd name="connsiteY2" fmla="*/ 6858000 h 6858000"/>
              <a:gd name="connsiteX3" fmla="*/ 0 w 610552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05525" h="6858000">
                <a:moveTo>
                  <a:pt x="0" y="0"/>
                </a:moveTo>
                <a:lnTo>
                  <a:pt x="6105525" y="0"/>
                </a:lnTo>
                <a:lnTo>
                  <a:pt x="610552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180000" tIns="180000" rIns="648000" bIns="180000" anchor="ctr">
            <a:noAutofit/>
          </a:bodyPr>
          <a:lstStyle>
            <a:lvl1pPr algn="r">
              <a:defRPr/>
            </a:lvl1pPr>
          </a:lstStyle>
          <a:p>
            <a:r>
              <a:rPr lang="en-GB" dirty="0"/>
              <a:t>Click on icon left </a:t>
            </a:r>
            <a:br>
              <a:rPr lang="en-GB" dirty="0"/>
            </a:br>
            <a:r>
              <a:rPr lang="en-GB" dirty="0"/>
              <a:t>to insert picture </a:t>
            </a:r>
            <a:endParaRPr lang="nl-NL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48413" y="515833"/>
            <a:ext cx="5173661" cy="854075"/>
          </a:xfrm>
        </p:spPr>
        <p:txBody>
          <a:bodyPr/>
          <a:lstStyle/>
          <a:p>
            <a:r>
              <a:rPr lang="en-GB" noProof="0"/>
              <a:t>Click to edit Master title style</a:t>
            </a:r>
          </a:p>
        </p:txBody>
      </p:sp>
      <p:sp>
        <p:nvSpPr>
          <p:cNvPr id="7" name="Slide Number Placeholder 8"/>
          <p:cNvSpPr>
            <a:spLocks noGrp="1"/>
          </p:cNvSpPr>
          <p:nvPr>
            <p:ph type="sldNum" sz="quarter" idx="19"/>
          </p:nvPr>
        </p:nvSpPr>
        <p:spPr>
          <a:xfrm>
            <a:off x="351371" y="6372229"/>
            <a:ext cx="272256" cy="188119"/>
          </a:xfrm>
        </p:spPr>
        <p:txBody>
          <a:bodyPr/>
          <a:lstStyle/>
          <a:p>
            <a:fld id="{DDD2A080-DA64-4F5C-9131-47EB793B441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9" name="Footer Placeholder 34"/>
          <p:cNvSpPr>
            <a:spLocks noGrp="1"/>
          </p:cNvSpPr>
          <p:nvPr>
            <p:ph type="ftr" sz="quarter" idx="3"/>
          </p:nvPr>
        </p:nvSpPr>
        <p:spPr>
          <a:xfrm>
            <a:off x="673691" y="6370641"/>
            <a:ext cx="7181850" cy="18970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Title of this presentation (Footer Text)</a:t>
            </a: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12263437" y="3542534"/>
            <a:ext cx="3681703" cy="2424674"/>
            <a:chOff x="12263437" y="3542534"/>
            <a:chExt cx="3681703" cy="2424674"/>
          </a:xfrm>
        </p:grpSpPr>
        <p:sp>
          <p:nvSpPr>
            <p:cNvPr id="21" name="Rectangle 104"/>
            <p:cNvSpPr>
              <a:spLocks noChangeArrowheads="1"/>
            </p:cNvSpPr>
            <p:nvPr userDrawn="1"/>
          </p:nvSpPr>
          <p:spPr bwMode="gray">
            <a:xfrm>
              <a:off x="12263438" y="3542535"/>
              <a:ext cx="3681702" cy="2424673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 noProof="0" dirty="0"/>
            </a:p>
          </p:txBody>
        </p:sp>
        <p:sp>
          <p:nvSpPr>
            <p:cNvPr id="22" name="Rectangle 21"/>
            <p:cNvSpPr/>
            <p:nvPr/>
          </p:nvSpPr>
          <p:spPr bwMode="gray">
            <a:xfrm>
              <a:off x="12263437" y="3542534"/>
              <a:ext cx="2008240" cy="2248666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tIns="36000" rIns="36000" bIns="36000" rtlCol="0" anchor="t" anchorCtr="0">
              <a:noAutofit/>
            </a:bodyPr>
            <a:lstStyle/>
            <a:p>
              <a:pPr algn="l"/>
              <a:r>
                <a:rPr lang="en-GB" sz="1200" b="1" i="0" noProof="0" dirty="0">
                  <a:solidFill>
                    <a:schemeClr val="tx1"/>
                  </a:solidFill>
                  <a:latin typeface="+mj-lt"/>
                </a:rPr>
                <a:t>CROP PICTURE</a:t>
              </a:r>
            </a:p>
            <a:p>
              <a:pPr algn="l"/>
              <a:r>
                <a:rPr lang="en-GB" sz="1000" b="0" i="0" noProof="0" dirty="0">
                  <a:solidFill>
                    <a:schemeClr val="tx1"/>
                  </a:solidFill>
                </a:rPr>
                <a:t>Select picture &gt; click</a:t>
              </a:r>
              <a:r>
                <a:rPr lang="en-GB" sz="1000" b="0" i="0" baseline="0" noProof="0" dirty="0">
                  <a:solidFill>
                    <a:schemeClr val="tx1"/>
                  </a:solidFill>
                </a:rPr>
                <a:t> on tab </a:t>
              </a:r>
              <a:r>
                <a:rPr lang="en-GB" sz="1000" b="1" i="0" baseline="0" noProof="0" dirty="0">
                  <a:solidFill>
                    <a:schemeClr val="tx1"/>
                  </a:solidFill>
                </a:rPr>
                <a:t>“Picture Tools”</a:t>
              </a:r>
              <a:r>
                <a:rPr lang="en-GB" sz="1000" b="0" i="0" baseline="0" noProof="0" dirty="0">
                  <a:solidFill>
                    <a:schemeClr val="tx1"/>
                  </a:solidFill>
                </a:rPr>
                <a:t> &gt; </a:t>
              </a:r>
              <a:r>
                <a:rPr lang="en-GB" sz="1000" b="1" i="0" baseline="0" noProof="0" dirty="0">
                  <a:solidFill>
                    <a:schemeClr val="tx1"/>
                  </a:solidFill>
                </a:rPr>
                <a:t>“Format”</a:t>
              </a:r>
            </a:p>
            <a:p>
              <a:pPr algn="l"/>
              <a:endParaRPr lang="en-GB" sz="1000" b="0" i="0" baseline="0" noProof="0" dirty="0">
                <a:solidFill>
                  <a:schemeClr val="tx1"/>
                </a:solidFill>
              </a:endParaRPr>
            </a:p>
            <a:p>
              <a:pPr algn="l"/>
              <a:endParaRPr lang="en-GB" sz="1000" b="0" i="0" baseline="0" noProof="0" dirty="0">
                <a:solidFill>
                  <a:schemeClr val="tx1"/>
                </a:solidFill>
              </a:endParaRPr>
            </a:p>
            <a:p>
              <a:pPr algn="l"/>
              <a:endParaRPr lang="en-GB" sz="1000" b="0" i="0" baseline="0" noProof="0" dirty="0">
                <a:solidFill>
                  <a:schemeClr val="tx1"/>
                </a:solidFill>
              </a:endParaRPr>
            </a:p>
            <a:p>
              <a:pPr algn="l"/>
              <a:r>
                <a:rPr lang="en-GB" sz="1000" b="0" i="0" noProof="0" dirty="0">
                  <a:solidFill>
                    <a:schemeClr val="tx1"/>
                  </a:solidFill>
                </a:rPr>
                <a:t>Click</a:t>
              </a:r>
              <a:r>
                <a:rPr lang="en-GB" sz="1000" b="0" i="0" baseline="0" noProof="0" dirty="0">
                  <a:solidFill>
                    <a:schemeClr val="tx1"/>
                  </a:solidFill>
                </a:rPr>
                <a:t> on the icon above </a:t>
              </a:r>
              <a:r>
                <a:rPr lang="en-GB" sz="1000" b="1" i="0" baseline="0" noProof="0" dirty="0">
                  <a:solidFill>
                    <a:schemeClr val="tx1"/>
                  </a:solidFill>
                </a:rPr>
                <a:t>“Crop”</a:t>
              </a:r>
            </a:p>
            <a:p>
              <a:pPr algn="l"/>
              <a:endParaRPr lang="en-GB" sz="1000" b="0" i="0" baseline="0" noProof="0" dirty="0">
                <a:solidFill>
                  <a:schemeClr val="tx1"/>
                </a:solidFill>
              </a:endParaRPr>
            </a:p>
            <a:p>
              <a:pPr algn="l"/>
              <a:endParaRPr lang="en-GB" sz="1000" b="0" i="0" baseline="0" noProof="0" dirty="0">
                <a:solidFill>
                  <a:schemeClr val="tx1"/>
                </a:solidFill>
              </a:endParaRPr>
            </a:p>
            <a:p>
              <a:pPr algn="l"/>
              <a:r>
                <a:rPr lang="en-GB" sz="1000" b="0" i="0" baseline="0" noProof="0" dirty="0">
                  <a:solidFill>
                    <a:schemeClr val="tx1"/>
                  </a:solidFill>
                </a:rPr>
                <a:t>You will see crop and scale markers on the corners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000" b="0" i="0" noProof="0" dirty="0">
                  <a:solidFill>
                    <a:schemeClr val="tx1"/>
                  </a:solidFill>
                </a:rPr>
                <a:t>Use the </a:t>
              </a:r>
              <a:r>
                <a:rPr lang="en-GB" sz="1000" b="1" i="0" noProof="0" dirty="0">
                  <a:solidFill>
                    <a:schemeClr val="tx1"/>
                  </a:solidFill>
                </a:rPr>
                <a:t>“circular scale icon” </a:t>
              </a:r>
              <a:r>
                <a:rPr lang="en-GB" sz="1000" b="0" i="0" noProof="0" dirty="0">
                  <a:solidFill>
                    <a:schemeClr val="tx1"/>
                  </a:solidFill>
                </a:rPr>
                <a:t>to scale your picture within the cropped region.</a:t>
              </a:r>
            </a:p>
            <a:p>
              <a:pPr algn="l"/>
              <a:endParaRPr lang="en-GB" sz="1000" b="0" i="0" noProof="0" dirty="0">
                <a:solidFill>
                  <a:schemeClr val="tx1"/>
                </a:solidFill>
              </a:endParaRPr>
            </a:p>
            <a:p>
              <a:pPr algn="l"/>
              <a:endParaRPr lang="en-GB" sz="1000" b="0" i="0" noProof="0" dirty="0">
                <a:solidFill>
                  <a:schemeClr val="tx1"/>
                </a:solidFill>
              </a:endParaRPr>
            </a:p>
          </p:txBody>
        </p:sp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gray">
            <a:xfrm>
              <a:off x="14887153" y="5028163"/>
              <a:ext cx="352425" cy="352425"/>
            </a:xfrm>
            <a:prstGeom prst="rect">
              <a:avLst/>
            </a:prstGeom>
          </p:spPr>
        </p:pic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gray">
            <a:xfrm>
              <a:off x="14360822" y="3611888"/>
              <a:ext cx="1405088" cy="524792"/>
            </a:xfrm>
            <a:prstGeom prst="rect">
              <a:avLst/>
            </a:prstGeom>
          </p:spPr>
        </p:pic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gray">
            <a:xfrm>
              <a:off x="14360822" y="5028164"/>
              <a:ext cx="352425" cy="352425"/>
            </a:xfrm>
            <a:prstGeom prst="rect">
              <a:avLst/>
            </a:prstGeom>
          </p:spPr>
        </p:pic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gray">
            <a:xfrm>
              <a:off x="15413485" y="5028164"/>
              <a:ext cx="352425" cy="352425"/>
            </a:xfrm>
            <a:prstGeom prst="rect">
              <a:avLst/>
            </a:prstGeom>
          </p:spPr>
        </p:pic>
        <p:grpSp>
          <p:nvGrpSpPr>
            <p:cNvPr id="40" name="Group 39"/>
            <p:cNvGrpSpPr/>
            <p:nvPr userDrawn="1"/>
          </p:nvGrpSpPr>
          <p:grpSpPr>
            <a:xfrm>
              <a:off x="14367592" y="4149392"/>
              <a:ext cx="511967" cy="758182"/>
              <a:chOff x="14093278" y="4121452"/>
              <a:chExt cx="511967" cy="758182"/>
            </a:xfrm>
          </p:grpSpPr>
          <p:pic>
            <p:nvPicPr>
              <p:cNvPr id="44" name="Picture 43"/>
              <p:cNvPicPr>
                <a:picLocks noChangeAspect="1"/>
              </p:cNvPicPr>
              <p:nvPr/>
            </p:nvPicPr>
            <p:blipFill rotWithShape="1"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38920" b="13479"/>
              <a:stretch/>
            </p:blipFill>
            <p:spPr bwMode="gray">
              <a:xfrm>
                <a:off x="14093278" y="4121452"/>
                <a:ext cx="511967" cy="758182"/>
              </a:xfrm>
              <a:prstGeom prst="rect">
                <a:avLst/>
              </a:prstGeom>
            </p:spPr>
          </p:pic>
          <p:sp>
            <p:nvSpPr>
              <p:cNvPr id="45" name="Rectangle 44"/>
              <p:cNvSpPr/>
              <p:nvPr/>
            </p:nvSpPr>
            <p:spPr bwMode="gray">
              <a:xfrm>
                <a:off x="14122400" y="4229100"/>
                <a:ext cx="393700" cy="368300"/>
              </a:xfrm>
              <a:prstGeom prst="rect">
                <a:avLst/>
              </a:prstGeom>
              <a:solidFill>
                <a:srgbClr val="FFFFFF">
                  <a:alpha val="0"/>
                </a:srgb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/>
                <a:endParaRPr lang="en-US" dirty="0" err="1"/>
              </a:p>
            </p:txBody>
          </p:sp>
        </p:grpSp>
        <p:cxnSp>
          <p:nvCxnSpPr>
            <p:cNvPr id="41" name="Straight Arrow Connector 40"/>
            <p:cNvCxnSpPr/>
            <p:nvPr/>
          </p:nvCxnSpPr>
          <p:spPr bwMode="gray">
            <a:xfrm flipV="1">
              <a:off x="14537035" y="5400695"/>
              <a:ext cx="0" cy="1800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/>
            <p:nvPr/>
          </p:nvCxnSpPr>
          <p:spPr bwMode="gray">
            <a:xfrm flipV="1">
              <a:off x="15641086" y="5400695"/>
              <a:ext cx="0" cy="1800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Oval 42"/>
            <p:cNvSpPr/>
            <p:nvPr/>
          </p:nvSpPr>
          <p:spPr bwMode="gray">
            <a:xfrm>
              <a:off x="15517444" y="5108869"/>
              <a:ext cx="233362" cy="233362"/>
            </a:xfrm>
            <a:prstGeom prst="ellipse">
              <a:avLst/>
            </a:prstGeom>
            <a:solidFill>
              <a:srgbClr val="FFFFFF">
                <a:alpha val="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/>
              <a:endParaRPr lang="en-US" dirty="0" err="1"/>
            </a:p>
          </p:txBody>
        </p:sp>
      </p:grpSp>
    </p:spTree>
    <p:extLst>
      <p:ext uri="{BB962C8B-B14F-4D97-AF65-F5344CB8AC3E}">
        <p14:creationId xmlns:p14="http://schemas.microsoft.com/office/powerpoint/2010/main" val="2325192203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3 With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10932160" y="6019800"/>
            <a:ext cx="1259840" cy="838199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GB" sz="1600" dirty="0" err="1">
              <a:solidFill>
                <a:schemeClr val="tx1"/>
              </a:solidFill>
            </a:endParaRPr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9" hasCustomPrompt="1"/>
          </p:nvPr>
        </p:nvSpPr>
        <p:spPr bwMode="auto">
          <a:xfrm>
            <a:off x="9220200" y="0"/>
            <a:ext cx="2971800" cy="6858000"/>
          </a:xfrm>
          <a:custGeom>
            <a:avLst/>
            <a:gdLst>
              <a:gd name="connsiteX0" fmla="*/ 2162517 w 2971800"/>
              <a:gd name="connsiteY0" fmla="*/ 6352962 h 6857999"/>
              <a:gd name="connsiteX1" fmla="*/ 2123029 w 2971800"/>
              <a:gd name="connsiteY1" fmla="*/ 6392624 h 6857999"/>
              <a:gd name="connsiteX2" fmla="*/ 2162517 w 2971800"/>
              <a:gd name="connsiteY2" fmla="*/ 6432286 h 6857999"/>
              <a:gd name="connsiteX3" fmla="*/ 2202005 w 2971800"/>
              <a:gd name="connsiteY3" fmla="*/ 6392624 h 6857999"/>
              <a:gd name="connsiteX4" fmla="*/ 2162517 w 2971800"/>
              <a:gd name="connsiteY4" fmla="*/ 6352962 h 6857999"/>
              <a:gd name="connsiteX5" fmla="*/ 2160034 w 2971800"/>
              <a:gd name="connsiteY5" fmla="*/ 6250328 h 6857999"/>
              <a:gd name="connsiteX6" fmla="*/ 2055457 w 2971800"/>
              <a:gd name="connsiteY6" fmla="*/ 6293857 h 6857999"/>
              <a:gd name="connsiteX7" fmla="*/ 2011350 w 2971800"/>
              <a:gd name="connsiteY7" fmla="*/ 6397328 h 6857999"/>
              <a:gd name="connsiteX8" fmla="*/ 2111659 w 2971800"/>
              <a:gd name="connsiteY8" fmla="*/ 6534337 h 6857999"/>
              <a:gd name="connsiteX9" fmla="*/ 2142249 w 2971800"/>
              <a:gd name="connsiteY9" fmla="*/ 6485813 h 6857999"/>
              <a:gd name="connsiteX10" fmla="*/ 2068263 w 2971800"/>
              <a:gd name="connsiteY10" fmla="*/ 6396614 h 6857999"/>
              <a:gd name="connsiteX11" fmla="*/ 2161457 w 2971800"/>
              <a:gd name="connsiteY11" fmla="*/ 6304561 h 6857999"/>
              <a:gd name="connsiteX12" fmla="*/ 2256786 w 2971800"/>
              <a:gd name="connsiteY12" fmla="*/ 6394473 h 6857999"/>
              <a:gd name="connsiteX13" fmla="*/ 2232598 w 2971800"/>
              <a:gd name="connsiteY13" fmla="*/ 6463691 h 6857999"/>
              <a:gd name="connsiteX14" fmla="*/ 2231886 w 2971800"/>
              <a:gd name="connsiteY14" fmla="*/ 6463691 h 6857999"/>
              <a:gd name="connsiteX15" fmla="*/ 2231886 w 2971800"/>
              <a:gd name="connsiteY15" fmla="*/ 6464405 h 6857999"/>
              <a:gd name="connsiteX16" fmla="*/ 2131578 w 2971800"/>
              <a:gd name="connsiteY16" fmla="*/ 6613545 h 6857999"/>
              <a:gd name="connsiteX17" fmla="*/ 2183511 w 2971800"/>
              <a:gd name="connsiteY17" fmla="*/ 6613545 h 6857999"/>
              <a:gd name="connsiteX18" fmla="*/ 2206987 w 2971800"/>
              <a:gd name="connsiteY18" fmla="*/ 6600701 h 6857999"/>
              <a:gd name="connsiteX19" fmla="*/ 2261766 w 2971800"/>
              <a:gd name="connsiteY19" fmla="*/ 6511502 h 6857999"/>
              <a:gd name="connsiteX20" fmla="*/ 2272437 w 2971800"/>
              <a:gd name="connsiteY20" fmla="*/ 6495089 h 6857999"/>
              <a:gd name="connsiteX21" fmla="*/ 2312987 w 2971800"/>
              <a:gd name="connsiteY21" fmla="*/ 6393046 h 6857999"/>
              <a:gd name="connsiteX22" fmla="*/ 2266034 w 2971800"/>
              <a:gd name="connsiteY22" fmla="*/ 6289576 h 6857999"/>
              <a:gd name="connsiteX23" fmla="*/ 2160034 w 2971800"/>
              <a:gd name="connsiteY23" fmla="*/ 6250328 h 6857999"/>
              <a:gd name="connsiteX24" fmla="*/ 0 w 2971800"/>
              <a:gd name="connsiteY24" fmla="*/ 0 h 6857999"/>
              <a:gd name="connsiteX25" fmla="*/ 2971800 w 2971800"/>
              <a:gd name="connsiteY25" fmla="*/ 0 h 6857999"/>
              <a:gd name="connsiteX26" fmla="*/ 2971800 w 2971800"/>
              <a:gd name="connsiteY26" fmla="*/ 6857999 h 6857999"/>
              <a:gd name="connsiteX27" fmla="*/ 0 w 2971800"/>
              <a:gd name="connsiteY27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971800" h="6857999">
                <a:moveTo>
                  <a:pt x="2162517" y="6352962"/>
                </a:moveTo>
                <a:cubicBezTo>
                  <a:pt x="2140708" y="6352962"/>
                  <a:pt x="2123029" y="6370719"/>
                  <a:pt x="2123029" y="6392624"/>
                </a:cubicBezTo>
                <a:cubicBezTo>
                  <a:pt x="2123029" y="6414529"/>
                  <a:pt x="2140708" y="6432286"/>
                  <a:pt x="2162517" y="6432286"/>
                </a:cubicBezTo>
                <a:cubicBezTo>
                  <a:pt x="2184326" y="6432286"/>
                  <a:pt x="2202005" y="6414529"/>
                  <a:pt x="2202005" y="6392624"/>
                </a:cubicBezTo>
                <a:cubicBezTo>
                  <a:pt x="2202005" y="6370719"/>
                  <a:pt x="2184326" y="6352962"/>
                  <a:pt x="2162517" y="6352962"/>
                </a:cubicBezTo>
                <a:close/>
                <a:moveTo>
                  <a:pt x="2160034" y="6250328"/>
                </a:moveTo>
                <a:cubicBezTo>
                  <a:pt x="2120907" y="6250328"/>
                  <a:pt x="2083202" y="6266027"/>
                  <a:pt x="2055457" y="6293857"/>
                </a:cubicBezTo>
                <a:cubicBezTo>
                  <a:pt x="2027001" y="6321687"/>
                  <a:pt x="2011350" y="6358794"/>
                  <a:pt x="2011350" y="6397328"/>
                </a:cubicBezTo>
                <a:cubicBezTo>
                  <a:pt x="2011350" y="6461551"/>
                  <a:pt x="2051189" y="6515783"/>
                  <a:pt x="2111659" y="6534337"/>
                </a:cubicBezTo>
                <a:cubicBezTo>
                  <a:pt x="2142249" y="6485813"/>
                  <a:pt x="2142249" y="6485813"/>
                  <a:pt x="2142249" y="6485813"/>
                </a:cubicBezTo>
                <a:cubicBezTo>
                  <a:pt x="2099565" y="6477963"/>
                  <a:pt x="2068263" y="6441570"/>
                  <a:pt x="2068263" y="6396614"/>
                </a:cubicBezTo>
                <a:cubicBezTo>
                  <a:pt x="2068263" y="6345949"/>
                  <a:pt x="2109524" y="6304561"/>
                  <a:pt x="2161457" y="6304561"/>
                </a:cubicBezTo>
                <a:cubicBezTo>
                  <a:pt x="2208410" y="6304561"/>
                  <a:pt x="2256786" y="6338100"/>
                  <a:pt x="2256786" y="6394473"/>
                </a:cubicBezTo>
                <a:cubicBezTo>
                  <a:pt x="2256786" y="6420876"/>
                  <a:pt x="2243980" y="6443711"/>
                  <a:pt x="2232598" y="6463691"/>
                </a:cubicBezTo>
                <a:cubicBezTo>
                  <a:pt x="2231886" y="6463691"/>
                  <a:pt x="2231886" y="6463691"/>
                  <a:pt x="2231886" y="6463691"/>
                </a:cubicBezTo>
                <a:cubicBezTo>
                  <a:pt x="2231886" y="6464405"/>
                  <a:pt x="2231886" y="6464405"/>
                  <a:pt x="2231886" y="6464405"/>
                </a:cubicBezTo>
                <a:cubicBezTo>
                  <a:pt x="2131578" y="6613545"/>
                  <a:pt x="2131578" y="6613545"/>
                  <a:pt x="2131578" y="6613545"/>
                </a:cubicBezTo>
                <a:cubicBezTo>
                  <a:pt x="2183511" y="6613545"/>
                  <a:pt x="2183511" y="6613545"/>
                  <a:pt x="2183511" y="6613545"/>
                </a:cubicBezTo>
                <a:cubicBezTo>
                  <a:pt x="2192759" y="6613545"/>
                  <a:pt x="2202007" y="6608550"/>
                  <a:pt x="2206987" y="6600701"/>
                </a:cubicBezTo>
                <a:cubicBezTo>
                  <a:pt x="2261766" y="6511502"/>
                  <a:pt x="2261766" y="6511502"/>
                  <a:pt x="2261766" y="6511502"/>
                </a:cubicBezTo>
                <a:cubicBezTo>
                  <a:pt x="2265323" y="6505793"/>
                  <a:pt x="2268880" y="6500085"/>
                  <a:pt x="2272437" y="6495089"/>
                </a:cubicBezTo>
                <a:cubicBezTo>
                  <a:pt x="2292356" y="6462264"/>
                  <a:pt x="2312987" y="6428012"/>
                  <a:pt x="2312987" y="6393046"/>
                </a:cubicBezTo>
                <a:cubicBezTo>
                  <a:pt x="2312987" y="6340954"/>
                  <a:pt x="2287376" y="6308129"/>
                  <a:pt x="2266034" y="6289576"/>
                </a:cubicBezTo>
                <a:cubicBezTo>
                  <a:pt x="2238289" y="6264600"/>
                  <a:pt x="2199162" y="6250328"/>
                  <a:pt x="2160034" y="6250328"/>
                </a:cubicBezTo>
                <a:close/>
                <a:moveTo>
                  <a:pt x="0" y="0"/>
                </a:moveTo>
                <a:lnTo>
                  <a:pt x="2971800" y="0"/>
                </a:lnTo>
                <a:lnTo>
                  <a:pt x="2971800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180000" tIns="180000" rIns="648000" bIns="180000" anchor="ctr">
            <a:noAutofit/>
          </a:bodyPr>
          <a:lstStyle>
            <a:lvl1pPr algn="r">
              <a:defRPr/>
            </a:lvl1pPr>
          </a:lstStyle>
          <a:p>
            <a:r>
              <a:rPr lang="en-GB" dirty="0"/>
              <a:t>Click on icon left </a:t>
            </a:r>
            <a:br>
              <a:rPr lang="en-GB" dirty="0"/>
            </a:br>
            <a:r>
              <a:rPr lang="en-GB" dirty="0"/>
              <a:t>to insert picture 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58814" y="1544638"/>
            <a:ext cx="8281985" cy="4475162"/>
          </a:xfrm>
        </p:spPr>
        <p:txBody>
          <a:bodyPr/>
          <a:lstStyle/>
          <a:p>
            <a:pPr lvl="0"/>
            <a:r>
              <a:rPr lang="en-GB" noProof="0"/>
              <a:t>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10" name="Footer Placeholder 34"/>
          <p:cNvSpPr>
            <a:spLocks noGrp="1"/>
          </p:cNvSpPr>
          <p:nvPr>
            <p:ph type="ftr" sz="quarter" idx="3"/>
          </p:nvPr>
        </p:nvSpPr>
        <p:spPr>
          <a:xfrm>
            <a:off x="673691" y="6370641"/>
            <a:ext cx="7181850" cy="18970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Title of this presentation (Footer Text)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8813" y="515833"/>
            <a:ext cx="8281986" cy="854075"/>
          </a:xfrm>
        </p:spPr>
        <p:txBody>
          <a:bodyPr/>
          <a:lstStyle/>
          <a:p>
            <a:r>
              <a:rPr lang="en-GB" noProof="0"/>
              <a:t>Click to edit Master title style</a:t>
            </a:r>
          </a:p>
        </p:txBody>
      </p:sp>
      <p:grpSp>
        <p:nvGrpSpPr>
          <p:cNvPr id="21" name="Group 20"/>
          <p:cNvGrpSpPr/>
          <p:nvPr userDrawn="1"/>
        </p:nvGrpSpPr>
        <p:grpSpPr>
          <a:xfrm>
            <a:off x="12263437" y="3542534"/>
            <a:ext cx="3681703" cy="2424674"/>
            <a:chOff x="12263437" y="3542534"/>
            <a:chExt cx="3681703" cy="2424674"/>
          </a:xfrm>
        </p:grpSpPr>
        <p:sp>
          <p:nvSpPr>
            <p:cNvPr id="22" name="Rectangle 104"/>
            <p:cNvSpPr>
              <a:spLocks noChangeArrowheads="1"/>
            </p:cNvSpPr>
            <p:nvPr userDrawn="1"/>
          </p:nvSpPr>
          <p:spPr bwMode="gray">
            <a:xfrm>
              <a:off x="12263438" y="3542535"/>
              <a:ext cx="3681702" cy="2424673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 noProof="0" dirty="0"/>
            </a:p>
          </p:txBody>
        </p:sp>
        <p:sp>
          <p:nvSpPr>
            <p:cNvPr id="23" name="Rectangle 22"/>
            <p:cNvSpPr/>
            <p:nvPr/>
          </p:nvSpPr>
          <p:spPr bwMode="gray">
            <a:xfrm>
              <a:off x="12263437" y="3542534"/>
              <a:ext cx="2008240" cy="2248666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tIns="36000" rIns="36000" bIns="36000" rtlCol="0" anchor="t" anchorCtr="0">
              <a:noAutofit/>
            </a:bodyPr>
            <a:lstStyle/>
            <a:p>
              <a:pPr algn="l"/>
              <a:r>
                <a:rPr lang="en-GB" sz="1200" b="1" i="0" noProof="0" dirty="0">
                  <a:solidFill>
                    <a:schemeClr val="tx1"/>
                  </a:solidFill>
                  <a:latin typeface="+mj-lt"/>
                </a:rPr>
                <a:t>CROP PICTURE</a:t>
              </a:r>
            </a:p>
            <a:p>
              <a:pPr algn="l"/>
              <a:r>
                <a:rPr lang="en-GB" sz="1000" b="0" i="0" noProof="0" dirty="0">
                  <a:solidFill>
                    <a:schemeClr val="tx1"/>
                  </a:solidFill>
                </a:rPr>
                <a:t>Select picture &gt; click</a:t>
              </a:r>
              <a:r>
                <a:rPr lang="en-GB" sz="1000" b="0" i="0" baseline="0" noProof="0" dirty="0">
                  <a:solidFill>
                    <a:schemeClr val="tx1"/>
                  </a:solidFill>
                </a:rPr>
                <a:t> on tab </a:t>
              </a:r>
              <a:r>
                <a:rPr lang="en-GB" sz="1000" b="1" i="0" baseline="0" noProof="0" dirty="0">
                  <a:solidFill>
                    <a:schemeClr val="tx1"/>
                  </a:solidFill>
                </a:rPr>
                <a:t>“Picture Tools”</a:t>
              </a:r>
              <a:r>
                <a:rPr lang="en-GB" sz="1000" b="0" i="0" baseline="0" noProof="0" dirty="0">
                  <a:solidFill>
                    <a:schemeClr val="tx1"/>
                  </a:solidFill>
                </a:rPr>
                <a:t> &gt; </a:t>
              </a:r>
              <a:r>
                <a:rPr lang="en-GB" sz="1000" b="1" i="0" baseline="0" noProof="0" dirty="0">
                  <a:solidFill>
                    <a:schemeClr val="tx1"/>
                  </a:solidFill>
                </a:rPr>
                <a:t>“Format”</a:t>
              </a:r>
            </a:p>
            <a:p>
              <a:pPr algn="l"/>
              <a:endParaRPr lang="en-GB" sz="1000" b="0" i="0" baseline="0" noProof="0" dirty="0">
                <a:solidFill>
                  <a:schemeClr val="tx1"/>
                </a:solidFill>
              </a:endParaRPr>
            </a:p>
            <a:p>
              <a:pPr algn="l"/>
              <a:endParaRPr lang="en-GB" sz="1000" b="0" i="0" baseline="0" noProof="0" dirty="0">
                <a:solidFill>
                  <a:schemeClr val="tx1"/>
                </a:solidFill>
              </a:endParaRPr>
            </a:p>
            <a:p>
              <a:pPr algn="l"/>
              <a:endParaRPr lang="en-GB" sz="1000" b="0" i="0" baseline="0" noProof="0" dirty="0">
                <a:solidFill>
                  <a:schemeClr val="tx1"/>
                </a:solidFill>
              </a:endParaRPr>
            </a:p>
            <a:p>
              <a:pPr algn="l"/>
              <a:r>
                <a:rPr lang="en-GB" sz="1000" b="0" i="0" noProof="0" dirty="0">
                  <a:solidFill>
                    <a:schemeClr val="tx1"/>
                  </a:solidFill>
                </a:rPr>
                <a:t>Click</a:t>
              </a:r>
              <a:r>
                <a:rPr lang="en-GB" sz="1000" b="0" i="0" baseline="0" noProof="0" dirty="0">
                  <a:solidFill>
                    <a:schemeClr val="tx1"/>
                  </a:solidFill>
                </a:rPr>
                <a:t> on the icon above </a:t>
              </a:r>
              <a:r>
                <a:rPr lang="en-GB" sz="1000" b="1" i="0" baseline="0" noProof="0" dirty="0">
                  <a:solidFill>
                    <a:schemeClr val="tx1"/>
                  </a:solidFill>
                </a:rPr>
                <a:t>“Crop”</a:t>
              </a:r>
            </a:p>
            <a:p>
              <a:pPr algn="l"/>
              <a:endParaRPr lang="en-GB" sz="1000" b="0" i="0" baseline="0" noProof="0" dirty="0">
                <a:solidFill>
                  <a:schemeClr val="tx1"/>
                </a:solidFill>
              </a:endParaRPr>
            </a:p>
            <a:p>
              <a:pPr algn="l"/>
              <a:endParaRPr lang="en-GB" sz="1000" b="0" i="0" baseline="0" noProof="0" dirty="0">
                <a:solidFill>
                  <a:schemeClr val="tx1"/>
                </a:solidFill>
              </a:endParaRPr>
            </a:p>
            <a:p>
              <a:pPr algn="l"/>
              <a:r>
                <a:rPr lang="en-GB" sz="1000" b="0" i="0" baseline="0" noProof="0" dirty="0">
                  <a:solidFill>
                    <a:schemeClr val="tx1"/>
                  </a:solidFill>
                </a:rPr>
                <a:t>You will see crop and scale markers on the corners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000" b="0" i="0" noProof="0" dirty="0">
                  <a:solidFill>
                    <a:schemeClr val="tx1"/>
                  </a:solidFill>
                </a:rPr>
                <a:t>Use the </a:t>
              </a:r>
              <a:r>
                <a:rPr lang="en-GB" sz="1000" b="1" i="0" noProof="0" dirty="0">
                  <a:solidFill>
                    <a:schemeClr val="tx1"/>
                  </a:solidFill>
                </a:rPr>
                <a:t>“circular scale icon” </a:t>
              </a:r>
              <a:r>
                <a:rPr lang="en-GB" sz="1000" b="0" i="0" noProof="0" dirty="0">
                  <a:solidFill>
                    <a:schemeClr val="tx1"/>
                  </a:solidFill>
                </a:rPr>
                <a:t>to scale your picture within the cropped region.</a:t>
              </a:r>
            </a:p>
            <a:p>
              <a:pPr algn="l"/>
              <a:endParaRPr lang="en-GB" sz="1000" b="0" i="0" noProof="0" dirty="0">
                <a:solidFill>
                  <a:schemeClr val="tx1"/>
                </a:solidFill>
              </a:endParaRPr>
            </a:p>
            <a:p>
              <a:pPr algn="l"/>
              <a:endParaRPr lang="en-GB" sz="1000" b="0" i="0" noProof="0" dirty="0">
                <a:solidFill>
                  <a:schemeClr val="tx1"/>
                </a:solidFill>
              </a:endParaRPr>
            </a:p>
          </p:txBody>
        </p:sp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gray">
            <a:xfrm>
              <a:off x="14887153" y="5028163"/>
              <a:ext cx="352425" cy="352425"/>
            </a:xfrm>
            <a:prstGeom prst="rect">
              <a:avLst/>
            </a:prstGeom>
          </p:spPr>
        </p:pic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gray">
            <a:xfrm>
              <a:off x="14360822" y="3611888"/>
              <a:ext cx="1405088" cy="524792"/>
            </a:xfrm>
            <a:prstGeom prst="rect">
              <a:avLst/>
            </a:prstGeom>
          </p:spPr>
        </p:pic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gray">
            <a:xfrm>
              <a:off x="14360822" y="5028164"/>
              <a:ext cx="352425" cy="352425"/>
            </a:xfrm>
            <a:prstGeom prst="rect">
              <a:avLst/>
            </a:prstGeom>
          </p:spPr>
        </p:pic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gray">
            <a:xfrm>
              <a:off x="15413485" y="5028164"/>
              <a:ext cx="352425" cy="352425"/>
            </a:xfrm>
            <a:prstGeom prst="rect">
              <a:avLst/>
            </a:prstGeom>
          </p:spPr>
        </p:pic>
        <p:grpSp>
          <p:nvGrpSpPr>
            <p:cNvPr id="41" name="Group 40"/>
            <p:cNvGrpSpPr/>
            <p:nvPr userDrawn="1"/>
          </p:nvGrpSpPr>
          <p:grpSpPr>
            <a:xfrm>
              <a:off x="14367592" y="4149392"/>
              <a:ext cx="511967" cy="758182"/>
              <a:chOff x="14093278" y="4121452"/>
              <a:chExt cx="511967" cy="758182"/>
            </a:xfrm>
          </p:grpSpPr>
          <p:pic>
            <p:nvPicPr>
              <p:cNvPr id="45" name="Picture 44"/>
              <p:cNvPicPr>
                <a:picLocks noChangeAspect="1"/>
              </p:cNvPicPr>
              <p:nvPr/>
            </p:nvPicPr>
            <p:blipFill rotWithShape="1"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38920" b="13479"/>
              <a:stretch/>
            </p:blipFill>
            <p:spPr bwMode="gray">
              <a:xfrm>
                <a:off x="14093278" y="4121452"/>
                <a:ext cx="511967" cy="758182"/>
              </a:xfrm>
              <a:prstGeom prst="rect">
                <a:avLst/>
              </a:prstGeom>
            </p:spPr>
          </p:pic>
          <p:sp>
            <p:nvSpPr>
              <p:cNvPr id="46" name="Rectangle 45"/>
              <p:cNvSpPr/>
              <p:nvPr/>
            </p:nvSpPr>
            <p:spPr bwMode="gray">
              <a:xfrm>
                <a:off x="14122400" y="4229100"/>
                <a:ext cx="393700" cy="368300"/>
              </a:xfrm>
              <a:prstGeom prst="rect">
                <a:avLst/>
              </a:prstGeom>
              <a:solidFill>
                <a:srgbClr val="FFFFFF">
                  <a:alpha val="0"/>
                </a:srgb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/>
                <a:endParaRPr lang="en-US" dirty="0" err="1"/>
              </a:p>
            </p:txBody>
          </p:sp>
        </p:grpSp>
        <p:cxnSp>
          <p:nvCxnSpPr>
            <p:cNvPr id="42" name="Straight Arrow Connector 41"/>
            <p:cNvCxnSpPr/>
            <p:nvPr/>
          </p:nvCxnSpPr>
          <p:spPr bwMode="gray">
            <a:xfrm flipV="1">
              <a:off x="14537035" y="5400695"/>
              <a:ext cx="0" cy="1800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/>
            <p:nvPr/>
          </p:nvCxnSpPr>
          <p:spPr bwMode="gray">
            <a:xfrm flipV="1">
              <a:off x="15641086" y="5400695"/>
              <a:ext cx="0" cy="1800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Oval 43"/>
            <p:cNvSpPr/>
            <p:nvPr/>
          </p:nvSpPr>
          <p:spPr bwMode="gray">
            <a:xfrm>
              <a:off x="15517444" y="5108869"/>
              <a:ext cx="233362" cy="233362"/>
            </a:xfrm>
            <a:prstGeom prst="ellipse">
              <a:avLst/>
            </a:prstGeom>
            <a:solidFill>
              <a:srgbClr val="FFFFFF">
                <a:alpha val="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/>
              <a:endParaRPr lang="en-US" dirty="0" err="1"/>
            </a:p>
          </p:txBody>
        </p:sp>
      </p:grpSp>
    </p:spTree>
    <p:extLst>
      <p:ext uri="{BB962C8B-B14F-4D97-AF65-F5344CB8AC3E}">
        <p14:creationId xmlns:p14="http://schemas.microsoft.com/office/powerpoint/2010/main" val="475486452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3 With Image Right With Bor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58814" y="1544638"/>
            <a:ext cx="8281985" cy="4475162"/>
          </a:xfrm>
        </p:spPr>
        <p:txBody>
          <a:bodyPr/>
          <a:lstStyle/>
          <a:p>
            <a:pPr lvl="0"/>
            <a:r>
              <a:rPr lang="en-GB" noProof="0"/>
              <a:t>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9" hasCustomPrompt="1"/>
          </p:nvPr>
        </p:nvSpPr>
        <p:spPr bwMode="auto">
          <a:xfrm>
            <a:off x="9220200" y="333375"/>
            <a:ext cx="2636838" cy="5686425"/>
          </a:xfrm>
          <a:custGeom>
            <a:avLst/>
            <a:gdLst>
              <a:gd name="connsiteX0" fmla="*/ 0 w 6105525"/>
              <a:gd name="connsiteY0" fmla="*/ 0 h 6858000"/>
              <a:gd name="connsiteX1" fmla="*/ 6105525 w 6105525"/>
              <a:gd name="connsiteY1" fmla="*/ 0 h 6858000"/>
              <a:gd name="connsiteX2" fmla="*/ 6105525 w 6105525"/>
              <a:gd name="connsiteY2" fmla="*/ 6858000 h 6858000"/>
              <a:gd name="connsiteX3" fmla="*/ 0 w 610552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05525" h="6858000">
                <a:moveTo>
                  <a:pt x="0" y="0"/>
                </a:moveTo>
                <a:lnTo>
                  <a:pt x="6105525" y="0"/>
                </a:lnTo>
                <a:lnTo>
                  <a:pt x="610552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180000" tIns="180000" rIns="648000" bIns="180000" anchor="ctr">
            <a:noAutofit/>
          </a:bodyPr>
          <a:lstStyle>
            <a:lvl1pPr algn="r">
              <a:defRPr/>
            </a:lvl1pPr>
          </a:lstStyle>
          <a:p>
            <a:r>
              <a:rPr lang="en-GB" dirty="0"/>
              <a:t>Click on icon left </a:t>
            </a:r>
            <a:br>
              <a:rPr lang="en-GB" dirty="0"/>
            </a:br>
            <a:r>
              <a:rPr lang="en-GB" dirty="0"/>
              <a:t>to insert picture </a:t>
            </a:r>
            <a:endParaRPr lang="nl-NL" dirty="0"/>
          </a:p>
        </p:txBody>
      </p:sp>
      <p:sp>
        <p:nvSpPr>
          <p:cNvPr id="10" name="Footer Placeholder 34"/>
          <p:cNvSpPr>
            <a:spLocks noGrp="1"/>
          </p:cNvSpPr>
          <p:nvPr>
            <p:ph type="ftr" sz="quarter" idx="3"/>
          </p:nvPr>
        </p:nvSpPr>
        <p:spPr>
          <a:xfrm>
            <a:off x="673691" y="6370641"/>
            <a:ext cx="7181850" cy="18970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of this presentation (Footer Text)</a:t>
            </a:r>
            <a:endParaRPr lang="nl-NL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8813" y="515833"/>
            <a:ext cx="8281986" cy="854075"/>
          </a:xfrm>
        </p:spPr>
        <p:txBody>
          <a:bodyPr/>
          <a:lstStyle/>
          <a:p>
            <a:r>
              <a:rPr lang="en-GB" noProof="0"/>
              <a:t>Click to edit Master title style</a:t>
            </a: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12263437" y="3542534"/>
            <a:ext cx="3681703" cy="2424674"/>
            <a:chOff x="12263437" y="3542534"/>
            <a:chExt cx="3681703" cy="2424674"/>
          </a:xfrm>
        </p:grpSpPr>
        <p:sp>
          <p:nvSpPr>
            <p:cNvPr id="21" name="Rectangle 104"/>
            <p:cNvSpPr>
              <a:spLocks noChangeArrowheads="1"/>
            </p:cNvSpPr>
            <p:nvPr userDrawn="1"/>
          </p:nvSpPr>
          <p:spPr bwMode="gray">
            <a:xfrm>
              <a:off x="12263438" y="3542535"/>
              <a:ext cx="3681702" cy="2424673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 noProof="0" dirty="0"/>
            </a:p>
          </p:txBody>
        </p:sp>
        <p:sp>
          <p:nvSpPr>
            <p:cNvPr id="22" name="Rectangle 21"/>
            <p:cNvSpPr/>
            <p:nvPr/>
          </p:nvSpPr>
          <p:spPr bwMode="gray">
            <a:xfrm>
              <a:off x="12263437" y="3542534"/>
              <a:ext cx="2008240" cy="2248666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tIns="36000" rIns="36000" bIns="36000" rtlCol="0" anchor="t" anchorCtr="0">
              <a:noAutofit/>
            </a:bodyPr>
            <a:lstStyle/>
            <a:p>
              <a:pPr algn="l"/>
              <a:r>
                <a:rPr lang="en-GB" sz="1200" b="1" i="0" noProof="0" dirty="0">
                  <a:solidFill>
                    <a:schemeClr val="tx1"/>
                  </a:solidFill>
                  <a:latin typeface="+mj-lt"/>
                </a:rPr>
                <a:t>CROP PICTURE</a:t>
              </a:r>
            </a:p>
            <a:p>
              <a:pPr algn="l"/>
              <a:r>
                <a:rPr lang="en-GB" sz="1000" b="0" i="0" noProof="0" dirty="0">
                  <a:solidFill>
                    <a:schemeClr val="tx1"/>
                  </a:solidFill>
                </a:rPr>
                <a:t>Select picture &gt; click</a:t>
              </a:r>
              <a:r>
                <a:rPr lang="en-GB" sz="1000" b="0" i="0" baseline="0" noProof="0" dirty="0">
                  <a:solidFill>
                    <a:schemeClr val="tx1"/>
                  </a:solidFill>
                </a:rPr>
                <a:t> on tab </a:t>
              </a:r>
              <a:r>
                <a:rPr lang="en-GB" sz="1000" b="1" i="0" baseline="0" noProof="0" dirty="0">
                  <a:solidFill>
                    <a:schemeClr val="tx1"/>
                  </a:solidFill>
                </a:rPr>
                <a:t>“Picture Tools”</a:t>
              </a:r>
              <a:r>
                <a:rPr lang="en-GB" sz="1000" b="0" i="0" baseline="0" noProof="0" dirty="0">
                  <a:solidFill>
                    <a:schemeClr val="tx1"/>
                  </a:solidFill>
                </a:rPr>
                <a:t> &gt; </a:t>
              </a:r>
              <a:r>
                <a:rPr lang="en-GB" sz="1000" b="1" i="0" baseline="0" noProof="0" dirty="0">
                  <a:solidFill>
                    <a:schemeClr val="tx1"/>
                  </a:solidFill>
                </a:rPr>
                <a:t>“Format”</a:t>
              </a:r>
            </a:p>
            <a:p>
              <a:pPr algn="l"/>
              <a:endParaRPr lang="en-GB" sz="1000" b="0" i="0" baseline="0" noProof="0" dirty="0">
                <a:solidFill>
                  <a:schemeClr val="tx1"/>
                </a:solidFill>
              </a:endParaRPr>
            </a:p>
            <a:p>
              <a:pPr algn="l"/>
              <a:endParaRPr lang="en-GB" sz="1000" b="0" i="0" baseline="0" noProof="0" dirty="0">
                <a:solidFill>
                  <a:schemeClr val="tx1"/>
                </a:solidFill>
              </a:endParaRPr>
            </a:p>
            <a:p>
              <a:pPr algn="l"/>
              <a:endParaRPr lang="en-GB" sz="1000" b="0" i="0" baseline="0" noProof="0" dirty="0">
                <a:solidFill>
                  <a:schemeClr val="tx1"/>
                </a:solidFill>
              </a:endParaRPr>
            </a:p>
            <a:p>
              <a:pPr algn="l"/>
              <a:r>
                <a:rPr lang="en-GB" sz="1000" b="0" i="0" noProof="0" dirty="0">
                  <a:solidFill>
                    <a:schemeClr val="tx1"/>
                  </a:solidFill>
                </a:rPr>
                <a:t>Click</a:t>
              </a:r>
              <a:r>
                <a:rPr lang="en-GB" sz="1000" b="0" i="0" baseline="0" noProof="0" dirty="0">
                  <a:solidFill>
                    <a:schemeClr val="tx1"/>
                  </a:solidFill>
                </a:rPr>
                <a:t> on the icon above </a:t>
              </a:r>
              <a:r>
                <a:rPr lang="en-GB" sz="1000" b="1" i="0" baseline="0" noProof="0" dirty="0">
                  <a:solidFill>
                    <a:schemeClr val="tx1"/>
                  </a:solidFill>
                </a:rPr>
                <a:t>“Crop”</a:t>
              </a:r>
            </a:p>
            <a:p>
              <a:pPr algn="l"/>
              <a:endParaRPr lang="en-GB" sz="1000" b="0" i="0" baseline="0" noProof="0" dirty="0">
                <a:solidFill>
                  <a:schemeClr val="tx1"/>
                </a:solidFill>
              </a:endParaRPr>
            </a:p>
            <a:p>
              <a:pPr algn="l"/>
              <a:endParaRPr lang="en-GB" sz="1000" b="0" i="0" baseline="0" noProof="0" dirty="0">
                <a:solidFill>
                  <a:schemeClr val="tx1"/>
                </a:solidFill>
              </a:endParaRPr>
            </a:p>
            <a:p>
              <a:pPr algn="l"/>
              <a:r>
                <a:rPr lang="en-GB" sz="1000" b="0" i="0" baseline="0" noProof="0" dirty="0">
                  <a:solidFill>
                    <a:schemeClr val="tx1"/>
                  </a:solidFill>
                </a:rPr>
                <a:t>You will see crop and scale markers on the corners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000" b="0" i="0" noProof="0" dirty="0">
                  <a:solidFill>
                    <a:schemeClr val="tx1"/>
                  </a:solidFill>
                </a:rPr>
                <a:t>Use the </a:t>
              </a:r>
              <a:r>
                <a:rPr lang="en-GB" sz="1000" b="1" i="0" noProof="0" dirty="0">
                  <a:solidFill>
                    <a:schemeClr val="tx1"/>
                  </a:solidFill>
                </a:rPr>
                <a:t>“circular scale icon” </a:t>
              </a:r>
              <a:r>
                <a:rPr lang="en-GB" sz="1000" b="0" i="0" noProof="0" dirty="0">
                  <a:solidFill>
                    <a:schemeClr val="tx1"/>
                  </a:solidFill>
                </a:rPr>
                <a:t>to scale your picture within the cropped region.</a:t>
              </a:r>
            </a:p>
            <a:p>
              <a:pPr algn="l"/>
              <a:endParaRPr lang="en-GB" sz="1000" b="0" i="0" noProof="0" dirty="0">
                <a:solidFill>
                  <a:schemeClr val="tx1"/>
                </a:solidFill>
              </a:endParaRPr>
            </a:p>
            <a:p>
              <a:pPr algn="l"/>
              <a:endParaRPr lang="en-GB" sz="1000" b="0" i="0" noProof="0" dirty="0">
                <a:solidFill>
                  <a:schemeClr val="tx1"/>
                </a:solidFill>
              </a:endParaRPr>
            </a:p>
          </p:txBody>
        </p:sp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gray">
            <a:xfrm>
              <a:off x="14887153" y="5028163"/>
              <a:ext cx="352425" cy="352425"/>
            </a:xfrm>
            <a:prstGeom prst="rect">
              <a:avLst/>
            </a:prstGeom>
          </p:spPr>
        </p:pic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gray">
            <a:xfrm>
              <a:off x="14360822" y="3611888"/>
              <a:ext cx="1405088" cy="524792"/>
            </a:xfrm>
            <a:prstGeom prst="rect">
              <a:avLst/>
            </a:prstGeom>
          </p:spPr>
        </p:pic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gray">
            <a:xfrm>
              <a:off x="14360822" y="5028164"/>
              <a:ext cx="352425" cy="352425"/>
            </a:xfrm>
            <a:prstGeom prst="rect">
              <a:avLst/>
            </a:prstGeom>
          </p:spPr>
        </p:pic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gray">
            <a:xfrm>
              <a:off x="15413485" y="5028164"/>
              <a:ext cx="352425" cy="352425"/>
            </a:xfrm>
            <a:prstGeom prst="rect">
              <a:avLst/>
            </a:prstGeom>
          </p:spPr>
        </p:pic>
        <p:grpSp>
          <p:nvGrpSpPr>
            <p:cNvPr id="40" name="Group 39"/>
            <p:cNvGrpSpPr/>
            <p:nvPr userDrawn="1"/>
          </p:nvGrpSpPr>
          <p:grpSpPr>
            <a:xfrm>
              <a:off x="14367592" y="4149392"/>
              <a:ext cx="511967" cy="758182"/>
              <a:chOff x="14093278" y="4121452"/>
              <a:chExt cx="511967" cy="758182"/>
            </a:xfrm>
          </p:grpSpPr>
          <p:pic>
            <p:nvPicPr>
              <p:cNvPr id="44" name="Picture 43"/>
              <p:cNvPicPr>
                <a:picLocks noChangeAspect="1"/>
              </p:cNvPicPr>
              <p:nvPr/>
            </p:nvPicPr>
            <p:blipFill rotWithShape="1"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38920" b="13479"/>
              <a:stretch/>
            </p:blipFill>
            <p:spPr bwMode="gray">
              <a:xfrm>
                <a:off x="14093278" y="4121452"/>
                <a:ext cx="511967" cy="758182"/>
              </a:xfrm>
              <a:prstGeom prst="rect">
                <a:avLst/>
              </a:prstGeom>
            </p:spPr>
          </p:pic>
          <p:sp>
            <p:nvSpPr>
              <p:cNvPr id="45" name="Rectangle 44"/>
              <p:cNvSpPr/>
              <p:nvPr/>
            </p:nvSpPr>
            <p:spPr bwMode="gray">
              <a:xfrm>
                <a:off x="14122400" y="4229100"/>
                <a:ext cx="393700" cy="368300"/>
              </a:xfrm>
              <a:prstGeom prst="rect">
                <a:avLst/>
              </a:prstGeom>
              <a:solidFill>
                <a:srgbClr val="FFFFFF">
                  <a:alpha val="0"/>
                </a:srgb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/>
                <a:endParaRPr lang="en-US" dirty="0" err="1"/>
              </a:p>
            </p:txBody>
          </p:sp>
        </p:grpSp>
        <p:cxnSp>
          <p:nvCxnSpPr>
            <p:cNvPr id="41" name="Straight Arrow Connector 40"/>
            <p:cNvCxnSpPr/>
            <p:nvPr/>
          </p:nvCxnSpPr>
          <p:spPr bwMode="gray">
            <a:xfrm flipV="1">
              <a:off x="14537035" y="5400695"/>
              <a:ext cx="0" cy="1800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/>
            <p:nvPr/>
          </p:nvCxnSpPr>
          <p:spPr bwMode="gray">
            <a:xfrm flipV="1">
              <a:off x="15641086" y="5400695"/>
              <a:ext cx="0" cy="1800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Oval 42"/>
            <p:cNvSpPr/>
            <p:nvPr/>
          </p:nvSpPr>
          <p:spPr bwMode="gray">
            <a:xfrm>
              <a:off x="15517444" y="5108869"/>
              <a:ext cx="233362" cy="233362"/>
            </a:xfrm>
            <a:prstGeom prst="ellipse">
              <a:avLst/>
            </a:prstGeom>
            <a:solidFill>
              <a:srgbClr val="FFFFFF">
                <a:alpha val="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/>
              <a:endParaRPr lang="en-US" dirty="0" err="1"/>
            </a:p>
          </p:txBody>
        </p:sp>
      </p:grpSp>
    </p:spTree>
    <p:extLst>
      <p:ext uri="{BB962C8B-B14F-4D97-AF65-F5344CB8AC3E}">
        <p14:creationId xmlns:p14="http://schemas.microsoft.com/office/powerpoint/2010/main" val="3866622124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3 With 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251202" y="1544638"/>
            <a:ext cx="8281986" cy="4475162"/>
          </a:xfrm>
        </p:spPr>
        <p:txBody>
          <a:bodyPr/>
          <a:lstStyle/>
          <a:p>
            <a:pPr lvl="0"/>
            <a:r>
              <a:rPr lang="en-GB" noProof="0"/>
              <a:t>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9" hasCustomPrompt="1"/>
          </p:nvPr>
        </p:nvSpPr>
        <p:spPr bwMode="auto">
          <a:xfrm>
            <a:off x="0" y="1"/>
            <a:ext cx="2971799" cy="6858000"/>
          </a:xfrm>
          <a:custGeom>
            <a:avLst/>
            <a:gdLst>
              <a:gd name="connsiteX0" fmla="*/ 0 w 6105525"/>
              <a:gd name="connsiteY0" fmla="*/ 0 h 6858000"/>
              <a:gd name="connsiteX1" fmla="*/ 6105525 w 6105525"/>
              <a:gd name="connsiteY1" fmla="*/ 0 h 6858000"/>
              <a:gd name="connsiteX2" fmla="*/ 6105525 w 6105525"/>
              <a:gd name="connsiteY2" fmla="*/ 6858000 h 6858000"/>
              <a:gd name="connsiteX3" fmla="*/ 0 w 610552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05525" h="6858000">
                <a:moveTo>
                  <a:pt x="0" y="0"/>
                </a:moveTo>
                <a:lnTo>
                  <a:pt x="6105525" y="0"/>
                </a:lnTo>
                <a:lnTo>
                  <a:pt x="610552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180000" tIns="180000" rIns="648000" bIns="180000" anchor="ctr">
            <a:noAutofit/>
          </a:bodyPr>
          <a:lstStyle>
            <a:lvl1pPr algn="r">
              <a:defRPr/>
            </a:lvl1pPr>
          </a:lstStyle>
          <a:p>
            <a:r>
              <a:rPr lang="en-GB" dirty="0"/>
              <a:t>Click on icon left </a:t>
            </a:r>
            <a:br>
              <a:rPr lang="en-GB" dirty="0"/>
            </a:br>
            <a:r>
              <a:rPr lang="en-GB" dirty="0"/>
              <a:t>to insert picture </a:t>
            </a:r>
            <a:endParaRPr lang="nl-NL" dirty="0"/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18"/>
          </p:nvPr>
        </p:nvSpPr>
        <p:spPr>
          <a:xfrm>
            <a:off x="3251202" y="6372229"/>
            <a:ext cx="272256" cy="188119"/>
          </a:xfrm>
        </p:spPr>
        <p:txBody>
          <a:bodyPr/>
          <a:lstStyle/>
          <a:p>
            <a:fld id="{DDD2A080-DA64-4F5C-9131-47EB793B441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13" name="Footer Placeholder 34"/>
          <p:cNvSpPr>
            <a:spLocks noGrp="1"/>
          </p:cNvSpPr>
          <p:nvPr>
            <p:ph type="ftr" sz="quarter" idx="3"/>
          </p:nvPr>
        </p:nvSpPr>
        <p:spPr>
          <a:xfrm>
            <a:off x="3573522" y="6370641"/>
            <a:ext cx="7181850" cy="18970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Title of this presentation (Footer Text)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51202" y="515833"/>
            <a:ext cx="8270872" cy="854075"/>
          </a:xfrm>
        </p:spPr>
        <p:txBody>
          <a:bodyPr/>
          <a:lstStyle/>
          <a:p>
            <a:r>
              <a:rPr lang="en-GB" noProof="0"/>
              <a:t>Click to edit Master title style</a:t>
            </a: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12263437" y="3542534"/>
            <a:ext cx="3681703" cy="2424674"/>
            <a:chOff x="12263437" y="3542534"/>
            <a:chExt cx="3681703" cy="2424674"/>
          </a:xfrm>
        </p:grpSpPr>
        <p:sp>
          <p:nvSpPr>
            <p:cNvPr id="21" name="Rectangle 104"/>
            <p:cNvSpPr>
              <a:spLocks noChangeArrowheads="1"/>
            </p:cNvSpPr>
            <p:nvPr userDrawn="1"/>
          </p:nvSpPr>
          <p:spPr bwMode="gray">
            <a:xfrm>
              <a:off x="12263438" y="3542535"/>
              <a:ext cx="3681702" cy="2424673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 noProof="0" dirty="0"/>
            </a:p>
          </p:txBody>
        </p:sp>
        <p:sp>
          <p:nvSpPr>
            <p:cNvPr id="22" name="Rectangle 21"/>
            <p:cNvSpPr/>
            <p:nvPr/>
          </p:nvSpPr>
          <p:spPr bwMode="gray">
            <a:xfrm>
              <a:off x="12263437" y="3542534"/>
              <a:ext cx="2008240" cy="2248666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tIns="36000" rIns="36000" bIns="36000" rtlCol="0" anchor="t" anchorCtr="0">
              <a:noAutofit/>
            </a:bodyPr>
            <a:lstStyle/>
            <a:p>
              <a:pPr algn="l"/>
              <a:r>
                <a:rPr lang="en-GB" sz="1200" b="1" i="0" noProof="0" dirty="0">
                  <a:solidFill>
                    <a:schemeClr val="tx1"/>
                  </a:solidFill>
                  <a:latin typeface="+mj-lt"/>
                </a:rPr>
                <a:t>CROP PICTURE</a:t>
              </a:r>
            </a:p>
            <a:p>
              <a:pPr algn="l"/>
              <a:r>
                <a:rPr lang="en-GB" sz="1000" b="0" i="0" noProof="0" dirty="0">
                  <a:solidFill>
                    <a:schemeClr val="tx1"/>
                  </a:solidFill>
                </a:rPr>
                <a:t>Select picture &gt; click</a:t>
              </a:r>
              <a:r>
                <a:rPr lang="en-GB" sz="1000" b="0" i="0" baseline="0" noProof="0" dirty="0">
                  <a:solidFill>
                    <a:schemeClr val="tx1"/>
                  </a:solidFill>
                </a:rPr>
                <a:t> on tab </a:t>
              </a:r>
              <a:r>
                <a:rPr lang="en-GB" sz="1000" b="1" i="0" baseline="0" noProof="0" dirty="0">
                  <a:solidFill>
                    <a:schemeClr val="tx1"/>
                  </a:solidFill>
                </a:rPr>
                <a:t>“Picture Tools”</a:t>
              </a:r>
              <a:r>
                <a:rPr lang="en-GB" sz="1000" b="0" i="0" baseline="0" noProof="0" dirty="0">
                  <a:solidFill>
                    <a:schemeClr val="tx1"/>
                  </a:solidFill>
                </a:rPr>
                <a:t> &gt; </a:t>
              </a:r>
              <a:r>
                <a:rPr lang="en-GB" sz="1000" b="1" i="0" baseline="0" noProof="0" dirty="0">
                  <a:solidFill>
                    <a:schemeClr val="tx1"/>
                  </a:solidFill>
                </a:rPr>
                <a:t>“Format”</a:t>
              </a:r>
            </a:p>
            <a:p>
              <a:pPr algn="l"/>
              <a:endParaRPr lang="en-GB" sz="1000" b="0" i="0" baseline="0" noProof="0" dirty="0">
                <a:solidFill>
                  <a:schemeClr val="tx1"/>
                </a:solidFill>
              </a:endParaRPr>
            </a:p>
            <a:p>
              <a:pPr algn="l"/>
              <a:endParaRPr lang="en-GB" sz="1000" b="0" i="0" baseline="0" noProof="0" dirty="0">
                <a:solidFill>
                  <a:schemeClr val="tx1"/>
                </a:solidFill>
              </a:endParaRPr>
            </a:p>
            <a:p>
              <a:pPr algn="l"/>
              <a:endParaRPr lang="en-GB" sz="1000" b="0" i="0" baseline="0" noProof="0" dirty="0">
                <a:solidFill>
                  <a:schemeClr val="tx1"/>
                </a:solidFill>
              </a:endParaRPr>
            </a:p>
            <a:p>
              <a:pPr algn="l"/>
              <a:r>
                <a:rPr lang="en-GB" sz="1000" b="0" i="0" noProof="0" dirty="0">
                  <a:solidFill>
                    <a:schemeClr val="tx1"/>
                  </a:solidFill>
                </a:rPr>
                <a:t>Click</a:t>
              </a:r>
              <a:r>
                <a:rPr lang="en-GB" sz="1000" b="0" i="0" baseline="0" noProof="0" dirty="0">
                  <a:solidFill>
                    <a:schemeClr val="tx1"/>
                  </a:solidFill>
                </a:rPr>
                <a:t> on the icon above </a:t>
              </a:r>
              <a:r>
                <a:rPr lang="en-GB" sz="1000" b="1" i="0" baseline="0" noProof="0" dirty="0">
                  <a:solidFill>
                    <a:schemeClr val="tx1"/>
                  </a:solidFill>
                </a:rPr>
                <a:t>“Crop”</a:t>
              </a:r>
            </a:p>
            <a:p>
              <a:pPr algn="l"/>
              <a:endParaRPr lang="en-GB" sz="1000" b="0" i="0" baseline="0" noProof="0" dirty="0">
                <a:solidFill>
                  <a:schemeClr val="tx1"/>
                </a:solidFill>
              </a:endParaRPr>
            </a:p>
            <a:p>
              <a:pPr algn="l"/>
              <a:endParaRPr lang="en-GB" sz="1000" b="0" i="0" baseline="0" noProof="0" dirty="0">
                <a:solidFill>
                  <a:schemeClr val="tx1"/>
                </a:solidFill>
              </a:endParaRPr>
            </a:p>
            <a:p>
              <a:pPr algn="l"/>
              <a:r>
                <a:rPr lang="en-GB" sz="1000" b="0" i="0" baseline="0" noProof="0" dirty="0">
                  <a:solidFill>
                    <a:schemeClr val="tx1"/>
                  </a:solidFill>
                </a:rPr>
                <a:t>You will see crop and scale markers on the corners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000" b="0" i="0" noProof="0" dirty="0">
                  <a:solidFill>
                    <a:schemeClr val="tx1"/>
                  </a:solidFill>
                </a:rPr>
                <a:t>Use the </a:t>
              </a:r>
              <a:r>
                <a:rPr lang="en-GB" sz="1000" b="1" i="0" noProof="0" dirty="0">
                  <a:solidFill>
                    <a:schemeClr val="tx1"/>
                  </a:solidFill>
                </a:rPr>
                <a:t>“circular scale icon” </a:t>
              </a:r>
              <a:r>
                <a:rPr lang="en-GB" sz="1000" b="0" i="0" noProof="0" dirty="0">
                  <a:solidFill>
                    <a:schemeClr val="tx1"/>
                  </a:solidFill>
                </a:rPr>
                <a:t>to scale your picture within the cropped region.</a:t>
              </a:r>
            </a:p>
            <a:p>
              <a:pPr algn="l"/>
              <a:endParaRPr lang="en-GB" sz="1000" b="0" i="0" noProof="0" dirty="0">
                <a:solidFill>
                  <a:schemeClr val="tx1"/>
                </a:solidFill>
              </a:endParaRPr>
            </a:p>
            <a:p>
              <a:pPr algn="l"/>
              <a:endParaRPr lang="en-GB" sz="1000" b="0" i="0" noProof="0" dirty="0">
                <a:solidFill>
                  <a:schemeClr val="tx1"/>
                </a:solidFill>
              </a:endParaRPr>
            </a:p>
          </p:txBody>
        </p:sp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gray">
            <a:xfrm>
              <a:off x="14887153" y="5028163"/>
              <a:ext cx="352425" cy="352425"/>
            </a:xfrm>
            <a:prstGeom prst="rect">
              <a:avLst/>
            </a:prstGeom>
          </p:spPr>
        </p:pic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gray">
            <a:xfrm>
              <a:off x="14360822" y="3611888"/>
              <a:ext cx="1405088" cy="524792"/>
            </a:xfrm>
            <a:prstGeom prst="rect">
              <a:avLst/>
            </a:prstGeom>
          </p:spPr>
        </p:pic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gray">
            <a:xfrm>
              <a:off x="14360822" y="5028164"/>
              <a:ext cx="352425" cy="352425"/>
            </a:xfrm>
            <a:prstGeom prst="rect">
              <a:avLst/>
            </a:prstGeom>
          </p:spPr>
        </p:pic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gray">
            <a:xfrm>
              <a:off x="15413485" y="5028164"/>
              <a:ext cx="352425" cy="352425"/>
            </a:xfrm>
            <a:prstGeom prst="rect">
              <a:avLst/>
            </a:prstGeom>
          </p:spPr>
        </p:pic>
        <p:grpSp>
          <p:nvGrpSpPr>
            <p:cNvPr id="40" name="Group 39"/>
            <p:cNvGrpSpPr/>
            <p:nvPr userDrawn="1"/>
          </p:nvGrpSpPr>
          <p:grpSpPr>
            <a:xfrm>
              <a:off x="14367592" y="4149392"/>
              <a:ext cx="511967" cy="758182"/>
              <a:chOff x="14093278" y="4121452"/>
              <a:chExt cx="511967" cy="758182"/>
            </a:xfrm>
          </p:grpSpPr>
          <p:pic>
            <p:nvPicPr>
              <p:cNvPr id="44" name="Picture 43"/>
              <p:cNvPicPr>
                <a:picLocks noChangeAspect="1"/>
              </p:cNvPicPr>
              <p:nvPr/>
            </p:nvPicPr>
            <p:blipFill rotWithShape="1"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38920" b="13479"/>
              <a:stretch/>
            </p:blipFill>
            <p:spPr bwMode="gray">
              <a:xfrm>
                <a:off x="14093278" y="4121452"/>
                <a:ext cx="511967" cy="758182"/>
              </a:xfrm>
              <a:prstGeom prst="rect">
                <a:avLst/>
              </a:prstGeom>
            </p:spPr>
          </p:pic>
          <p:sp>
            <p:nvSpPr>
              <p:cNvPr id="45" name="Rectangle 44"/>
              <p:cNvSpPr/>
              <p:nvPr/>
            </p:nvSpPr>
            <p:spPr bwMode="gray">
              <a:xfrm>
                <a:off x="14122400" y="4229100"/>
                <a:ext cx="393700" cy="368300"/>
              </a:xfrm>
              <a:prstGeom prst="rect">
                <a:avLst/>
              </a:prstGeom>
              <a:solidFill>
                <a:srgbClr val="FFFFFF">
                  <a:alpha val="0"/>
                </a:srgb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/>
                <a:endParaRPr lang="en-US" dirty="0" err="1"/>
              </a:p>
            </p:txBody>
          </p:sp>
        </p:grpSp>
        <p:cxnSp>
          <p:nvCxnSpPr>
            <p:cNvPr id="41" name="Straight Arrow Connector 40"/>
            <p:cNvCxnSpPr/>
            <p:nvPr/>
          </p:nvCxnSpPr>
          <p:spPr bwMode="gray">
            <a:xfrm flipV="1">
              <a:off x="14537035" y="5400695"/>
              <a:ext cx="0" cy="1800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/>
            <p:nvPr/>
          </p:nvCxnSpPr>
          <p:spPr bwMode="gray">
            <a:xfrm flipV="1">
              <a:off x="15641086" y="5400695"/>
              <a:ext cx="0" cy="1800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Oval 42"/>
            <p:cNvSpPr/>
            <p:nvPr/>
          </p:nvSpPr>
          <p:spPr bwMode="gray">
            <a:xfrm>
              <a:off x="15517444" y="5108869"/>
              <a:ext cx="233362" cy="233362"/>
            </a:xfrm>
            <a:prstGeom prst="ellipse">
              <a:avLst/>
            </a:prstGeom>
            <a:solidFill>
              <a:srgbClr val="FFFFFF">
                <a:alpha val="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/>
              <a:endParaRPr lang="en-US" dirty="0" err="1"/>
            </a:p>
          </p:txBody>
        </p:sp>
      </p:grpSp>
    </p:spTree>
    <p:extLst>
      <p:ext uri="{BB962C8B-B14F-4D97-AF65-F5344CB8AC3E}">
        <p14:creationId xmlns:p14="http://schemas.microsoft.com/office/powerpoint/2010/main" val="580219197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3 With Image Left With Bor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251202" y="1544638"/>
            <a:ext cx="8281986" cy="4475162"/>
          </a:xfrm>
        </p:spPr>
        <p:txBody>
          <a:bodyPr/>
          <a:lstStyle/>
          <a:p>
            <a:pPr lvl="0"/>
            <a:r>
              <a:rPr lang="en-GB" noProof="0"/>
              <a:t>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9" hasCustomPrompt="1"/>
          </p:nvPr>
        </p:nvSpPr>
        <p:spPr bwMode="auto">
          <a:xfrm>
            <a:off x="334962" y="333375"/>
            <a:ext cx="2636837" cy="5686425"/>
          </a:xfrm>
          <a:custGeom>
            <a:avLst/>
            <a:gdLst>
              <a:gd name="connsiteX0" fmla="*/ 0 w 6105525"/>
              <a:gd name="connsiteY0" fmla="*/ 0 h 6858000"/>
              <a:gd name="connsiteX1" fmla="*/ 6105525 w 6105525"/>
              <a:gd name="connsiteY1" fmla="*/ 0 h 6858000"/>
              <a:gd name="connsiteX2" fmla="*/ 6105525 w 6105525"/>
              <a:gd name="connsiteY2" fmla="*/ 6858000 h 6858000"/>
              <a:gd name="connsiteX3" fmla="*/ 0 w 610552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05525" h="6858000">
                <a:moveTo>
                  <a:pt x="0" y="0"/>
                </a:moveTo>
                <a:lnTo>
                  <a:pt x="6105525" y="0"/>
                </a:lnTo>
                <a:lnTo>
                  <a:pt x="610552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180000" tIns="180000" rIns="648000" bIns="180000" anchor="ctr">
            <a:noAutofit/>
          </a:bodyPr>
          <a:lstStyle>
            <a:lvl1pPr algn="r">
              <a:defRPr/>
            </a:lvl1pPr>
          </a:lstStyle>
          <a:p>
            <a:r>
              <a:rPr lang="en-GB" dirty="0"/>
              <a:t>Click on icon left </a:t>
            </a:r>
            <a:br>
              <a:rPr lang="en-GB" dirty="0"/>
            </a:br>
            <a:r>
              <a:rPr lang="en-GB" dirty="0"/>
              <a:t>to insert picture </a:t>
            </a:r>
            <a:endParaRPr lang="nl-NL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51202" y="515833"/>
            <a:ext cx="8270872" cy="854075"/>
          </a:xfrm>
        </p:spPr>
        <p:txBody>
          <a:bodyPr/>
          <a:lstStyle/>
          <a:p>
            <a:r>
              <a:rPr lang="en-GB" noProof="0"/>
              <a:t>Click to edit Master title style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351371" y="6372229"/>
            <a:ext cx="272256" cy="18811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 b="1">
                <a:solidFill>
                  <a:schemeClr val="tx2"/>
                </a:solidFill>
                <a:latin typeface="+mj-lt"/>
              </a:defRPr>
            </a:lvl1pPr>
          </a:lstStyle>
          <a:p>
            <a:fld id="{DDD2A080-DA64-4F5C-9131-47EB793B4410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9" name="Footer Placeholder 34"/>
          <p:cNvSpPr>
            <a:spLocks noGrp="1"/>
          </p:cNvSpPr>
          <p:nvPr>
            <p:ph type="ftr" sz="quarter" idx="3"/>
          </p:nvPr>
        </p:nvSpPr>
        <p:spPr>
          <a:xfrm>
            <a:off x="673690" y="6370641"/>
            <a:ext cx="8912269" cy="189708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Title of this presentation (Footer Text)</a:t>
            </a: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12263437" y="3542534"/>
            <a:ext cx="3681703" cy="2424674"/>
            <a:chOff x="12263437" y="3542534"/>
            <a:chExt cx="3681703" cy="2424674"/>
          </a:xfrm>
        </p:grpSpPr>
        <p:sp>
          <p:nvSpPr>
            <p:cNvPr id="21" name="Rectangle 104"/>
            <p:cNvSpPr>
              <a:spLocks noChangeArrowheads="1"/>
            </p:cNvSpPr>
            <p:nvPr userDrawn="1"/>
          </p:nvSpPr>
          <p:spPr bwMode="gray">
            <a:xfrm>
              <a:off x="12263438" y="3542535"/>
              <a:ext cx="3681702" cy="2424673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 noProof="0" dirty="0"/>
            </a:p>
          </p:txBody>
        </p:sp>
        <p:sp>
          <p:nvSpPr>
            <p:cNvPr id="22" name="Rectangle 21"/>
            <p:cNvSpPr/>
            <p:nvPr/>
          </p:nvSpPr>
          <p:spPr bwMode="gray">
            <a:xfrm>
              <a:off x="12263437" y="3542534"/>
              <a:ext cx="2008240" cy="2248666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tIns="36000" rIns="36000" bIns="36000" rtlCol="0" anchor="t" anchorCtr="0">
              <a:noAutofit/>
            </a:bodyPr>
            <a:lstStyle/>
            <a:p>
              <a:pPr algn="l"/>
              <a:r>
                <a:rPr lang="en-GB" sz="1200" b="1" i="0" noProof="0" dirty="0">
                  <a:solidFill>
                    <a:schemeClr val="tx1"/>
                  </a:solidFill>
                  <a:latin typeface="+mj-lt"/>
                </a:rPr>
                <a:t>CROP PICTURE</a:t>
              </a:r>
            </a:p>
            <a:p>
              <a:pPr algn="l"/>
              <a:r>
                <a:rPr lang="en-GB" sz="1000" b="0" i="0" noProof="0" dirty="0">
                  <a:solidFill>
                    <a:schemeClr val="tx1"/>
                  </a:solidFill>
                </a:rPr>
                <a:t>Select picture &gt; click</a:t>
              </a:r>
              <a:r>
                <a:rPr lang="en-GB" sz="1000" b="0" i="0" baseline="0" noProof="0" dirty="0">
                  <a:solidFill>
                    <a:schemeClr val="tx1"/>
                  </a:solidFill>
                </a:rPr>
                <a:t> on tab </a:t>
              </a:r>
              <a:r>
                <a:rPr lang="en-GB" sz="1000" b="1" i="0" baseline="0" noProof="0" dirty="0">
                  <a:solidFill>
                    <a:schemeClr val="tx1"/>
                  </a:solidFill>
                </a:rPr>
                <a:t>“Picture Tools”</a:t>
              </a:r>
              <a:r>
                <a:rPr lang="en-GB" sz="1000" b="0" i="0" baseline="0" noProof="0" dirty="0">
                  <a:solidFill>
                    <a:schemeClr val="tx1"/>
                  </a:solidFill>
                </a:rPr>
                <a:t> &gt; </a:t>
              </a:r>
              <a:r>
                <a:rPr lang="en-GB" sz="1000" b="1" i="0" baseline="0" noProof="0" dirty="0">
                  <a:solidFill>
                    <a:schemeClr val="tx1"/>
                  </a:solidFill>
                </a:rPr>
                <a:t>“Format”</a:t>
              </a:r>
            </a:p>
            <a:p>
              <a:pPr algn="l"/>
              <a:endParaRPr lang="en-GB" sz="1000" b="0" i="0" baseline="0" noProof="0" dirty="0">
                <a:solidFill>
                  <a:schemeClr val="tx1"/>
                </a:solidFill>
              </a:endParaRPr>
            </a:p>
            <a:p>
              <a:pPr algn="l"/>
              <a:endParaRPr lang="en-GB" sz="1000" b="0" i="0" baseline="0" noProof="0" dirty="0">
                <a:solidFill>
                  <a:schemeClr val="tx1"/>
                </a:solidFill>
              </a:endParaRPr>
            </a:p>
            <a:p>
              <a:pPr algn="l"/>
              <a:endParaRPr lang="en-GB" sz="1000" b="0" i="0" baseline="0" noProof="0" dirty="0">
                <a:solidFill>
                  <a:schemeClr val="tx1"/>
                </a:solidFill>
              </a:endParaRPr>
            </a:p>
            <a:p>
              <a:pPr algn="l"/>
              <a:r>
                <a:rPr lang="en-GB" sz="1000" b="0" i="0" noProof="0" dirty="0">
                  <a:solidFill>
                    <a:schemeClr val="tx1"/>
                  </a:solidFill>
                </a:rPr>
                <a:t>Click</a:t>
              </a:r>
              <a:r>
                <a:rPr lang="en-GB" sz="1000" b="0" i="0" baseline="0" noProof="0" dirty="0">
                  <a:solidFill>
                    <a:schemeClr val="tx1"/>
                  </a:solidFill>
                </a:rPr>
                <a:t> on the icon above </a:t>
              </a:r>
              <a:r>
                <a:rPr lang="en-GB" sz="1000" b="1" i="0" baseline="0" noProof="0" dirty="0">
                  <a:solidFill>
                    <a:schemeClr val="tx1"/>
                  </a:solidFill>
                </a:rPr>
                <a:t>“Crop”</a:t>
              </a:r>
            </a:p>
            <a:p>
              <a:pPr algn="l"/>
              <a:endParaRPr lang="en-GB" sz="1000" b="0" i="0" baseline="0" noProof="0" dirty="0">
                <a:solidFill>
                  <a:schemeClr val="tx1"/>
                </a:solidFill>
              </a:endParaRPr>
            </a:p>
            <a:p>
              <a:pPr algn="l"/>
              <a:endParaRPr lang="en-GB" sz="1000" b="0" i="0" baseline="0" noProof="0" dirty="0">
                <a:solidFill>
                  <a:schemeClr val="tx1"/>
                </a:solidFill>
              </a:endParaRPr>
            </a:p>
            <a:p>
              <a:pPr algn="l"/>
              <a:r>
                <a:rPr lang="en-GB" sz="1000" b="0" i="0" baseline="0" noProof="0" dirty="0">
                  <a:solidFill>
                    <a:schemeClr val="tx1"/>
                  </a:solidFill>
                </a:rPr>
                <a:t>You will see crop and scale markers on the corners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000" b="0" i="0" noProof="0" dirty="0">
                  <a:solidFill>
                    <a:schemeClr val="tx1"/>
                  </a:solidFill>
                </a:rPr>
                <a:t>Use the </a:t>
              </a:r>
              <a:r>
                <a:rPr lang="en-GB" sz="1000" b="1" i="0" noProof="0" dirty="0">
                  <a:solidFill>
                    <a:schemeClr val="tx1"/>
                  </a:solidFill>
                </a:rPr>
                <a:t>“circular scale icon” </a:t>
              </a:r>
              <a:r>
                <a:rPr lang="en-GB" sz="1000" b="0" i="0" noProof="0" dirty="0">
                  <a:solidFill>
                    <a:schemeClr val="tx1"/>
                  </a:solidFill>
                </a:rPr>
                <a:t>to scale your picture within the cropped region.</a:t>
              </a:r>
            </a:p>
            <a:p>
              <a:pPr algn="l"/>
              <a:endParaRPr lang="en-GB" sz="1000" b="0" i="0" noProof="0" dirty="0">
                <a:solidFill>
                  <a:schemeClr val="tx1"/>
                </a:solidFill>
              </a:endParaRPr>
            </a:p>
            <a:p>
              <a:pPr algn="l"/>
              <a:endParaRPr lang="en-GB" sz="1000" b="0" i="0" noProof="0" dirty="0">
                <a:solidFill>
                  <a:schemeClr val="tx1"/>
                </a:solidFill>
              </a:endParaRPr>
            </a:p>
          </p:txBody>
        </p:sp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gray">
            <a:xfrm>
              <a:off x="14887153" y="5028163"/>
              <a:ext cx="352425" cy="352425"/>
            </a:xfrm>
            <a:prstGeom prst="rect">
              <a:avLst/>
            </a:prstGeom>
          </p:spPr>
        </p:pic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gray">
            <a:xfrm>
              <a:off x="14360822" y="3611888"/>
              <a:ext cx="1405088" cy="524792"/>
            </a:xfrm>
            <a:prstGeom prst="rect">
              <a:avLst/>
            </a:prstGeom>
          </p:spPr>
        </p:pic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gray">
            <a:xfrm>
              <a:off x="14360822" y="5028164"/>
              <a:ext cx="352425" cy="352425"/>
            </a:xfrm>
            <a:prstGeom prst="rect">
              <a:avLst/>
            </a:prstGeom>
          </p:spPr>
        </p:pic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gray">
            <a:xfrm>
              <a:off x="15413485" y="5028164"/>
              <a:ext cx="352425" cy="352425"/>
            </a:xfrm>
            <a:prstGeom prst="rect">
              <a:avLst/>
            </a:prstGeom>
          </p:spPr>
        </p:pic>
        <p:grpSp>
          <p:nvGrpSpPr>
            <p:cNvPr id="40" name="Group 39"/>
            <p:cNvGrpSpPr/>
            <p:nvPr userDrawn="1"/>
          </p:nvGrpSpPr>
          <p:grpSpPr>
            <a:xfrm>
              <a:off x="14367592" y="4149392"/>
              <a:ext cx="511967" cy="758182"/>
              <a:chOff x="14093278" y="4121452"/>
              <a:chExt cx="511967" cy="758182"/>
            </a:xfrm>
          </p:grpSpPr>
          <p:pic>
            <p:nvPicPr>
              <p:cNvPr id="44" name="Picture 43"/>
              <p:cNvPicPr>
                <a:picLocks noChangeAspect="1"/>
              </p:cNvPicPr>
              <p:nvPr/>
            </p:nvPicPr>
            <p:blipFill rotWithShape="1"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38920" b="13479"/>
              <a:stretch/>
            </p:blipFill>
            <p:spPr bwMode="gray">
              <a:xfrm>
                <a:off x="14093278" y="4121452"/>
                <a:ext cx="511967" cy="758182"/>
              </a:xfrm>
              <a:prstGeom prst="rect">
                <a:avLst/>
              </a:prstGeom>
            </p:spPr>
          </p:pic>
          <p:sp>
            <p:nvSpPr>
              <p:cNvPr id="45" name="Rectangle 44"/>
              <p:cNvSpPr/>
              <p:nvPr/>
            </p:nvSpPr>
            <p:spPr bwMode="gray">
              <a:xfrm>
                <a:off x="14122400" y="4229100"/>
                <a:ext cx="393700" cy="368300"/>
              </a:xfrm>
              <a:prstGeom prst="rect">
                <a:avLst/>
              </a:prstGeom>
              <a:solidFill>
                <a:srgbClr val="FFFFFF">
                  <a:alpha val="0"/>
                </a:srgb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/>
                <a:endParaRPr lang="en-US" dirty="0" err="1"/>
              </a:p>
            </p:txBody>
          </p:sp>
        </p:grpSp>
        <p:cxnSp>
          <p:nvCxnSpPr>
            <p:cNvPr id="41" name="Straight Arrow Connector 40"/>
            <p:cNvCxnSpPr/>
            <p:nvPr/>
          </p:nvCxnSpPr>
          <p:spPr bwMode="gray">
            <a:xfrm flipV="1">
              <a:off x="14537035" y="5400695"/>
              <a:ext cx="0" cy="1800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/>
            <p:nvPr/>
          </p:nvCxnSpPr>
          <p:spPr bwMode="gray">
            <a:xfrm flipV="1">
              <a:off x="15641086" y="5400695"/>
              <a:ext cx="0" cy="1800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Oval 42"/>
            <p:cNvSpPr/>
            <p:nvPr/>
          </p:nvSpPr>
          <p:spPr bwMode="gray">
            <a:xfrm>
              <a:off x="15517444" y="5108869"/>
              <a:ext cx="233362" cy="233362"/>
            </a:xfrm>
            <a:prstGeom prst="ellipse">
              <a:avLst/>
            </a:prstGeom>
            <a:solidFill>
              <a:srgbClr val="FFFFFF">
                <a:alpha val="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/>
              <a:endParaRPr lang="en-US" dirty="0" err="1"/>
            </a:p>
          </p:txBody>
        </p:sp>
      </p:grpSp>
    </p:spTree>
    <p:extLst>
      <p:ext uri="{BB962C8B-B14F-4D97-AF65-F5344CB8AC3E}">
        <p14:creationId xmlns:p14="http://schemas.microsoft.com/office/powerpoint/2010/main" val="169400526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/>
          <p:cNvSpPr>
            <a:spLocks noGrp="1"/>
          </p:cNvSpPr>
          <p:nvPr>
            <p:ph type="pic" sz="quarter" idx="15" hasCustomPrompt="1"/>
          </p:nvPr>
        </p:nvSpPr>
        <p:spPr bwMode="auto">
          <a:xfrm>
            <a:off x="0" y="1"/>
            <a:ext cx="12192000" cy="6019800"/>
          </a:xfrm>
          <a:custGeom>
            <a:avLst/>
            <a:gdLst>
              <a:gd name="connsiteX0" fmla="*/ 0 w 6105525"/>
              <a:gd name="connsiteY0" fmla="*/ 0 h 6858000"/>
              <a:gd name="connsiteX1" fmla="*/ 6105525 w 6105525"/>
              <a:gd name="connsiteY1" fmla="*/ 0 h 6858000"/>
              <a:gd name="connsiteX2" fmla="*/ 6105525 w 6105525"/>
              <a:gd name="connsiteY2" fmla="*/ 6858000 h 6858000"/>
              <a:gd name="connsiteX3" fmla="*/ 0 w 610552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05525" h="6858000">
                <a:moveTo>
                  <a:pt x="0" y="0"/>
                </a:moveTo>
                <a:lnTo>
                  <a:pt x="6105525" y="0"/>
                </a:lnTo>
                <a:lnTo>
                  <a:pt x="610552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180000" tIns="180000" rIns="648000" bIns="180000" anchor="ctr">
            <a:noAutofit/>
          </a:bodyPr>
          <a:lstStyle>
            <a:lvl1pPr algn="r">
              <a:defRPr/>
            </a:lvl1pPr>
          </a:lstStyle>
          <a:p>
            <a:r>
              <a:rPr lang="en-GB" dirty="0"/>
              <a:t>Click on icon left </a:t>
            </a:r>
            <a:br>
              <a:rPr lang="en-GB" dirty="0"/>
            </a:br>
            <a:r>
              <a:rPr lang="en-GB" dirty="0"/>
              <a:t>to insert picture </a:t>
            </a:r>
            <a:endParaRPr lang="nl-NL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351371" y="6372229"/>
            <a:ext cx="272256" cy="18811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 b="1">
                <a:solidFill>
                  <a:schemeClr val="tx2"/>
                </a:solidFill>
                <a:latin typeface="+mj-lt"/>
              </a:defRPr>
            </a:lvl1pPr>
          </a:lstStyle>
          <a:p>
            <a:fld id="{DDD2A080-DA64-4F5C-9131-47EB793B4410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6" name="Footer Placeholder 34"/>
          <p:cNvSpPr>
            <a:spLocks noGrp="1"/>
          </p:cNvSpPr>
          <p:nvPr>
            <p:ph type="ftr" sz="quarter" idx="3"/>
          </p:nvPr>
        </p:nvSpPr>
        <p:spPr>
          <a:xfrm>
            <a:off x="673690" y="6370641"/>
            <a:ext cx="8912269" cy="189708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Title of this presentation (Footer Text)</a:t>
            </a:r>
          </a:p>
        </p:txBody>
      </p:sp>
      <p:sp>
        <p:nvSpPr>
          <p:cNvPr id="7" name="Rectangle 104"/>
          <p:cNvSpPr>
            <a:spLocks noChangeArrowheads="1"/>
          </p:cNvSpPr>
          <p:nvPr userDrawn="1"/>
        </p:nvSpPr>
        <p:spPr bwMode="gray">
          <a:xfrm flipH="1">
            <a:off x="-3687885" y="0"/>
            <a:ext cx="19633024" cy="6854207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72000" tIns="180000" rIns="72000" bIns="18000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Tx/>
              <a:buNone/>
              <a:tabLst/>
              <a:defRPr/>
            </a:pPr>
            <a:endParaRPr kumimoji="0" lang="en-GB" altLang="en-US" sz="1200" b="1" i="0" u="none" strike="noStrike" kern="0" cap="none" spc="0" normalizeH="0" baseline="0" noProof="0" dirty="0">
              <a:ln>
                <a:noFill/>
              </a:ln>
              <a:solidFill>
                <a:srgbClr val="FDFDFD"/>
              </a:solidFill>
              <a:effectLst/>
              <a:uLnTx/>
              <a:uFillTx/>
              <a:latin typeface="+mn-lt"/>
            </a:endParaRPr>
          </a:p>
        </p:txBody>
      </p:sp>
      <p:grpSp>
        <p:nvGrpSpPr>
          <p:cNvPr id="51" name="Group 50"/>
          <p:cNvGrpSpPr/>
          <p:nvPr userDrawn="1"/>
        </p:nvGrpSpPr>
        <p:grpSpPr>
          <a:xfrm>
            <a:off x="11231550" y="6250328"/>
            <a:ext cx="301637" cy="363217"/>
            <a:chOff x="10789528" y="6237520"/>
            <a:chExt cx="312274" cy="376026"/>
          </a:xfrm>
        </p:grpSpPr>
        <p:sp>
          <p:nvSpPr>
            <p:cNvPr id="52" name="Freeform 5"/>
            <p:cNvSpPr>
              <a:spLocks/>
            </p:cNvSpPr>
            <p:nvPr userDrawn="1"/>
          </p:nvSpPr>
          <p:spPr bwMode="auto">
            <a:xfrm>
              <a:off x="10789528" y="6237520"/>
              <a:ext cx="312274" cy="376026"/>
            </a:xfrm>
            <a:custGeom>
              <a:avLst/>
              <a:gdLst>
                <a:gd name="T0" fmla="*/ 358 w 424"/>
                <a:gd name="T1" fmla="*/ 55 h 509"/>
                <a:gd name="T2" fmla="*/ 209 w 424"/>
                <a:gd name="T3" fmla="*/ 0 h 509"/>
                <a:gd name="T4" fmla="*/ 62 w 424"/>
                <a:gd name="T5" fmla="*/ 61 h 509"/>
                <a:gd name="T6" fmla="*/ 0 w 424"/>
                <a:gd name="T7" fmla="*/ 206 h 509"/>
                <a:gd name="T8" fmla="*/ 141 w 424"/>
                <a:gd name="T9" fmla="*/ 398 h 509"/>
                <a:gd name="T10" fmla="*/ 184 w 424"/>
                <a:gd name="T11" fmla="*/ 330 h 509"/>
                <a:gd name="T12" fmla="*/ 80 w 424"/>
                <a:gd name="T13" fmla="*/ 205 h 509"/>
                <a:gd name="T14" fmla="*/ 211 w 424"/>
                <a:gd name="T15" fmla="*/ 76 h 509"/>
                <a:gd name="T16" fmla="*/ 345 w 424"/>
                <a:gd name="T17" fmla="*/ 202 h 509"/>
                <a:gd name="T18" fmla="*/ 311 w 424"/>
                <a:gd name="T19" fmla="*/ 299 h 509"/>
                <a:gd name="T20" fmla="*/ 310 w 424"/>
                <a:gd name="T21" fmla="*/ 299 h 509"/>
                <a:gd name="T22" fmla="*/ 310 w 424"/>
                <a:gd name="T23" fmla="*/ 300 h 509"/>
                <a:gd name="T24" fmla="*/ 169 w 424"/>
                <a:gd name="T25" fmla="*/ 509 h 509"/>
                <a:gd name="T26" fmla="*/ 242 w 424"/>
                <a:gd name="T27" fmla="*/ 509 h 509"/>
                <a:gd name="T28" fmla="*/ 275 w 424"/>
                <a:gd name="T29" fmla="*/ 491 h 509"/>
                <a:gd name="T30" fmla="*/ 352 w 424"/>
                <a:gd name="T31" fmla="*/ 366 h 509"/>
                <a:gd name="T32" fmla="*/ 367 w 424"/>
                <a:gd name="T33" fmla="*/ 343 h 509"/>
                <a:gd name="T34" fmla="*/ 424 w 424"/>
                <a:gd name="T35" fmla="*/ 200 h 509"/>
                <a:gd name="T36" fmla="*/ 358 w 424"/>
                <a:gd name="T37" fmla="*/ 55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24" h="509">
                  <a:moveTo>
                    <a:pt x="358" y="55"/>
                  </a:moveTo>
                  <a:cubicBezTo>
                    <a:pt x="319" y="20"/>
                    <a:pt x="264" y="0"/>
                    <a:pt x="209" y="0"/>
                  </a:cubicBezTo>
                  <a:cubicBezTo>
                    <a:pt x="154" y="0"/>
                    <a:pt x="101" y="22"/>
                    <a:pt x="62" y="61"/>
                  </a:cubicBezTo>
                  <a:cubicBezTo>
                    <a:pt x="22" y="100"/>
                    <a:pt x="0" y="152"/>
                    <a:pt x="0" y="206"/>
                  </a:cubicBezTo>
                  <a:cubicBezTo>
                    <a:pt x="0" y="296"/>
                    <a:pt x="56" y="372"/>
                    <a:pt x="141" y="398"/>
                  </a:cubicBezTo>
                  <a:cubicBezTo>
                    <a:pt x="184" y="330"/>
                    <a:pt x="184" y="330"/>
                    <a:pt x="184" y="330"/>
                  </a:cubicBezTo>
                  <a:cubicBezTo>
                    <a:pt x="124" y="319"/>
                    <a:pt x="80" y="268"/>
                    <a:pt x="80" y="205"/>
                  </a:cubicBezTo>
                  <a:cubicBezTo>
                    <a:pt x="80" y="134"/>
                    <a:pt x="138" y="76"/>
                    <a:pt x="211" y="76"/>
                  </a:cubicBezTo>
                  <a:cubicBezTo>
                    <a:pt x="277" y="76"/>
                    <a:pt x="345" y="123"/>
                    <a:pt x="345" y="202"/>
                  </a:cubicBezTo>
                  <a:cubicBezTo>
                    <a:pt x="345" y="239"/>
                    <a:pt x="327" y="271"/>
                    <a:pt x="311" y="299"/>
                  </a:cubicBezTo>
                  <a:cubicBezTo>
                    <a:pt x="310" y="299"/>
                    <a:pt x="310" y="299"/>
                    <a:pt x="310" y="299"/>
                  </a:cubicBezTo>
                  <a:cubicBezTo>
                    <a:pt x="310" y="300"/>
                    <a:pt x="310" y="300"/>
                    <a:pt x="310" y="300"/>
                  </a:cubicBezTo>
                  <a:cubicBezTo>
                    <a:pt x="169" y="509"/>
                    <a:pt x="169" y="509"/>
                    <a:pt x="169" y="509"/>
                  </a:cubicBezTo>
                  <a:cubicBezTo>
                    <a:pt x="242" y="509"/>
                    <a:pt x="242" y="509"/>
                    <a:pt x="242" y="509"/>
                  </a:cubicBezTo>
                  <a:cubicBezTo>
                    <a:pt x="255" y="509"/>
                    <a:pt x="268" y="502"/>
                    <a:pt x="275" y="491"/>
                  </a:cubicBezTo>
                  <a:cubicBezTo>
                    <a:pt x="352" y="366"/>
                    <a:pt x="352" y="366"/>
                    <a:pt x="352" y="366"/>
                  </a:cubicBezTo>
                  <a:cubicBezTo>
                    <a:pt x="357" y="358"/>
                    <a:pt x="362" y="350"/>
                    <a:pt x="367" y="343"/>
                  </a:cubicBezTo>
                  <a:cubicBezTo>
                    <a:pt x="395" y="297"/>
                    <a:pt x="424" y="249"/>
                    <a:pt x="424" y="200"/>
                  </a:cubicBezTo>
                  <a:cubicBezTo>
                    <a:pt x="424" y="127"/>
                    <a:pt x="388" y="81"/>
                    <a:pt x="358" y="55"/>
                  </a:cubicBezTo>
                </a:path>
              </a:pathLst>
            </a:custGeom>
            <a:solidFill>
              <a:srgbClr val="1434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  <p:sp>
          <p:nvSpPr>
            <p:cNvPr id="53" name="Oval 6"/>
            <p:cNvSpPr>
              <a:spLocks noChangeArrowheads="1"/>
            </p:cNvSpPr>
            <p:nvPr userDrawn="1"/>
          </p:nvSpPr>
          <p:spPr bwMode="auto">
            <a:xfrm>
              <a:off x="10905145" y="6343773"/>
              <a:ext cx="81760" cy="82121"/>
            </a:xfrm>
            <a:prstGeom prst="ellipse">
              <a:avLst/>
            </a:prstGeom>
            <a:solidFill>
              <a:srgbClr val="1434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</p:grpSp>
      <p:sp>
        <p:nvSpPr>
          <p:cNvPr id="54" name="Rectangle 104"/>
          <p:cNvSpPr>
            <a:spLocks noChangeArrowheads="1"/>
          </p:cNvSpPr>
          <p:nvPr userDrawn="1"/>
        </p:nvSpPr>
        <p:spPr bwMode="gray">
          <a:xfrm>
            <a:off x="12263437" y="6019797"/>
            <a:ext cx="3681702" cy="842966"/>
          </a:xfrm>
          <a:prstGeom prst="rect">
            <a:avLst/>
          </a:prstGeom>
          <a:solidFill>
            <a:srgbClr val="E6E6E6"/>
          </a:solidFill>
          <a:ln>
            <a:noFill/>
          </a:ln>
          <a:effectLst/>
        </p:spPr>
        <p:txBody>
          <a:bodyPr wrap="square" lIns="180000" tIns="180000" rIns="72000" bIns="18000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</a:rPr>
              <a:t>NO CONTENT BETWEEN THESE RED LINES</a:t>
            </a:r>
          </a:p>
        </p:txBody>
      </p:sp>
      <p:grpSp>
        <p:nvGrpSpPr>
          <p:cNvPr id="55" name="Group 54"/>
          <p:cNvGrpSpPr/>
          <p:nvPr userDrawn="1"/>
        </p:nvGrpSpPr>
        <p:grpSpPr>
          <a:xfrm>
            <a:off x="12266222" y="6019797"/>
            <a:ext cx="3678917" cy="834408"/>
            <a:chOff x="-460208" y="425562"/>
            <a:chExt cx="377657" cy="834408"/>
          </a:xfrm>
        </p:grpSpPr>
        <p:cxnSp>
          <p:nvCxnSpPr>
            <p:cNvPr id="56" name="Straight Connector 55"/>
            <p:cNvCxnSpPr/>
            <p:nvPr userDrawn="1"/>
          </p:nvCxnSpPr>
          <p:spPr bwMode="gray">
            <a:xfrm flipH="1">
              <a:off x="-460208" y="1259970"/>
              <a:ext cx="377657" cy="0"/>
            </a:xfrm>
            <a:prstGeom prst="line">
              <a:avLst/>
            </a:prstGeom>
            <a:noFill/>
            <a:ln w="6350" cap="flat" cmpd="sng" algn="ctr">
              <a:solidFill>
                <a:srgbClr val="FF0000"/>
              </a:solidFill>
              <a:prstDash val="dash"/>
              <a:miter lim="800000"/>
            </a:ln>
            <a:effectLst/>
          </p:spPr>
        </p:cxnSp>
        <p:cxnSp>
          <p:nvCxnSpPr>
            <p:cNvPr id="57" name="Straight Connector 56"/>
            <p:cNvCxnSpPr/>
            <p:nvPr userDrawn="1"/>
          </p:nvCxnSpPr>
          <p:spPr bwMode="gray">
            <a:xfrm flipH="1">
              <a:off x="-460208" y="425562"/>
              <a:ext cx="377657" cy="0"/>
            </a:xfrm>
            <a:prstGeom prst="line">
              <a:avLst/>
            </a:prstGeom>
            <a:noFill/>
            <a:ln w="6350" cap="flat" cmpd="sng" algn="ctr">
              <a:solidFill>
                <a:srgbClr val="FF0000"/>
              </a:solidFill>
              <a:prstDash val="dash"/>
              <a:miter lim="800000"/>
            </a:ln>
            <a:effectLst/>
          </p:spPr>
        </p:cxnSp>
      </p:grpSp>
      <p:grpSp>
        <p:nvGrpSpPr>
          <p:cNvPr id="58" name="Group 57"/>
          <p:cNvGrpSpPr/>
          <p:nvPr userDrawn="1"/>
        </p:nvGrpSpPr>
        <p:grpSpPr>
          <a:xfrm>
            <a:off x="12263438" y="0"/>
            <a:ext cx="3681702" cy="3436620"/>
            <a:chOff x="12263438" y="0"/>
            <a:chExt cx="3681702" cy="3436620"/>
          </a:xfrm>
        </p:grpSpPr>
        <p:sp>
          <p:nvSpPr>
            <p:cNvPr id="59" name="Rectangle 104"/>
            <p:cNvSpPr>
              <a:spLocks noChangeArrowheads="1"/>
            </p:cNvSpPr>
            <p:nvPr userDrawn="1"/>
          </p:nvSpPr>
          <p:spPr bwMode="gray">
            <a:xfrm>
              <a:off x="12263438" y="0"/>
              <a:ext cx="3681702" cy="3436620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 noProof="0" dirty="0">
                <a:solidFill>
                  <a:schemeClr val="tx1"/>
                </a:solidFill>
              </a:endParaRPr>
            </a:p>
          </p:txBody>
        </p:sp>
        <p:sp>
          <p:nvSpPr>
            <p:cNvPr id="60" name="Rectangle 105"/>
            <p:cNvSpPr>
              <a:spLocks noChangeArrowheads="1"/>
            </p:cNvSpPr>
            <p:nvPr userDrawn="1"/>
          </p:nvSpPr>
          <p:spPr bwMode="gray">
            <a:xfrm>
              <a:off x="14195425" y="601407"/>
              <a:ext cx="215900" cy="21522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61" name="Rectangle 106"/>
            <p:cNvSpPr>
              <a:spLocks noChangeArrowheads="1"/>
            </p:cNvSpPr>
            <p:nvPr userDrawn="1"/>
          </p:nvSpPr>
          <p:spPr bwMode="gray">
            <a:xfrm>
              <a:off x="14485938" y="601407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Grey 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244, 244, 244</a:t>
              </a:r>
            </a:p>
          </p:txBody>
        </p:sp>
        <p:sp>
          <p:nvSpPr>
            <p:cNvPr id="62" name="Rectangle 107"/>
            <p:cNvSpPr>
              <a:spLocks noChangeArrowheads="1"/>
            </p:cNvSpPr>
            <p:nvPr userDrawn="1"/>
          </p:nvSpPr>
          <p:spPr bwMode="gray">
            <a:xfrm>
              <a:off x="14195425" y="922551"/>
              <a:ext cx="215900" cy="21522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63" name="Rectangle 108"/>
            <p:cNvSpPr>
              <a:spLocks noChangeArrowheads="1"/>
            </p:cNvSpPr>
            <p:nvPr userDrawn="1"/>
          </p:nvSpPr>
          <p:spPr bwMode="gray">
            <a:xfrm>
              <a:off x="14485938" y="922551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Text Colour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112, 111, 111</a:t>
              </a:r>
            </a:p>
          </p:txBody>
        </p:sp>
        <p:sp>
          <p:nvSpPr>
            <p:cNvPr id="64" name="Rectangle 113"/>
            <p:cNvSpPr>
              <a:spLocks noChangeArrowheads="1"/>
            </p:cNvSpPr>
            <p:nvPr userDrawn="1"/>
          </p:nvSpPr>
          <p:spPr bwMode="gray">
            <a:xfrm>
              <a:off x="12427995" y="150750"/>
              <a:ext cx="1692000" cy="1491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200" b="1" dirty="0">
                  <a:solidFill>
                    <a:schemeClr val="tx1"/>
                  </a:solidFill>
                  <a:latin typeface="+mj-lt"/>
                </a:rPr>
                <a:t>COLOUR GUIDELINES</a:t>
              </a:r>
            </a:p>
          </p:txBody>
        </p:sp>
        <p:sp>
          <p:nvSpPr>
            <p:cNvPr id="65" name="Rectangle 109"/>
            <p:cNvSpPr>
              <a:spLocks noChangeArrowheads="1"/>
            </p:cNvSpPr>
            <p:nvPr/>
          </p:nvSpPr>
          <p:spPr bwMode="gray">
            <a:xfrm>
              <a:off x="14195425" y="1466973"/>
              <a:ext cx="215900" cy="21522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66" name="Rectangle 110"/>
            <p:cNvSpPr>
              <a:spLocks noChangeArrowheads="1"/>
            </p:cNvSpPr>
            <p:nvPr/>
          </p:nvSpPr>
          <p:spPr bwMode="gray">
            <a:xfrm>
              <a:off x="14485938" y="1466973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Blue Tint 2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0, 105, 180</a:t>
              </a:r>
            </a:p>
          </p:txBody>
        </p:sp>
        <p:sp>
          <p:nvSpPr>
            <p:cNvPr id="67" name="Rectangle 111"/>
            <p:cNvSpPr>
              <a:spLocks noChangeArrowheads="1"/>
            </p:cNvSpPr>
            <p:nvPr/>
          </p:nvSpPr>
          <p:spPr bwMode="gray">
            <a:xfrm>
              <a:off x="14195425" y="1785022"/>
              <a:ext cx="215900" cy="21522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68" name="Rectangle 112"/>
            <p:cNvSpPr>
              <a:spLocks noChangeArrowheads="1"/>
            </p:cNvSpPr>
            <p:nvPr/>
          </p:nvSpPr>
          <p:spPr bwMode="gray">
            <a:xfrm>
              <a:off x="14485938" y="17850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Blue Tint 4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0, 149, 219 </a:t>
              </a:r>
            </a:p>
          </p:txBody>
        </p:sp>
        <p:sp>
          <p:nvSpPr>
            <p:cNvPr id="69" name="Rectangle 113"/>
            <p:cNvSpPr>
              <a:spLocks noChangeArrowheads="1"/>
            </p:cNvSpPr>
            <p:nvPr userDrawn="1"/>
          </p:nvSpPr>
          <p:spPr bwMode="gray">
            <a:xfrm>
              <a:off x="12427995" y="1259970"/>
              <a:ext cx="1692000" cy="1491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b="1" dirty="0">
                  <a:solidFill>
                    <a:schemeClr val="tx1"/>
                  </a:solidFill>
                  <a:latin typeface="+mj-lt"/>
                </a:rPr>
                <a:t>SECONDARY COLOURS (SC)</a:t>
              </a:r>
            </a:p>
          </p:txBody>
        </p:sp>
        <p:sp>
          <p:nvSpPr>
            <p:cNvPr id="70" name="Rectangle 105"/>
            <p:cNvSpPr>
              <a:spLocks noChangeArrowheads="1"/>
            </p:cNvSpPr>
            <p:nvPr userDrawn="1"/>
          </p:nvSpPr>
          <p:spPr bwMode="gray">
            <a:xfrm>
              <a:off x="12427995" y="601407"/>
              <a:ext cx="215900" cy="21522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71" name="Rectangle 106"/>
            <p:cNvSpPr>
              <a:spLocks noChangeArrowheads="1"/>
            </p:cNvSpPr>
            <p:nvPr userDrawn="1"/>
          </p:nvSpPr>
          <p:spPr bwMode="gray">
            <a:xfrm>
              <a:off x="12718508" y="601407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Levi 9 Blue 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=20, 52, 160</a:t>
              </a:r>
            </a:p>
          </p:txBody>
        </p:sp>
        <p:sp>
          <p:nvSpPr>
            <p:cNvPr id="72" name="Rectangle 107"/>
            <p:cNvSpPr>
              <a:spLocks noChangeArrowheads="1"/>
            </p:cNvSpPr>
            <p:nvPr userDrawn="1"/>
          </p:nvSpPr>
          <p:spPr bwMode="gray">
            <a:xfrm>
              <a:off x="12427995" y="922551"/>
              <a:ext cx="215900" cy="2152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73" name="Rectangle 108"/>
            <p:cNvSpPr>
              <a:spLocks noChangeArrowheads="1"/>
            </p:cNvSpPr>
            <p:nvPr userDrawn="1"/>
          </p:nvSpPr>
          <p:spPr bwMode="gray">
            <a:xfrm>
              <a:off x="12718508" y="922551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White 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255, 255, 255</a:t>
              </a:r>
            </a:p>
          </p:txBody>
        </p:sp>
        <p:sp>
          <p:nvSpPr>
            <p:cNvPr id="74" name="Rectangle 109"/>
            <p:cNvSpPr>
              <a:spLocks noChangeArrowheads="1"/>
            </p:cNvSpPr>
            <p:nvPr userDrawn="1"/>
          </p:nvSpPr>
          <p:spPr bwMode="gray">
            <a:xfrm>
              <a:off x="12427995" y="1466973"/>
              <a:ext cx="215900" cy="21522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75" name="Rectangle 110"/>
            <p:cNvSpPr>
              <a:spLocks noChangeArrowheads="1"/>
            </p:cNvSpPr>
            <p:nvPr userDrawn="1"/>
          </p:nvSpPr>
          <p:spPr bwMode="gray">
            <a:xfrm>
              <a:off x="12718508" y="1466973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Blue Tint 1 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0, 79, 159</a:t>
              </a:r>
            </a:p>
          </p:txBody>
        </p:sp>
        <p:sp>
          <p:nvSpPr>
            <p:cNvPr id="76" name="Rectangle 111"/>
            <p:cNvSpPr>
              <a:spLocks noChangeArrowheads="1"/>
            </p:cNvSpPr>
            <p:nvPr userDrawn="1"/>
          </p:nvSpPr>
          <p:spPr bwMode="gray">
            <a:xfrm>
              <a:off x="12427995" y="1785022"/>
              <a:ext cx="215900" cy="21522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77" name="Rectangle 112"/>
            <p:cNvSpPr>
              <a:spLocks noChangeArrowheads="1"/>
            </p:cNvSpPr>
            <p:nvPr userDrawn="1"/>
          </p:nvSpPr>
          <p:spPr bwMode="gray">
            <a:xfrm>
              <a:off x="12718508" y="17850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Blue Tint 3 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0, 128, 201</a:t>
              </a:r>
            </a:p>
          </p:txBody>
        </p:sp>
        <p:sp>
          <p:nvSpPr>
            <p:cNvPr id="78" name="Rectangle 113"/>
            <p:cNvSpPr>
              <a:spLocks noChangeArrowheads="1"/>
            </p:cNvSpPr>
            <p:nvPr userDrawn="1"/>
          </p:nvSpPr>
          <p:spPr bwMode="gray">
            <a:xfrm>
              <a:off x="12427995" y="406530"/>
              <a:ext cx="1692000" cy="1491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b="1" dirty="0">
                  <a:solidFill>
                    <a:schemeClr val="tx1"/>
                  </a:solidFill>
                  <a:latin typeface="+mj-lt"/>
                </a:rPr>
                <a:t>PRIMARY COLOURS (PC)</a:t>
              </a:r>
            </a:p>
          </p:txBody>
        </p:sp>
        <p:sp>
          <p:nvSpPr>
            <p:cNvPr id="79" name="Rectangle 78"/>
            <p:cNvSpPr>
              <a:spLocks noChangeArrowheads="1"/>
            </p:cNvSpPr>
            <p:nvPr userDrawn="1"/>
          </p:nvSpPr>
          <p:spPr bwMode="gray">
            <a:xfrm>
              <a:off x="14195425" y="2381373"/>
              <a:ext cx="215900" cy="215228"/>
            </a:xfrm>
            <a:prstGeom prst="rect">
              <a:avLst/>
            </a:prstGeom>
            <a:solidFill>
              <a:srgbClr val="FFD203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80" name="Rectangle 79"/>
            <p:cNvSpPr>
              <a:spLocks noChangeArrowheads="1"/>
            </p:cNvSpPr>
            <p:nvPr userDrawn="1"/>
          </p:nvSpPr>
          <p:spPr bwMode="gray">
            <a:xfrm>
              <a:off x="14485938" y="2381373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Pale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255, 210, 3</a:t>
              </a:r>
            </a:p>
          </p:txBody>
        </p:sp>
        <p:sp>
          <p:nvSpPr>
            <p:cNvPr id="81" name="Rectangle 80"/>
            <p:cNvSpPr>
              <a:spLocks noChangeArrowheads="1"/>
            </p:cNvSpPr>
            <p:nvPr userDrawn="1"/>
          </p:nvSpPr>
          <p:spPr bwMode="gray">
            <a:xfrm>
              <a:off x="14195425" y="2699422"/>
              <a:ext cx="215900" cy="215228"/>
            </a:xfrm>
            <a:prstGeom prst="rect">
              <a:avLst/>
            </a:prstGeom>
            <a:solidFill>
              <a:srgbClr val="FF7D77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82" name="Rectangle 81"/>
            <p:cNvSpPr>
              <a:spLocks noChangeArrowheads="1"/>
            </p:cNvSpPr>
            <p:nvPr userDrawn="1"/>
          </p:nvSpPr>
          <p:spPr bwMode="gray">
            <a:xfrm>
              <a:off x="14485938" y="26994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Pink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255, 125, 119 </a:t>
              </a:r>
            </a:p>
          </p:txBody>
        </p:sp>
        <p:sp>
          <p:nvSpPr>
            <p:cNvPr id="83" name="Rectangle 82"/>
            <p:cNvSpPr>
              <a:spLocks noChangeArrowheads="1"/>
            </p:cNvSpPr>
            <p:nvPr userDrawn="1"/>
          </p:nvSpPr>
          <p:spPr bwMode="gray">
            <a:xfrm>
              <a:off x="12427995" y="2174370"/>
              <a:ext cx="1692000" cy="1491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b="1" dirty="0">
                  <a:solidFill>
                    <a:schemeClr val="tx1"/>
                  </a:solidFill>
                  <a:latin typeface="+mj-lt"/>
                </a:rPr>
                <a:t>TERTIARY COLOURS (TC)</a:t>
              </a:r>
            </a:p>
          </p:txBody>
        </p:sp>
        <p:sp>
          <p:nvSpPr>
            <p:cNvPr id="84" name="Rectangle 109"/>
            <p:cNvSpPr>
              <a:spLocks noChangeArrowheads="1"/>
            </p:cNvSpPr>
            <p:nvPr userDrawn="1"/>
          </p:nvSpPr>
          <p:spPr bwMode="gray">
            <a:xfrm>
              <a:off x="12427995" y="2381373"/>
              <a:ext cx="215900" cy="215228"/>
            </a:xfrm>
            <a:prstGeom prst="rect">
              <a:avLst/>
            </a:prstGeom>
            <a:solidFill>
              <a:srgbClr val="F6FF00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85" name="Rectangle 110"/>
            <p:cNvSpPr>
              <a:spLocks noChangeArrowheads="1"/>
            </p:cNvSpPr>
            <p:nvPr userDrawn="1"/>
          </p:nvSpPr>
          <p:spPr bwMode="gray">
            <a:xfrm>
              <a:off x="12718508" y="2381373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Yellow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246, 255, 0</a:t>
              </a:r>
            </a:p>
          </p:txBody>
        </p:sp>
        <p:sp>
          <p:nvSpPr>
            <p:cNvPr id="86" name="Rectangle 111"/>
            <p:cNvSpPr>
              <a:spLocks noChangeArrowheads="1"/>
            </p:cNvSpPr>
            <p:nvPr userDrawn="1"/>
          </p:nvSpPr>
          <p:spPr bwMode="gray">
            <a:xfrm>
              <a:off x="12427995" y="2699422"/>
              <a:ext cx="215900" cy="215228"/>
            </a:xfrm>
            <a:prstGeom prst="rect">
              <a:avLst/>
            </a:prstGeom>
            <a:solidFill>
              <a:srgbClr val="FF6608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87" name="Rectangle 112"/>
            <p:cNvSpPr>
              <a:spLocks noChangeArrowheads="1"/>
            </p:cNvSpPr>
            <p:nvPr userDrawn="1"/>
          </p:nvSpPr>
          <p:spPr bwMode="gray">
            <a:xfrm>
              <a:off x="12718508" y="26994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Orange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255, 102, 8</a:t>
              </a:r>
            </a:p>
          </p:txBody>
        </p:sp>
        <p:sp>
          <p:nvSpPr>
            <p:cNvPr id="88" name="Rectangle 87"/>
            <p:cNvSpPr>
              <a:spLocks noChangeArrowheads="1"/>
            </p:cNvSpPr>
            <p:nvPr userDrawn="1"/>
          </p:nvSpPr>
          <p:spPr bwMode="gray">
            <a:xfrm>
              <a:off x="14195425" y="3042322"/>
              <a:ext cx="215900" cy="215228"/>
            </a:xfrm>
            <a:prstGeom prst="rect">
              <a:avLst/>
            </a:prstGeom>
            <a:solidFill>
              <a:srgbClr val="00989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89" name="Rectangle 88"/>
            <p:cNvSpPr>
              <a:spLocks noChangeArrowheads="1"/>
            </p:cNvSpPr>
            <p:nvPr userDrawn="1"/>
          </p:nvSpPr>
          <p:spPr bwMode="gray">
            <a:xfrm>
              <a:off x="14485938" y="30423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Teal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0, 152, 146</a:t>
              </a:r>
            </a:p>
          </p:txBody>
        </p:sp>
        <p:sp>
          <p:nvSpPr>
            <p:cNvPr id="90" name="Rectangle 111"/>
            <p:cNvSpPr>
              <a:spLocks noChangeArrowheads="1"/>
            </p:cNvSpPr>
            <p:nvPr userDrawn="1"/>
          </p:nvSpPr>
          <p:spPr bwMode="gray">
            <a:xfrm>
              <a:off x="12427995" y="3042322"/>
              <a:ext cx="215900" cy="215228"/>
            </a:xfrm>
            <a:prstGeom prst="rect">
              <a:avLst/>
            </a:prstGeom>
            <a:solidFill>
              <a:srgbClr val="00A13A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91" name="Rectangle 112"/>
            <p:cNvSpPr>
              <a:spLocks noChangeArrowheads="1"/>
            </p:cNvSpPr>
            <p:nvPr userDrawn="1"/>
          </p:nvSpPr>
          <p:spPr bwMode="gray">
            <a:xfrm>
              <a:off x="12718508" y="30423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Green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0, 161, 58 </a:t>
              </a:r>
            </a:p>
          </p:txBody>
        </p:sp>
      </p:grpSp>
      <p:sp>
        <p:nvSpPr>
          <p:cNvPr id="111" name="Rectangle 104"/>
          <p:cNvSpPr>
            <a:spLocks noChangeArrowheads="1"/>
          </p:cNvSpPr>
          <p:nvPr userDrawn="1"/>
        </p:nvSpPr>
        <p:spPr bwMode="gray">
          <a:xfrm flipH="1">
            <a:off x="-3101341" y="6019801"/>
            <a:ext cx="3018787" cy="843206"/>
          </a:xfrm>
          <a:prstGeom prst="rect">
            <a:avLst/>
          </a:prstGeom>
          <a:solidFill>
            <a:srgbClr val="E6E6E6"/>
          </a:solidFill>
          <a:ln>
            <a:noFill/>
          </a:ln>
          <a:effectLst/>
        </p:spPr>
        <p:txBody>
          <a:bodyPr wrap="square" lIns="180000" tIns="180000" rIns="180000" bIns="18000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12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</a:rPr>
              <a:t>INSERT FOOTER </a:t>
            </a:r>
            <a:br>
              <a:rPr kumimoji="0" lang="en-GB" altLang="en-US" sz="12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</a:rPr>
            </a:br>
            <a:r>
              <a:rPr kumimoji="0" lang="en-GB" altLang="en-US" sz="105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</a:rPr>
              <a:t>- Go to tab </a:t>
            </a:r>
            <a:r>
              <a:rPr kumimoji="0" lang="en-GB" altLang="en-US" sz="105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</a:rPr>
              <a:t>“insert”</a:t>
            </a:r>
            <a:r>
              <a:rPr kumimoji="0" lang="en-GB" altLang="en-US" sz="105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</a:rPr>
              <a:t> </a:t>
            </a:r>
            <a:br>
              <a:rPr kumimoji="0" lang="en-GB" altLang="en-US" sz="105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</a:rPr>
            </a:br>
            <a:r>
              <a:rPr kumimoji="0" lang="en-GB" altLang="en-US" sz="105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</a:rPr>
              <a:t>- Select </a:t>
            </a:r>
            <a:r>
              <a:rPr kumimoji="0" lang="en-GB" altLang="en-US" sz="105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</a:rPr>
              <a:t>“header &amp; footer”</a:t>
            </a:r>
            <a:br>
              <a:rPr kumimoji="0" lang="en-GB" altLang="en-US" sz="105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</a:rPr>
            </a:br>
            <a:r>
              <a:rPr kumimoji="0" lang="en-GB" altLang="en-US" sz="105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</a:rPr>
              <a:t>- Insert your text and click </a:t>
            </a:r>
            <a:r>
              <a:rPr kumimoji="0" lang="en-GB" altLang="en-US" sz="105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</a:rPr>
              <a:t>‘Apply to all’</a:t>
            </a:r>
            <a:endParaRPr kumimoji="0" lang="en-GB" altLang="en-US" sz="12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</a:endParaRPr>
          </a:p>
        </p:txBody>
      </p:sp>
      <p:grpSp>
        <p:nvGrpSpPr>
          <p:cNvPr id="112" name="Group 111"/>
          <p:cNvGrpSpPr/>
          <p:nvPr userDrawn="1"/>
        </p:nvGrpSpPr>
        <p:grpSpPr>
          <a:xfrm>
            <a:off x="-3101342" y="6019797"/>
            <a:ext cx="3018791" cy="834408"/>
            <a:chOff x="-460208" y="425562"/>
            <a:chExt cx="377657" cy="834408"/>
          </a:xfrm>
        </p:grpSpPr>
        <p:cxnSp>
          <p:nvCxnSpPr>
            <p:cNvPr id="113" name="Straight Connector 112"/>
            <p:cNvCxnSpPr/>
            <p:nvPr userDrawn="1"/>
          </p:nvCxnSpPr>
          <p:spPr bwMode="gray">
            <a:xfrm flipH="1">
              <a:off x="-460208" y="1259970"/>
              <a:ext cx="377657" cy="0"/>
            </a:xfrm>
            <a:prstGeom prst="line">
              <a:avLst/>
            </a:prstGeom>
            <a:noFill/>
            <a:ln w="6350" cap="flat" cmpd="sng" algn="ctr">
              <a:solidFill>
                <a:srgbClr val="FF0000"/>
              </a:solidFill>
              <a:prstDash val="dash"/>
              <a:miter lim="800000"/>
            </a:ln>
            <a:effectLst/>
          </p:spPr>
        </p:cxnSp>
        <p:cxnSp>
          <p:nvCxnSpPr>
            <p:cNvPr id="114" name="Straight Connector 113"/>
            <p:cNvCxnSpPr/>
            <p:nvPr userDrawn="1"/>
          </p:nvCxnSpPr>
          <p:spPr bwMode="gray">
            <a:xfrm flipH="1">
              <a:off x="-460208" y="425562"/>
              <a:ext cx="377657" cy="0"/>
            </a:xfrm>
            <a:prstGeom prst="line">
              <a:avLst/>
            </a:prstGeom>
            <a:noFill/>
            <a:ln w="6350" cap="flat" cmpd="sng" algn="ctr">
              <a:solidFill>
                <a:srgbClr val="FF0000"/>
              </a:solidFill>
              <a:prstDash val="dash"/>
              <a:miter lim="800000"/>
            </a:ln>
            <a:effectLst/>
          </p:spPr>
        </p:cxnSp>
      </p:grpSp>
      <p:grpSp>
        <p:nvGrpSpPr>
          <p:cNvPr id="92" name="Group 91"/>
          <p:cNvGrpSpPr/>
          <p:nvPr userDrawn="1"/>
        </p:nvGrpSpPr>
        <p:grpSpPr>
          <a:xfrm>
            <a:off x="12263437" y="3542534"/>
            <a:ext cx="3681703" cy="2424674"/>
            <a:chOff x="12263437" y="3542534"/>
            <a:chExt cx="3681703" cy="2424674"/>
          </a:xfrm>
        </p:grpSpPr>
        <p:sp>
          <p:nvSpPr>
            <p:cNvPr id="93" name="Rectangle 104"/>
            <p:cNvSpPr>
              <a:spLocks noChangeArrowheads="1"/>
            </p:cNvSpPr>
            <p:nvPr userDrawn="1"/>
          </p:nvSpPr>
          <p:spPr bwMode="gray">
            <a:xfrm>
              <a:off x="12263438" y="3542535"/>
              <a:ext cx="3681702" cy="2424673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 noProof="0" dirty="0"/>
            </a:p>
          </p:txBody>
        </p:sp>
        <p:sp>
          <p:nvSpPr>
            <p:cNvPr id="94" name="Rectangle 93"/>
            <p:cNvSpPr/>
            <p:nvPr/>
          </p:nvSpPr>
          <p:spPr bwMode="gray">
            <a:xfrm>
              <a:off x="12263437" y="3542534"/>
              <a:ext cx="2008240" cy="2248666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tIns="36000" rIns="36000" bIns="36000" rtlCol="0" anchor="t" anchorCtr="0">
              <a:noAutofit/>
            </a:bodyPr>
            <a:lstStyle/>
            <a:p>
              <a:pPr algn="l"/>
              <a:r>
                <a:rPr lang="en-GB" sz="1200" b="1" i="0" noProof="0" dirty="0">
                  <a:solidFill>
                    <a:schemeClr val="tx1"/>
                  </a:solidFill>
                  <a:latin typeface="+mj-lt"/>
                </a:rPr>
                <a:t>CROP PICTURE</a:t>
              </a:r>
            </a:p>
            <a:p>
              <a:pPr algn="l"/>
              <a:r>
                <a:rPr lang="en-GB" sz="1000" b="0" i="0" noProof="0" dirty="0">
                  <a:solidFill>
                    <a:schemeClr val="tx1"/>
                  </a:solidFill>
                </a:rPr>
                <a:t>Select picture &gt; click</a:t>
              </a:r>
              <a:r>
                <a:rPr lang="en-GB" sz="1000" b="0" i="0" baseline="0" noProof="0" dirty="0">
                  <a:solidFill>
                    <a:schemeClr val="tx1"/>
                  </a:solidFill>
                </a:rPr>
                <a:t> on tab </a:t>
              </a:r>
              <a:r>
                <a:rPr lang="en-GB" sz="1000" b="1" i="0" baseline="0" noProof="0" dirty="0">
                  <a:solidFill>
                    <a:schemeClr val="tx1"/>
                  </a:solidFill>
                </a:rPr>
                <a:t>“Picture Tools”</a:t>
              </a:r>
              <a:r>
                <a:rPr lang="en-GB" sz="1000" b="0" i="0" baseline="0" noProof="0" dirty="0">
                  <a:solidFill>
                    <a:schemeClr val="tx1"/>
                  </a:solidFill>
                </a:rPr>
                <a:t> &gt; </a:t>
              </a:r>
              <a:r>
                <a:rPr lang="en-GB" sz="1000" b="1" i="0" baseline="0" noProof="0" dirty="0">
                  <a:solidFill>
                    <a:schemeClr val="tx1"/>
                  </a:solidFill>
                </a:rPr>
                <a:t>“Format”</a:t>
              </a:r>
            </a:p>
            <a:p>
              <a:pPr algn="l"/>
              <a:endParaRPr lang="en-GB" sz="1000" b="0" i="0" baseline="0" noProof="0" dirty="0">
                <a:solidFill>
                  <a:schemeClr val="tx1"/>
                </a:solidFill>
              </a:endParaRPr>
            </a:p>
            <a:p>
              <a:pPr algn="l"/>
              <a:endParaRPr lang="en-GB" sz="1000" b="0" i="0" baseline="0" noProof="0" dirty="0">
                <a:solidFill>
                  <a:schemeClr val="tx1"/>
                </a:solidFill>
              </a:endParaRPr>
            </a:p>
            <a:p>
              <a:pPr algn="l"/>
              <a:endParaRPr lang="en-GB" sz="1000" b="0" i="0" baseline="0" noProof="0" dirty="0">
                <a:solidFill>
                  <a:schemeClr val="tx1"/>
                </a:solidFill>
              </a:endParaRPr>
            </a:p>
            <a:p>
              <a:pPr algn="l"/>
              <a:r>
                <a:rPr lang="en-GB" sz="1000" b="0" i="0" noProof="0" dirty="0">
                  <a:solidFill>
                    <a:schemeClr val="tx1"/>
                  </a:solidFill>
                </a:rPr>
                <a:t>Click</a:t>
              </a:r>
              <a:r>
                <a:rPr lang="en-GB" sz="1000" b="0" i="0" baseline="0" noProof="0" dirty="0">
                  <a:solidFill>
                    <a:schemeClr val="tx1"/>
                  </a:solidFill>
                </a:rPr>
                <a:t> on the icon above </a:t>
              </a:r>
              <a:r>
                <a:rPr lang="en-GB" sz="1000" b="1" i="0" baseline="0" noProof="0" dirty="0">
                  <a:solidFill>
                    <a:schemeClr val="tx1"/>
                  </a:solidFill>
                </a:rPr>
                <a:t>“Crop”</a:t>
              </a:r>
            </a:p>
            <a:p>
              <a:pPr algn="l"/>
              <a:endParaRPr lang="en-GB" sz="1000" b="0" i="0" baseline="0" noProof="0" dirty="0">
                <a:solidFill>
                  <a:schemeClr val="tx1"/>
                </a:solidFill>
              </a:endParaRPr>
            </a:p>
            <a:p>
              <a:pPr algn="l"/>
              <a:endParaRPr lang="en-GB" sz="1000" b="0" i="0" baseline="0" noProof="0" dirty="0">
                <a:solidFill>
                  <a:schemeClr val="tx1"/>
                </a:solidFill>
              </a:endParaRPr>
            </a:p>
            <a:p>
              <a:pPr algn="l"/>
              <a:r>
                <a:rPr lang="en-GB" sz="1000" b="0" i="0" baseline="0" noProof="0" dirty="0">
                  <a:solidFill>
                    <a:schemeClr val="tx1"/>
                  </a:solidFill>
                </a:rPr>
                <a:t>You will see crop and scale markers on the corners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000" b="0" i="0" noProof="0" dirty="0">
                  <a:solidFill>
                    <a:schemeClr val="tx1"/>
                  </a:solidFill>
                </a:rPr>
                <a:t>Use the </a:t>
              </a:r>
              <a:r>
                <a:rPr lang="en-GB" sz="1000" b="1" i="0" noProof="0" dirty="0">
                  <a:solidFill>
                    <a:schemeClr val="tx1"/>
                  </a:solidFill>
                </a:rPr>
                <a:t>“circular scale icon” </a:t>
              </a:r>
              <a:r>
                <a:rPr lang="en-GB" sz="1000" b="0" i="0" noProof="0" dirty="0">
                  <a:solidFill>
                    <a:schemeClr val="tx1"/>
                  </a:solidFill>
                </a:rPr>
                <a:t>to scale your picture within the cropped region.</a:t>
              </a:r>
            </a:p>
            <a:p>
              <a:pPr algn="l"/>
              <a:endParaRPr lang="en-GB" sz="1000" b="0" i="0" noProof="0" dirty="0">
                <a:solidFill>
                  <a:schemeClr val="tx1"/>
                </a:solidFill>
              </a:endParaRPr>
            </a:p>
            <a:p>
              <a:pPr algn="l"/>
              <a:endParaRPr lang="en-GB" sz="1000" b="0" i="0" noProof="0" dirty="0">
                <a:solidFill>
                  <a:schemeClr val="tx1"/>
                </a:solidFill>
              </a:endParaRPr>
            </a:p>
          </p:txBody>
        </p:sp>
        <p:pic>
          <p:nvPicPr>
            <p:cNvPr id="95" name="Picture 9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gray">
            <a:xfrm>
              <a:off x="14887153" y="5028163"/>
              <a:ext cx="352425" cy="352425"/>
            </a:xfrm>
            <a:prstGeom prst="rect">
              <a:avLst/>
            </a:prstGeom>
          </p:spPr>
        </p:pic>
        <p:pic>
          <p:nvPicPr>
            <p:cNvPr id="96" name="Picture 9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gray">
            <a:xfrm>
              <a:off x="14360822" y="3611888"/>
              <a:ext cx="1405088" cy="524792"/>
            </a:xfrm>
            <a:prstGeom prst="rect">
              <a:avLst/>
            </a:prstGeom>
          </p:spPr>
        </p:pic>
        <p:pic>
          <p:nvPicPr>
            <p:cNvPr id="97" name="Picture 9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gray">
            <a:xfrm>
              <a:off x="14360822" y="5028164"/>
              <a:ext cx="352425" cy="352425"/>
            </a:xfrm>
            <a:prstGeom prst="rect">
              <a:avLst/>
            </a:prstGeom>
          </p:spPr>
        </p:pic>
        <p:pic>
          <p:nvPicPr>
            <p:cNvPr id="98" name="Picture 9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gray">
            <a:xfrm>
              <a:off x="15413485" y="5028164"/>
              <a:ext cx="352425" cy="352425"/>
            </a:xfrm>
            <a:prstGeom prst="rect">
              <a:avLst/>
            </a:prstGeom>
          </p:spPr>
        </p:pic>
        <p:grpSp>
          <p:nvGrpSpPr>
            <p:cNvPr id="99" name="Group 98"/>
            <p:cNvGrpSpPr/>
            <p:nvPr userDrawn="1"/>
          </p:nvGrpSpPr>
          <p:grpSpPr>
            <a:xfrm>
              <a:off x="14367592" y="4149392"/>
              <a:ext cx="511967" cy="758182"/>
              <a:chOff x="14093278" y="4121452"/>
              <a:chExt cx="511967" cy="758182"/>
            </a:xfrm>
          </p:grpSpPr>
          <p:pic>
            <p:nvPicPr>
              <p:cNvPr id="103" name="Picture 102"/>
              <p:cNvPicPr>
                <a:picLocks noChangeAspect="1"/>
              </p:cNvPicPr>
              <p:nvPr/>
            </p:nvPicPr>
            <p:blipFill rotWithShape="1"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38920" b="13479"/>
              <a:stretch/>
            </p:blipFill>
            <p:spPr bwMode="gray">
              <a:xfrm>
                <a:off x="14093278" y="4121452"/>
                <a:ext cx="511967" cy="758182"/>
              </a:xfrm>
              <a:prstGeom prst="rect">
                <a:avLst/>
              </a:prstGeom>
            </p:spPr>
          </p:pic>
          <p:sp>
            <p:nvSpPr>
              <p:cNvPr id="104" name="Rectangle 103"/>
              <p:cNvSpPr/>
              <p:nvPr/>
            </p:nvSpPr>
            <p:spPr bwMode="gray">
              <a:xfrm>
                <a:off x="14122400" y="4229100"/>
                <a:ext cx="393700" cy="368300"/>
              </a:xfrm>
              <a:prstGeom prst="rect">
                <a:avLst/>
              </a:prstGeom>
              <a:solidFill>
                <a:srgbClr val="FFFFFF">
                  <a:alpha val="0"/>
                </a:srgb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/>
                <a:endParaRPr lang="en-US" dirty="0" err="1"/>
              </a:p>
            </p:txBody>
          </p:sp>
        </p:grpSp>
        <p:cxnSp>
          <p:nvCxnSpPr>
            <p:cNvPr id="100" name="Straight Arrow Connector 99"/>
            <p:cNvCxnSpPr/>
            <p:nvPr/>
          </p:nvCxnSpPr>
          <p:spPr bwMode="gray">
            <a:xfrm flipV="1">
              <a:off x="14537035" y="5400695"/>
              <a:ext cx="0" cy="1800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Arrow Connector 100"/>
            <p:cNvCxnSpPr/>
            <p:nvPr/>
          </p:nvCxnSpPr>
          <p:spPr bwMode="gray">
            <a:xfrm flipV="1">
              <a:off x="15641086" y="5400695"/>
              <a:ext cx="0" cy="1800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2" name="Oval 101"/>
            <p:cNvSpPr/>
            <p:nvPr/>
          </p:nvSpPr>
          <p:spPr bwMode="gray">
            <a:xfrm>
              <a:off x="15517444" y="5108869"/>
              <a:ext cx="233362" cy="233362"/>
            </a:xfrm>
            <a:prstGeom prst="ellipse">
              <a:avLst/>
            </a:prstGeom>
            <a:solidFill>
              <a:srgbClr val="FFFFFF">
                <a:alpha val="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/>
              <a:endParaRPr lang="en-US" dirty="0" err="1"/>
            </a:p>
          </p:txBody>
        </p:sp>
      </p:grpSp>
    </p:spTree>
    <p:extLst>
      <p:ext uri="{BB962C8B-B14F-4D97-AF65-F5344CB8AC3E}">
        <p14:creationId xmlns:p14="http://schemas.microsoft.com/office/powerpoint/2010/main" val="2096244541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104"/>
          <p:cNvSpPr>
            <a:spLocks noChangeArrowheads="1"/>
          </p:cNvSpPr>
          <p:nvPr userDrawn="1"/>
        </p:nvSpPr>
        <p:spPr bwMode="gray">
          <a:xfrm flipH="1">
            <a:off x="-3687885" y="0"/>
            <a:ext cx="19633024" cy="6854207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72000" tIns="180000" rIns="72000" bIns="18000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Tx/>
              <a:buNone/>
              <a:tabLst/>
              <a:defRPr/>
            </a:pPr>
            <a:endParaRPr kumimoji="0" lang="en-GB" altLang="en-US" sz="1200" b="1" i="0" u="none" strike="noStrike" kern="0" cap="none" spc="0" normalizeH="0" baseline="0" noProof="0" dirty="0">
              <a:ln>
                <a:noFill/>
              </a:ln>
              <a:solidFill>
                <a:srgbClr val="FDFDFD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17" name="Rectangle 16"/>
          <p:cNvSpPr/>
          <p:nvPr userDrawn="1"/>
        </p:nvSpPr>
        <p:spPr>
          <a:xfrm>
            <a:off x="334962" y="333375"/>
            <a:ext cx="11522076" cy="6191250"/>
          </a:xfrm>
          <a:prstGeom prst="rect">
            <a:avLst/>
          </a:prstGeom>
          <a:solidFill>
            <a:schemeClr val="tx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nl-NL" sz="1600" dirty="0" err="1">
              <a:solidFill>
                <a:schemeClr val="tx1"/>
              </a:solidFill>
            </a:endParaRPr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995362" y="5901351"/>
            <a:ext cx="6142037" cy="275612"/>
          </a:xfrm>
        </p:spPr>
        <p:txBody>
          <a:bodyPr tIns="0" bIns="0" anchor="b"/>
          <a:lstStyle>
            <a:lvl1pPr marL="0" indent="0" algn="l">
              <a:lnSpc>
                <a:spcPct val="100000"/>
              </a:lnSpc>
              <a:buNone/>
              <a:defRPr sz="1500">
                <a:solidFill>
                  <a:schemeClr val="bg1"/>
                </a:solidFill>
                <a:latin typeface="+mn-lt"/>
              </a:defRPr>
            </a:lvl1pPr>
            <a:lvl2pPr>
              <a:defRPr sz="2200">
                <a:solidFill>
                  <a:srgbClr val="000000"/>
                </a:solidFill>
              </a:defRPr>
            </a:lvl2pPr>
            <a:lvl3pPr>
              <a:defRPr sz="2200">
                <a:solidFill>
                  <a:srgbClr val="000000"/>
                </a:solidFill>
              </a:defRPr>
            </a:lvl3pPr>
            <a:lvl4pPr>
              <a:defRPr sz="2200">
                <a:solidFill>
                  <a:srgbClr val="000000"/>
                </a:solidFill>
              </a:defRPr>
            </a:lvl4pPr>
            <a:lvl5pPr>
              <a:defRPr sz="22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 noProof="0" dirty="0"/>
              <a:t>Click to edit location and date</a:t>
            </a:r>
          </a:p>
        </p:txBody>
      </p:sp>
      <p:sp>
        <p:nvSpPr>
          <p:cNvPr id="23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995362" y="3329637"/>
            <a:ext cx="6142037" cy="1227573"/>
          </a:xfrm>
        </p:spPr>
        <p:txBody>
          <a:bodyPr anchor="b" anchorCtr="0">
            <a:noAutofit/>
          </a:bodyPr>
          <a:lstStyle>
            <a:lvl1pPr algn="l">
              <a:lnSpc>
                <a:spcPts val="4600"/>
              </a:lnSpc>
              <a:defRPr sz="5600" b="1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Click to edit </a:t>
            </a:r>
            <a:br>
              <a:rPr lang="en-GB" noProof="0" dirty="0"/>
            </a:br>
            <a:r>
              <a:rPr lang="en-GB" noProof="0" dirty="0"/>
              <a:t>Master title style</a:t>
            </a:r>
          </a:p>
        </p:txBody>
      </p:sp>
      <p:sp>
        <p:nvSpPr>
          <p:cNvPr id="24" name="Text Placeholder 6"/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995362" y="4680750"/>
            <a:ext cx="6142037" cy="729450"/>
          </a:xfrm>
        </p:spPr>
        <p:txBody>
          <a:bodyPr>
            <a:noAutofit/>
          </a:bodyPr>
          <a:lstStyle>
            <a:lvl1pPr>
              <a:lnSpc>
                <a:spcPts val="2300"/>
              </a:lnSpc>
              <a:defRPr sz="25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Click to edit Subtitle text styles</a:t>
            </a:r>
          </a:p>
        </p:txBody>
      </p:sp>
      <p:sp>
        <p:nvSpPr>
          <p:cNvPr id="18" name="Picture Placeholder 10"/>
          <p:cNvSpPr>
            <a:spLocks noGrp="1"/>
          </p:cNvSpPr>
          <p:nvPr>
            <p:ph type="pic" sz="quarter" idx="19" hasCustomPrompt="1"/>
          </p:nvPr>
        </p:nvSpPr>
        <p:spPr bwMode="auto">
          <a:xfrm>
            <a:off x="7454900" y="333375"/>
            <a:ext cx="4402138" cy="6191250"/>
          </a:xfrm>
          <a:custGeom>
            <a:avLst/>
            <a:gdLst>
              <a:gd name="connsiteX0" fmla="*/ 0 w 6105525"/>
              <a:gd name="connsiteY0" fmla="*/ 0 h 6858000"/>
              <a:gd name="connsiteX1" fmla="*/ 6105525 w 6105525"/>
              <a:gd name="connsiteY1" fmla="*/ 0 h 6858000"/>
              <a:gd name="connsiteX2" fmla="*/ 6105525 w 6105525"/>
              <a:gd name="connsiteY2" fmla="*/ 6858000 h 6858000"/>
              <a:gd name="connsiteX3" fmla="*/ 0 w 610552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05525" h="6858000">
                <a:moveTo>
                  <a:pt x="0" y="0"/>
                </a:moveTo>
                <a:lnTo>
                  <a:pt x="6105525" y="0"/>
                </a:lnTo>
                <a:lnTo>
                  <a:pt x="610552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180000" tIns="180000" rIns="648000" bIns="180000" anchor="ctr">
            <a:noAutofit/>
          </a:bodyPr>
          <a:lstStyle>
            <a:lvl1pPr algn="r">
              <a:defRPr/>
            </a:lvl1pPr>
          </a:lstStyle>
          <a:p>
            <a:r>
              <a:rPr lang="en-GB" dirty="0"/>
              <a:t>Click on icon left </a:t>
            </a:r>
            <a:br>
              <a:rPr lang="en-GB" dirty="0"/>
            </a:br>
            <a:r>
              <a:rPr lang="en-GB" dirty="0"/>
              <a:t>to insert picture </a:t>
            </a:r>
            <a:endParaRPr lang="nl-NL" dirty="0"/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994275" y="1309688"/>
            <a:ext cx="2975834" cy="1256727"/>
            <a:chOff x="12638090" y="1376363"/>
            <a:chExt cx="3984627" cy="1682751"/>
          </a:xfrm>
          <a:solidFill>
            <a:schemeClr val="bg1"/>
          </a:solidFill>
        </p:grpSpPr>
        <p:sp>
          <p:nvSpPr>
            <p:cNvPr id="20" name="Freeform 5"/>
            <p:cNvSpPr>
              <a:spLocks/>
            </p:cNvSpPr>
            <p:nvPr/>
          </p:nvSpPr>
          <p:spPr bwMode="auto">
            <a:xfrm>
              <a:off x="12638090" y="1376363"/>
              <a:ext cx="1346201" cy="1628775"/>
            </a:xfrm>
            <a:custGeom>
              <a:avLst/>
              <a:gdLst>
                <a:gd name="T0" fmla="*/ 358 w 423"/>
                <a:gd name="T1" fmla="*/ 55 h 509"/>
                <a:gd name="T2" fmla="*/ 209 w 423"/>
                <a:gd name="T3" fmla="*/ 0 h 509"/>
                <a:gd name="T4" fmla="*/ 61 w 423"/>
                <a:gd name="T5" fmla="*/ 61 h 509"/>
                <a:gd name="T6" fmla="*/ 0 w 423"/>
                <a:gd name="T7" fmla="*/ 206 h 509"/>
                <a:gd name="T8" fmla="*/ 141 w 423"/>
                <a:gd name="T9" fmla="*/ 398 h 509"/>
                <a:gd name="T10" fmla="*/ 184 w 423"/>
                <a:gd name="T11" fmla="*/ 330 h 509"/>
                <a:gd name="T12" fmla="*/ 79 w 423"/>
                <a:gd name="T13" fmla="*/ 205 h 509"/>
                <a:gd name="T14" fmla="*/ 210 w 423"/>
                <a:gd name="T15" fmla="*/ 76 h 509"/>
                <a:gd name="T16" fmla="*/ 344 w 423"/>
                <a:gd name="T17" fmla="*/ 202 h 509"/>
                <a:gd name="T18" fmla="*/ 310 w 423"/>
                <a:gd name="T19" fmla="*/ 299 h 509"/>
                <a:gd name="T20" fmla="*/ 310 w 423"/>
                <a:gd name="T21" fmla="*/ 299 h 509"/>
                <a:gd name="T22" fmla="*/ 310 w 423"/>
                <a:gd name="T23" fmla="*/ 300 h 509"/>
                <a:gd name="T24" fmla="*/ 168 w 423"/>
                <a:gd name="T25" fmla="*/ 509 h 509"/>
                <a:gd name="T26" fmla="*/ 241 w 423"/>
                <a:gd name="T27" fmla="*/ 509 h 509"/>
                <a:gd name="T28" fmla="*/ 274 w 423"/>
                <a:gd name="T29" fmla="*/ 491 h 509"/>
                <a:gd name="T30" fmla="*/ 352 w 423"/>
                <a:gd name="T31" fmla="*/ 366 h 509"/>
                <a:gd name="T32" fmla="*/ 366 w 423"/>
                <a:gd name="T33" fmla="*/ 343 h 509"/>
                <a:gd name="T34" fmla="*/ 423 w 423"/>
                <a:gd name="T35" fmla="*/ 200 h 509"/>
                <a:gd name="T36" fmla="*/ 358 w 423"/>
                <a:gd name="T37" fmla="*/ 55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23" h="509">
                  <a:moveTo>
                    <a:pt x="358" y="55"/>
                  </a:moveTo>
                  <a:cubicBezTo>
                    <a:pt x="318" y="20"/>
                    <a:pt x="264" y="0"/>
                    <a:pt x="209" y="0"/>
                  </a:cubicBezTo>
                  <a:cubicBezTo>
                    <a:pt x="153" y="0"/>
                    <a:pt x="101" y="22"/>
                    <a:pt x="61" y="61"/>
                  </a:cubicBezTo>
                  <a:cubicBezTo>
                    <a:pt x="22" y="100"/>
                    <a:pt x="0" y="152"/>
                    <a:pt x="0" y="206"/>
                  </a:cubicBezTo>
                  <a:cubicBezTo>
                    <a:pt x="0" y="296"/>
                    <a:pt x="56" y="372"/>
                    <a:pt x="141" y="398"/>
                  </a:cubicBezTo>
                  <a:cubicBezTo>
                    <a:pt x="184" y="330"/>
                    <a:pt x="184" y="330"/>
                    <a:pt x="184" y="330"/>
                  </a:cubicBezTo>
                  <a:cubicBezTo>
                    <a:pt x="124" y="319"/>
                    <a:pt x="79" y="268"/>
                    <a:pt x="79" y="205"/>
                  </a:cubicBezTo>
                  <a:cubicBezTo>
                    <a:pt x="79" y="134"/>
                    <a:pt x="138" y="76"/>
                    <a:pt x="210" y="76"/>
                  </a:cubicBezTo>
                  <a:cubicBezTo>
                    <a:pt x="276" y="76"/>
                    <a:pt x="344" y="123"/>
                    <a:pt x="344" y="202"/>
                  </a:cubicBezTo>
                  <a:cubicBezTo>
                    <a:pt x="344" y="239"/>
                    <a:pt x="327" y="271"/>
                    <a:pt x="310" y="299"/>
                  </a:cubicBezTo>
                  <a:cubicBezTo>
                    <a:pt x="310" y="299"/>
                    <a:pt x="310" y="299"/>
                    <a:pt x="310" y="299"/>
                  </a:cubicBezTo>
                  <a:cubicBezTo>
                    <a:pt x="310" y="300"/>
                    <a:pt x="310" y="300"/>
                    <a:pt x="310" y="300"/>
                  </a:cubicBezTo>
                  <a:cubicBezTo>
                    <a:pt x="168" y="509"/>
                    <a:pt x="168" y="509"/>
                    <a:pt x="168" y="509"/>
                  </a:cubicBezTo>
                  <a:cubicBezTo>
                    <a:pt x="241" y="509"/>
                    <a:pt x="241" y="509"/>
                    <a:pt x="241" y="509"/>
                  </a:cubicBezTo>
                  <a:cubicBezTo>
                    <a:pt x="255" y="509"/>
                    <a:pt x="267" y="502"/>
                    <a:pt x="274" y="491"/>
                  </a:cubicBezTo>
                  <a:cubicBezTo>
                    <a:pt x="352" y="366"/>
                    <a:pt x="352" y="366"/>
                    <a:pt x="352" y="366"/>
                  </a:cubicBezTo>
                  <a:cubicBezTo>
                    <a:pt x="356" y="358"/>
                    <a:pt x="361" y="350"/>
                    <a:pt x="366" y="343"/>
                  </a:cubicBezTo>
                  <a:cubicBezTo>
                    <a:pt x="394" y="297"/>
                    <a:pt x="423" y="249"/>
                    <a:pt x="423" y="200"/>
                  </a:cubicBezTo>
                  <a:cubicBezTo>
                    <a:pt x="423" y="127"/>
                    <a:pt x="388" y="81"/>
                    <a:pt x="358" y="5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21" name="Oval 20"/>
            <p:cNvSpPr>
              <a:spLocks noChangeArrowheads="1"/>
            </p:cNvSpPr>
            <p:nvPr/>
          </p:nvSpPr>
          <p:spPr bwMode="auto">
            <a:xfrm>
              <a:off x="13134978" y="1836738"/>
              <a:ext cx="352425" cy="3556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25" name="Rectangle 24"/>
            <p:cNvSpPr>
              <a:spLocks noChangeArrowheads="1"/>
            </p:cNvSpPr>
            <p:nvPr/>
          </p:nvSpPr>
          <p:spPr bwMode="auto">
            <a:xfrm>
              <a:off x="14266866" y="1590676"/>
              <a:ext cx="134938" cy="5349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27" name="Freeform 8"/>
            <p:cNvSpPr>
              <a:spLocks noEditPoints="1"/>
            </p:cNvSpPr>
            <p:nvPr/>
          </p:nvSpPr>
          <p:spPr bwMode="auto">
            <a:xfrm>
              <a:off x="14468478" y="1693863"/>
              <a:ext cx="444500" cy="444500"/>
            </a:xfrm>
            <a:custGeom>
              <a:avLst/>
              <a:gdLst>
                <a:gd name="T0" fmla="*/ 101 w 140"/>
                <a:gd name="T1" fmla="*/ 52 h 139"/>
                <a:gd name="T2" fmla="*/ 93 w 140"/>
                <a:gd name="T3" fmla="*/ 37 h 139"/>
                <a:gd name="T4" fmla="*/ 73 w 140"/>
                <a:gd name="T5" fmla="*/ 29 h 139"/>
                <a:gd name="T6" fmla="*/ 52 w 140"/>
                <a:gd name="T7" fmla="*/ 38 h 139"/>
                <a:gd name="T8" fmla="*/ 44 w 140"/>
                <a:gd name="T9" fmla="*/ 52 h 139"/>
                <a:gd name="T10" fmla="*/ 101 w 140"/>
                <a:gd name="T11" fmla="*/ 52 h 139"/>
                <a:gd name="T12" fmla="*/ 140 w 140"/>
                <a:gd name="T13" fmla="*/ 77 h 139"/>
                <a:gd name="T14" fmla="*/ 43 w 140"/>
                <a:gd name="T15" fmla="*/ 77 h 139"/>
                <a:gd name="T16" fmla="*/ 51 w 140"/>
                <a:gd name="T17" fmla="*/ 99 h 139"/>
                <a:gd name="T18" fmla="*/ 72 w 140"/>
                <a:gd name="T19" fmla="*/ 107 h 139"/>
                <a:gd name="T20" fmla="*/ 89 w 140"/>
                <a:gd name="T21" fmla="*/ 103 h 139"/>
                <a:gd name="T22" fmla="*/ 98 w 140"/>
                <a:gd name="T23" fmla="*/ 93 h 139"/>
                <a:gd name="T24" fmla="*/ 138 w 140"/>
                <a:gd name="T25" fmla="*/ 97 h 139"/>
                <a:gd name="T26" fmla="*/ 113 w 140"/>
                <a:gd name="T27" fmla="*/ 129 h 139"/>
                <a:gd name="T28" fmla="*/ 72 w 140"/>
                <a:gd name="T29" fmla="*/ 139 h 139"/>
                <a:gd name="T30" fmla="*/ 20 w 140"/>
                <a:gd name="T31" fmla="*/ 120 h 139"/>
                <a:gd name="T32" fmla="*/ 0 w 140"/>
                <a:gd name="T33" fmla="*/ 70 h 139"/>
                <a:gd name="T34" fmla="*/ 20 w 140"/>
                <a:gd name="T35" fmla="*/ 19 h 139"/>
                <a:gd name="T36" fmla="*/ 70 w 140"/>
                <a:gd name="T37" fmla="*/ 0 h 139"/>
                <a:gd name="T38" fmla="*/ 122 w 140"/>
                <a:gd name="T39" fmla="*/ 20 h 139"/>
                <a:gd name="T40" fmla="*/ 140 w 140"/>
                <a:gd name="T41" fmla="*/ 73 h 139"/>
                <a:gd name="T42" fmla="*/ 140 w 140"/>
                <a:gd name="T43" fmla="*/ 77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0" h="139">
                  <a:moveTo>
                    <a:pt x="101" y="52"/>
                  </a:moveTo>
                  <a:cubicBezTo>
                    <a:pt x="101" y="51"/>
                    <a:pt x="99" y="43"/>
                    <a:pt x="93" y="37"/>
                  </a:cubicBezTo>
                  <a:cubicBezTo>
                    <a:pt x="88" y="32"/>
                    <a:pt x="81" y="29"/>
                    <a:pt x="73" y="29"/>
                  </a:cubicBezTo>
                  <a:cubicBezTo>
                    <a:pt x="62" y="29"/>
                    <a:pt x="56" y="34"/>
                    <a:pt x="52" y="38"/>
                  </a:cubicBezTo>
                  <a:cubicBezTo>
                    <a:pt x="48" y="41"/>
                    <a:pt x="46" y="46"/>
                    <a:pt x="44" y="52"/>
                  </a:cubicBezTo>
                  <a:lnTo>
                    <a:pt x="101" y="52"/>
                  </a:lnTo>
                  <a:close/>
                  <a:moveTo>
                    <a:pt x="140" y="77"/>
                  </a:moveTo>
                  <a:cubicBezTo>
                    <a:pt x="43" y="77"/>
                    <a:pt x="43" y="77"/>
                    <a:pt x="43" y="77"/>
                  </a:cubicBezTo>
                  <a:cubicBezTo>
                    <a:pt x="43" y="84"/>
                    <a:pt x="46" y="93"/>
                    <a:pt x="51" y="99"/>
                  </a:cubicBezTo>
                  <a:cubicBezTo>
                    <a:pt x="57" y="106"/>
                    <a:pt x="66" y="107"/>
                    <a:pt x="72" y="107"/>
                  </a:cubicBezTo>
                  <a:cubicBezTo>
                    <a:pt x="78" y="107"/>
                    <a:pt x="85" y="106"/>
                    <a:pt x="89" y="103"/>
                  </a:cubicBezTo>
                  <a:cubicBezTo>
                    <a:pt x="90" y="103"/>
                    <a:pt x="95" y="100"/>
                    <a:pt x="98" y="93"/>
                  </a:cubicBezTo>
                  <a:cubicBezTo>
                    <a:pt x="138" y="97"/>
                    <a:pt x="138" y="97"/>
                    <a:pt x="138" y="97"/>
                  </a:cubicBezTo>
                  <a:cubicBezTo>
                    <a:pt x="132" y="115"/>
                    <a:pt x="120" y="125"/>
                    <a:pt x="113" y="129"/>
                  </a:cubicBezTo>
                  <a:cubicBezTo>
                    <a:pt x="100" y="137"/>
                    <a:pt x="86" y="139"/>
                    <a:pt x="72" y="139"/>
                  </a:cubicBezTo>
                  <a:cubicBezTo>
                    <a:pt x="52" y="139"/>
                    <a:pt x="35" y="136"/>
                    <a:pt x="20" y="120"/>
                  </a:cubicBezTo>
                  <a:cubicBezTo>
                    <a:pt x="9" y="109"/>
                    <a:pt x="0" y="92"/>
                    <a:pt x="0" y="70"/>
                  </a:cubicBezTo>
                  <a:cubicBezTo>
                    <a:pt x="0" y="52"/>
                    <a:pt x="7" y="32"/>
                    <a:pt x="20" y="19"/>
                  </a:cubicBezTo>
                  <a:cubicBezTo>
                    <a:pt x="36" y="3"/>
                    <a:pt x="55" y="0"/>
                    <a:pt x="70" y="0"/>
                  </a:cubicBezTo>
                  <a:cubicBezTo>
                    <a:pt x="85" y="0"/>
                    <a:pt x="106" y="3"/>
                    <a:pt x="122" y="20"/>
                  </a:cubicBezTo>
                  <a:cubicBezTo>
                    <a:pt x="137" y="36"/>
                    <a:pt x="140" y="57"/>
                    <a:pt x="140" y="73"/>
                  </a:cubicBezTo>
                  <a:lnTo>
                    <a:pt x="140" y="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38" name="Freeform 9"/>
            <p:cNvSpPr>
              <a:spLocks/>
            </p:cNvSpPr>
            <p:nvPr/>
          </p:nvSpPr>
          <p:spPr bwMode="auto">
            <a:xfrm>
              <a:off x="14928854" y="1709738"/>
              <a:ext cx="503238" cy="415925"/>
            </a:xfrm>
            <a:custGeom>
              <a:avLst/>
              <a:gdLst>
                <a:gd name="T0" fmla="*/ 93 w 317"/>
                <a:gd name="T1" fmla="*/ 0 h 262"/>
                <a:gd name="T2" fmla="*/ 159 w 317"/>
                <a:gd name="T3" fmla="*/ 139 h 262"/>
                <a:gd name="T4" fmla="*/ 225 w 317"/>
                <a:gd name="T5" fmla="*/ 0 h 262"/>
                <a:gd name="T6" fmla="*/ 317 w 317"/>
                <a:gd name="T7" fmla="*/ 0 h 262"/>
                <a:gd name="T8" fmla="*/ 185 w 317"/>
                <a:gd name="T9" fmla="*/ 262 h 262"/>
                <a:gd name="T10" fmla="*/ 133 w 317"/>
                <a:gd name="T11" fmla="*/ 262 h 262"/>
                <a:gd name="T12" fmla="*/ 0 w 317"/>
                <a:gd name="T13" fmla="*/ 0 h 262"/>
                <a:gd name="T14" fmla="*/ 93 w 317"/>
                <a:gd name="T15" fmla="*/ 0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7" h="262">
                  <a:moveTo>
                    <a:pt x="93" y="0"/>
                  </a:moveTo>
                  <a:lnTo>
                    <a:pt x="159" y="139"/>
                  </a:lnTo>
                  <a:lnTo>
                    <a:pt x="225" y="0"/>
                  </a:lnTo>
                  <a:lnTo>
                    <a:pt x="317" y="0"/>
                  </a:lnTo>
                  <a:lnTo>
                    <a:pt x="185" y="262"/>
                  </a:lnTo>
                  <a:lnTo>
                    <a:pt x="133" y="262"/>
                  </a:lnTo>
                  <a:lnTo>
                    <a:pt x="0" y="0"/>
                  </a:lnTo>
                  <a:lnTo>
                    <a:pt x="9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39" name="Freeform 10"/>
            <p:cNvSpPr>
              <a:spLocks/>
            </p:cNvSpPr>
            <p:nvPr/>
          </p:nvSpPr>
          <p:spPr bwMode="auto">
            <a:xfrm>
              <a:off x="15476541" y="1709738"/>
              <a:ext cx="133350" cy="415925"/>
            </a:xfrm>
            <a:custGeom>
              <a:avLst/>
              <a:gdLst>
                <a:gd name="T0" fmla="*/ 42 w 42"/>
                <a:gd name="T1" fmla="*/ 0 h 130"/>
                <a:gd name="T2" fmla="*/ 42 w 42"/>
                <a:gd name="T3" fmla="*/ 97 h 130"/>
                <a:gd name="T4" fmla="*/ 9 w 42"/>
                <a:gd name="T5" fmla="*/ 130 h 130"/>
                <a:gd name="T6" fmla="*/ 0 w 42"/>
                <a:gd name="T7" fmla="*/ 130 h 130"/>
                <a:gd name="T8" fmla="*/ 0 w 42"/>
                <a:gd name="T9" fmla="*/ 0 h 130"/>
                <a:gd name="T10" fmla="*/ 42 w 42"/>
                <a:gd name="T11" fmla="*/ 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" h="130">
                  <a:moveTo>
                    <a:pt x="42" y="0"/>
                  </a:moveTo>
                  <a:cubicBezTo>
                    <a:pt x="42" y="97"/>
                    <a:pt x="42" y="97"/>
                    <a:pt x="42" y="97"/>
                  </a:cubicBezTo>
                  <a:cubicBezTo>
                    <a:pt x="42" y="115"/>
                    <a:pt x="27" y="130"/>
                    <a:pt x="9" y="130"/>
                  </a:cubicBezTo>
                  <a:cubicBezTo>
                    <a:pt x="0" y="130"/>
                    <a:pt x="0" y="130"/>
                    <a:pt x="0" y="13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4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40" name="Freeform 11"/>
            <p:cNvSpPr>
              <a:spLocks/>
            </p:cNvSpPr>
            <p:nvPr/>
          </p:nvSpPr>
          <p:spPr bwMode="auto">
            <a:xfrm>
              <a:off x="14263691" y="2220913"/>
              <a:ext cx="420688" cy="425450"/>
            </a:xfrm>
            <a:custGeom>
              <a:avLst/>
              <a:gdLst>
                <a:gd name="T0" fmla="*/ 0 w 132"/>
                <a:gd name="T1" fmla="*/ 3 h 133"/>
                <a:gd name="T2" fmla="*/ 42 w 132"/>
                <a:gd name="T3" fmla="*/ 3 h 133"/>
                <a:gd name="T4" fmla="*/ 42 w 132"/>
                <a:gd name="T5" fmla="*/ 19 h 133"/>
                <a:gd name="T6" fmla="*/ 82 w 132"/>
                <a:gd name="T7" fmla="*/ 0 h 133"/>
                <a:gd name="T8" fmla="*/ 119 w 132"/>
                <a:gd name="T9" fmla="*/ 13 h 133"/>
                <a:gd name="T10" fmla="*/ 132 w 132"/>
                <a:gd name="T11" fmla="*/ 51 h 133"/>
                <a:gd name="T12" fmla="*/ 132 w 132"/>
                <a:gd name="T13" fmla="*/ 133 h 133"/>
                <a:gd name="T14" fmla="*/ 90 w 132"/>
                <a:gd name="T15" fmla="*/ 133 h 133"/>
                <a:gd name="T16" fmla="*/ 90 w 132"/>
                <a:gd name="T17" fmla="*/ 66 h 133"/>
                <a:gd name="T18" fmla="*/ 83 w 132"/>
                <a:gd name="T19" fmla="*/ 40 h 133"/>
                <a:gd name="T20" fmla="*/ 67 w 132"/>
                <a:gd name="T21" fmla="*/ 35 h 133"/>
                <a:gd name="T22" fmla="*/ 50 w 132"/>
                <a:gd name="T23" fmla="*/ 42 h 133"/>
                <a:gd name="T24" fmla="*/ 42 w 132"/>
                <a:gd name="T25" fmla="*/ 66 h 133"/>
                <a:gd name="T26" fmla="*/ 42 w 132"/>
                <a:gd name="T27" fmla="*/ 133 h 133"/>
                <a:gd name="T28" fmla="*/ 0 w 132"/>
                <a:gd name="T29" fmla="*/ 133 h 133"/>
                <a:gd name="T30" fmla="*/ 0 w 132"/>
                <a:gd name="T31" fmla="*/ 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2" h="133">
                  <a:moveTo>
                    <a:pt x="0" y="3"/>
                  </a:moveTo>
                  <a:cubicBezTo>
                    <a:pt x="42" y="3"/>
                    <a:pt x="42" y="3"/>
                    <a:pt x="42" y="3"/>
                  </a:cubicBezTo>
                  <a:cubicBezTo>
                    <a:pt x="42" y="19"/>
                    <a:pt x="42" y="19"/>
                    <a:pt x="42" y="19"/>
                  </a:cubicBezTo>
                  <a:cubicBezTo>
                    <a:pt x="54" y="2"/>
                    <a:pt x="70" y="0"/>
                    <a:pt x="82" y="0"/>
                  </a:cubicBezTo>
                  <a:cubicBezTo>
                    <a:pt x="93" y="0"/>
                    <a:pt x="108" y="2"/>
                    <a:pt x="119" y="13"/>
                  </a:cubicBezTo>
                  <a:cubicBezTo>
                    <a:pt x="131" y="25"/>
                    <a:pt x="132" y="40"/>
                    <a:pt x="132" y="51"/>
                  </a:cubicBezTo>
                  <a:cubicBezTo>
                    <a:pt x="132" y="133"/>
                    <a:pt x="132" y="133"/>
                    <a:pt x="132" y="133"/>
                  </a:cubicBezTo>
                  <a:cubicBezTo>
                    <a:pt x="90" y="133"/>
                    <a:pt x="90" y="133"/>
                    <a:pt x="90" y="133"/>
                  </a:cubicBezTo>
                  <a:cubicBezTo>
                    <a:pt x="90" y="66"/>
                    <a:pt x="90" y="66"/>
                    <a:pt x="90" y="66"/>
                  </a:cubicBezTo>
                  <a:cubicBezTo>
                    <a:pt x="90" y="58"/>
                    <a:pt x="90" y="47"/>
                    <a:pt x="83" y="40"/>
                  </a:cubicBezTo>
                  <a:cubicBezTo>
                    <a:pt x="80" y="37"/>
                    <a:pt x="75" y="35"/>
                    <a:pt x="67" y="35"/>
                  </a:cubicBezTo>
                  <a:cubicBezTo>
                    <a:pt x="59" y="35"/>
                    <a:pt x="53" y="38"/>
                    <a:pt x="50" y="42"/>
                  </a:cubicBezTo>
                  <a:cubicBezTo>
                    <a:pt x="43" y="49"/>
                    <a:pt x="42" y="58"/>
                    <a:pt x="42" y="66"/>
                  </a:cubicBezTo>
                  <a:cubicBezTo>
                    <a:pt x="42" y="133"/>
                    <a:pt x="42" y="133"/>
                    <a:pt x="42" y="133"/>
                  </a:cubicBezTo>
                  <a:cubicBezTo>
                    <a:pt x="0" y="133"/>
                    <a:pt x="0" y="133"/>
                    <a:pt x="0" y="133"/>
                  </a:cubicBezTo>
                  <a:lnTo>
                    <a:pt x="0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41" name="Freeform 12"/>
            <p:cNvSpPr>
              <a:spLocks/>
            </p:cNvSpPr>
            <p:nvPr/>
          </p:nvSpPr>
          <p:spPr bwMode="auto">
            <a:xfrm>
              <a:off x="14779629" y="2230438"/>
              <a:ext cx="133350" cy="415925"/>
            </a:xfrm>
            <a:custGeom>
              <a:avLst/>
              <a:gdLst>
                <a:gd name="T0" fmla="*/ 42 w 42"/>
                <a:gd name="T1" fmla="*/ 0 h 130"/>
                <a:gd name="T2" fmla="*/ 42 w 42"/>
                <a:gd name="T3" fmla="*/ 98 h 130"/>
                <a:gd name="T4" fmla="*/ 10 w 42"/>
                <a:gd name="T5" fmla="*/ 130 h 130"/>
                <a:gd name="T6" fmla="*/ 0 w 42"/>
                <a:gd name="T7" fmla="*/ 130 h 130"/>
                <a:gd name="T8" fmla="*/ 0 w 42"/>
                <a:gd name="T9" fmla="*/ 0 h 130"/>
                <a:gd name="T10" fmla="*/ 42 w 42"/>
                <a:gd name="T11" fmla="*/ 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" h="130">
                  <a:moveTo>
                    <a:pt x="42" y="0"/>
                  </a:moveTo>
                  <a:cubicBezTo>
                    <a:pt x="42" y="98"/>
                    <a:pt x="42" y="98"/>
                    <a:pt x="42" y="98"/>
                  </a:cubicBezTo>
                  <a:cubicBezTo>
                    <a:pt x="42" y="116"/>
                    <a:pt x="27" y="130"/>
                    <a:pt x="10" y="130"/>
                  </a:cubicBezTo>
                  <a:cubicBezTo>
                    <a:pt x="0" y="130"/>
                    <a:pt x="0" y="130"/>
                    <a:pt x="0" y="13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4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42" name="Freeform 13"/>
            <p:cNvSpPr>
              <a:spLocks/>
            </p:cNvSpPr>
            <p:nvPr/>
          </p:nvSpPr>
          <p:spPr bwMode="auto">
            <a:xfrm>
              <a:off x="15009816" y="2220913"/>
              <a:ext cx="419100" cy="425450"/>
            </a:xfrm>
            <a:custGeom>
              <a:avLst/>
              <a:gdLst>
                <a:gd name="T0" fmla="*/ 0 w 132"/>
                <a:gd name="T1" fmla="*/ 3 h 133"/>
                <a:gd name="T2" fmla="*/ 42 w 132"/>
                <a:gd name="T3" fmla="*/ 3 h 133"/>
                <a:gd name="T4" fmla="*/ 42 w 132"/>
                <a:gd name="T5" fmla="*/ 19 h 133"/>
                <a:gd name="T6" fmla="*/ 82 w 132"/>
                <a:gd name="T7" fmla="*/ 0 h 133"/>
                <a:gd name="T8" fmla="*/ 119 w 132"/>
                <a:gd name="T9" fmla="*/ 13 h 133"/>
                <a:gd name="T10" fmla="*/ 132 w 132"/>
                <a:gd name="T11" fmla="*/ 51 h 133"/>
                <a:gd name="T12" fmla="*/ 132 w 132"/>
                <a:gd name="T13" fmla="*/ 133 h 133"/>
                <a:gd name="T14" fmla="*/ 90 w 132"/>
                <a:gd name="T15" fmla="*/ 133 h 133"/>
                <a:gd name="T16" fmla="*/ 90 w 132"/>
                <a:gd name="T17" fmla="*/ 66 h 133"/>
                <a:gd name="T18" fmla="*/ 83 w 132"/>
                <a:gd name="T19" fmla="*/ 40 h 133"/>
                <a:gd name="T20" fmla="*/ 67 w 132"/>
                <a:gd name="T21" fmla="*/ 35 h 133"/>
                <a:gd name="T22" fmla="*/ 50 w 132"/>
                <a:gd name="T23" fmla="*/ 42 h 133"/>
                <a:gd name="T24" fmla="*/ 42 w 132"/>
                <a:gd name="T25" fmla="*/ 66 h 133"/>
                <a:gd name="T26" fmla="*/ 42 w 132"/>
                <a:gd name="T27" fmla="*/ 133 h 133"/>
                <a:gd name="T28" fmla="*/ 0 w 132"/>
                <a:gd name="T29" fmla="*/ 133 h 133"/>
                <a:gd name="T30" fmla="*/ 0 w 132"/>
                <a:gd name="T31" fmla="*/ 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2" h="133">
                  <a:moveTo>
                    <a:pt x="0" y="3"/>
                  </a:moveTo>
                  <a:cubicBezTo>
                    <a:pt x="42" y="3"/>
                    <a:pt x="42" y="3"/>
                    <a:pt x="42" y="3"/>
                  </a:cubicBezTo>
                  <a:cubicBezTo>
                    <a:pt x="42" y="19"/>
                    <a:pt x="42" y="19"/>
                    <a:pt x="42" y="19"/>
                  </a:cubicBezTo>
                  <a:cubicBezTo>
                    <a:pt x="54" y="2"/>
                    <a:pt x="70" y="0"/>
                    <a:pt x="82" y="0"/>
                  </a:cubicBezTo>
                  <a:cubicBezTo>
                    <a:pt x="93" y="0"/>
                    <a:pt x="108" y="2"/>
                    <a:pt x="119" y="13"/>
                  </a:cubicBezTo>
                  <a:cubicBezTo>
                    <a:pt x="131" y="25"/>
                    <a:pt x="132" y="40"/>
                    <a:pt x="132" y="51"/>
                  </a:cubicBezTo>
                  <a:cubicBezTo>
                    <a:pt x="132" y="133"/>
                    <a:pt x="132" y="133"/>
                    <a:pt x="132" y="133"/>
                  </a:cubicBezTo>
                  <a:cubicBezTo>
                    <a:pt x="90" y="133"/>
                    <a:pt x="90" y="133"/>
                    <a:pt x="90" y="133"/>
                  </a:cubicBezTo>
                  <a:cubicBezTo>
                    <a:pt x="90" y="66"/>
                    <a:pt x="90" y="66"/>
                    <a:pt x="90" y="66"/>
                  </a:cubicBezTo>
                  <a:cubicBezTo>
                    <a:pt x="90" y="58"/>
                    <a:pt x="90" y="47"/>
                    <a:pt x="83" y="40"/>
                  </a:cubicBezTo>
                  <a:cubicBezTo>
                    <a:pt x="80" y="37"/>
                    <a:pt x="75" y="35"/>
                    <a:pt x="67" y="35"/>
                  </a:cubicBezTo>
                  <a:cubicBezTo>
                    <a:pt x="59" y="35"/>
                    <a:pt x="53" y="38"/>
                    <a:pt x="50" y="42"/>
                  </a:cubicBezTo>
                  <a:cubicBezTo>
                    <a:pt x="43" y="49"/>
                    <a:pt x="42" y="58"/>
                    <a:pt x="42" y="66"/>
                  </a:cubicBezTo>
                  <a:cubicBezTo>
                    <a:pt x="42" y="133"/>
                    <a:pt x="42" y="133"/>
                    <a:pt x="42" y="133"/>
                  </a:cubicBezTo>
                  <a:cubicBezTo>
                    <a:pt x="0" y="133"/>
                    <a:pt x="0" y="133"/>
                    <a:pt x="0" y="133"/>
                  </a:cubicBezTo>
                  <a:lnTo>
                    <a:pt x="0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43" name="Freeform 14"/>
            <p:cNvSpPr>
              <a:spLocks noEditPoints="1"/>
            </p:cNvSpPr>
            <p:nvPr/>
          </p:nvSpPr>
          <p:spPr bwMode="auto">
            <a:xfrm>
              <a:off x="15495591" y="2217738"/>
              <a:ext cx="442913" cy="441325"/>
            </a:xfrm>
            <a:custGeom>
              <a:avLst/>
              <a:gdLst>
                <a:gd name="T0" fmla="*/ 101 w 139"/>
                <a:gd name="T1" fmla="*/ 51 h 138"/>
                <a:gd name="T2" fmla="*/ 92 w 139"/>
                <a:gd name="T3" fmla="*/ 36 h 138"/>
                <a:gd name="T4" fmla="*/ 72 w 139"/>
                <a:gd name="T5" fmla="*/ 29 h 138"/>
                <a:gd name="T6" fmla="*/ 51 w 139"/>
                <a:gd name="T7" fmla="*/ 37 h 138"/>
                <a:gd name="T8" fmla="*/ 44 w 139"/>
                <a:gd name="T9" fmla="*/ 51 h 138"/>
                <a:gd name="T10" fmla="*/ 101 w 139"/>
                <a:gd name="T11" fmla="*/ 51 h 138"/>
                <a:gd name="T12" fmla="*/ 139 w 139"/>
                <a:gd name="T13" fmla="*/ 76 h 138"/>
                <a:gd name="T14" fmla="*/ 42 w 139"/>
                <a:gd name="T15" fmla="*/ 76 h 138"/>
                <a:gd name="T16" fmla="*/ 50 w 139"/>
                <a:gd name="T17" fmla="*/ 99 h 138"/>
                <a:gd name="T18" fmla="*/ 72 w 139"/>
                <a:gd name="T19" fmla="*/ 107 h 138"/>
                <a:gd name="T20" fmla="*/ 89 w 139"/>
                <a:gd name="T21" fmla="*/ 103 h 138"/>
                <a:gd name="T22" fmla="*/ 98 w 139"/>
                <a:gd name="T23" fmla="*/ 92 h 138"/>
                <a:gd name="T24" fmla="*/ 137 w 139"/>
                <a:gd name="T25" fmla="*/ 96 h 138"/>
                <a:gd name="T26" fmla="*/ 112 w 139"/>
                <a:gd name="T27" fmla="*/ 129 h 138"/>
                <a:gd name="T28" fmla="*/ 71 w 139"/>
                <a:gd name="T29" fmla="*/ 138 h 138"/>
                <a:gd name="T30" fmla="*/ 19 w 139"/>
                <a:gd name="T31" fmla="*/ 120 h 138"/>
                <a:gd name="T32" fmla="*/ 0 w 139"/>
                <a:gd name="T33" fmla="*/ 70 h 138"/>
                <a:gd name="T34" fmla="*/ 20 w 139"/>
                <a:gd name="T35" fmla="*/ 18 h 138"/>
                <a:gd name="T36" fmla="*/ 69 w 139"/>
                <a:gd name="T37" fmla="*/ 0 h 138"/>
                <a:gd name="T38" fmla="*/ 121 w 139"/>
                <a:gd name="T39" fmla="*/ 19 h 138"/>
                <a:gd name="T40" fmla="*/ 139 w 139"/>
                <a:gd name="T41" fmla="*/ 72 h 138"/>
                <a:gd name="T42" fmla="*/ 139 w 139"/>
                <a:gd name="T43" fmla="*/ 76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39" h="138">
                  <a:moveTo>
                    <a:pt x="101" y="51"/>
                  </a:moveTo>
                  <a:cubicBezTo>
                    <a:pt x="100" y="50"/>
                    <a:pt x="98" y="42"/>
                    <a:pt x="92" y="36"/>
                  </a:cubicBezTo>
                  <a:cubicBezTo>
                    <a:pt x="87" y="32"/>
                    <a:pt x="81" y="29"/>
                    <a:pt x="72" y="29"/>
                  </a:cubicBezTo>
                  <a:cubicBezTo>
                    <a:pt x="61" y="29"/>
                    <a:pt x="55" y="33"/>
                    <a:pt x="51" y="37"/>
                  </a:cubicBezTo>
                  <a:cubicBezTo>
                    <a:pt x="48" y="41"/>
                    <a:pt x="45" y="45"/>
                    <a:pt x="44" y="51"/>
                  </a:cubicBezTo>
                  <a:lnTo>
                    <a:pt x="101" y="51"/>
                  </a:lnTo>
                  <a:close/>
                  <a:moveTo>
                    <a:pt x="139" y="76"/>
                  </a:moveTo>
                  <a:cubicBezTo>
                    <a:pt x="42" y="76"/>
                    <a:pt x="42" y="76"/>
                    <a:pt x="42" y="76"/>
                  </a:cubicBezTo>
                  <a:cubicBezTo>
                    <a:pt x="42" y="83"/>
                    <a:pt x="45" y="93"/>
                    <a:pt x="50" y="99"/>
                  </a:cubicBezTo>
                  <a:cubicBezTo>
                    <a:pt x="57" y="106"/>
                    <a:pt x="65" y="107"/>
                    <a:pt x="72" y="107"/>
                  </a:cubicBezTo>
                  <a:cubicBezTo>
                    <a:pt x="78" y="107"/>
                    <a:pt x="84" y="106"/>
                    <a:pt x="89" y="103"/>
                  </a:cubicBezTo>
                  <a:cubicBezTo>
                    <a:pt x="89" y="103"/>
                    <a:pt x="94" y="99"/>
                    <a:pt x="98" y="92"/>
                  </a:cubicBezTo>
                  <a:cubicBezTo>
                    <a:pt x="137" y="96"/>
                    <a:pt x="137" y="96"/>
                    <a:pt x="137" y="96"/>
                  </a:cubicBezTo>
                  <a:cubicBezTo>
                    <a:pt x="131" y="115"/>
                    <a:pt x="120" y="124"/>
                    <a:pt x="112" y="129"/>
                  </a:cubicBezTo>
                  <a:cubicBezTo>
                    <a:pt x="100" y="136"/>
                    <a:pt x="86" y="138"/>
                    <a:pt x="71" y="138"/>
                  </a:cubicBezTo>
                  <a:cubicBezTo>
                    <a:pt x="52" y="138"/>
                    <a:pt x="34" y="135"/>
                    <a:pt x="19" y="120"/>
                  </a:cubicBezTo>
                  <a:cubicBezTo>
                    <a:pt x="8" y="108"/>
                    <a:pt x="0" y="91"/>
                    <a:pt x="0" y="70"/>
                  </a:cubicBezTo>
                  <a:cubicBezTo>
                    <a:pt x="0" y="51"/>
                    <a:pt x="6" y="32"/>
                    <a:pt x="20" y="18"/>
                  </a:cubicBezTo>
                  <a:cubicBezTo>
                    <a:pt x="35" y="3"/>
                    <a:pt x="55" y="0"/>
                    <a:pt x="69" y="0"/>
                  </a:cubicBezTo>
                  <a:cubicBezTo>
                    <a:pt x="84" y="0"/>
                    <a:pt x="105" y="2"/>
                    <a:pt x="121" y="19"/>
                  </a:cubicBezTo>
                  <a:cubicBezTo>
                    <a:pt x="136" y="36"/>
                    <a:pt x="139" y="56"/>
                    <a:pt x="139" y="72"/>
                  </a:cubicBezTo>
                  <a:lnTo>
                    <a:pt x="139" y="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44" name="Freeform 15"/>
            <p:cNvSpPr>
              <a:spLocks/>
            </p:cNvSpPr>
            <p:nvPr/>
          </p:nvSpPr>
          <p:spPr bwMode="auto">
            <a:xfrm>
              <a:off x="14270041" y="2822576"/>
              <a:ext cx="147638" cy="182563"/>
            </a:xfrm>
            <a:custGeom>
              <a:avLst/>
              <a:gdLst>
                <a:gd name="T0" fmla="*/ 93 w 93"/>
                <a:gd name="T1" fmla="*/ 0 h 115"/>
                <a:gd name="T2" fmla="*/ 93 w 93"/>
                <a:gd name="T3" fmla="*/ 14 h 115"/>
                <a:gd name="T4" fmla="*/ 55 w 93"/>
                <a:gd name="T5" fmla="*/ 14 h 115"/>
                <a:gd name="T6" fmla="*/ 55 w 93"/>
                <a:gd name="T7" fmla="*/ 115 h 115"/>
                <a:gd name="T8" fmla="*/ 39 w 93"/>
                <a:gd name="T9" fmla="*/ 115 h 115"/>
                <a:gd name="T10" fmla="*/ 39 w 93"/>
                <a:gd name="T11" fmla="*/ 14 h 115"/>
                <a:gd name="T12" fmla="*/ 0 w 93"/>
                <a:gd name="T13" fmla="*/ 14 h 115"/>
                <a:gd name="T14" fmla="*/ 0 w 93"/>
                <a:gd name="T15" fmla="*/ 0 h 115"/>
                <a:gd name="T16" fmla="*/ 93 w 93"/>
                <a:gd name="T17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3" h="115">
                  <a:moveTo>
                    <a:pt x="93" y="0"/>
                  </a:moveTo>
                  <a:lnTo>
                    <a:pt x="93" y="14"/>
                  </a:lnTo>
                  <a:lnTo>
                    <a:pt x="55" y="14"/>
                  </a:lnTo>
                  <a:lnTo>
                    <a:pt x="55" y="115"/>
                  </a:lnTo>
                  <a:lnTo>
                    <a:pt x="39" y="115"/>
                  </a:lnTo>
                  <a:lnTo>
                    <a:pt x="39" y="14"/>
                  </a:lnTo>
                  <a:lnTo>
                    <a:pt x="0" y="14"/>
                  </a:lnTo>
                  <a:lnTo>
                    <a:pt x="0" y="0"/>
                  </a:lnTo>
                  <a:lnTo>
                    <a:pt x="9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45" name="Freeform 16"/>
            <p:cNvSpPr>
              <a:spLocks noEditPoints="1"/>
            </p:cNvSpPr>
            <p:nvPr/>
          </p:nvSpPr>
          <p:spPr bwMode="auto">
            <a:xfrm>
              <a:off x="14404978" y="2867026"/>
              <a:ext cx="117475" cy="141288"/>
            </a:xfrm>
            <a:custGeom>
              <a:avLst/>
              <a:gdLst>
                <a:gd name="T0" fmla="*/ 28 w 37"/>
                <a:gd name="T1" fmla="*/ 2 h 44"/>
                <a:gd name="T2" fmla="*/ 34 w 37"/>
                <a:gd name="T3" fmla="*/ 8 h 44"/>
                <a:gd name="T4" fmla="*/ 37 w 37"/>
                <a:gd name="T5" fmla="*/ 15 h 44"/>
                <a:gd name="T6" fmla="*/ 37 w 37"/>
                <a:gd name="T7" fmla="*/ 24 h 44"/>
                <a:gd name="T8" fmla="*/ 7 w 37"/>
                <a:gd name="T9" fmla="*/ 24 h 44"/>
                <a:gd name="T10" fmla="*/ 10 w 37"/>
                <a:gd name="T11" fmla="*/ 34 h 44"/>
                <a:gd name="T12" fmla="*/ 19 w 37"/>
                <a:gd name="T13" fmla="*/ 38 h 44"/>
                <a:gd name="T14" fmla="*/ 27 w 37"/>
                <a:gd name="T15" fmla="*/ 35 h 44"/>
                <a:gd name="T16" fmla="*/ 30 w 37"/>
                <a:gd name="T17" fmla="*/ 30 h 44"/>
                <a:gd name="T18" fmla="*/ 37 w 37"/>
                <a:gd name="T19" fmla="*/ 30 h 44"/>
                <a:gd name="T20" fmla="*/ 35 w 37"/>
                <a:gd name="T21" fmla="*/ 35 h 44"/>
                <a:gd name="T22" fmla="*/ 32 w 37"/>
                <a:gd name="T23" fmla="*/ 39 h 44"/>
                <a:gd name="T24" fmla="*/ 24 w 37"/>
                <a:gd name="T25" fmla="*/ 44 h 44"/>
                <a:gd name="T26" fmla="*/ 18 w 37"/>
                <a:gd name="T27" fmla="*/ 44 h 44"/>
                <a:gd name="T28" fmla="*/ 5 w 37"/>
                <a:gd name="T29" fmla="*/ 39 h 44"/>
                <a:gd name="T30" fmla="*/ 0 w 37"/>
                <a:gd name="T31" fmla="*/ 23 h 44"/>
                <a:gd name="T32" fmla="*/ 5 w 37"/>
                <a:gd name="T33" fmla="*/ 7 h 44"/>
                <a:gd name="T34" fmla="*/ 19 w 37"/>
                <a:gd name="T35" fmla="*/ 0 h 44"/>
                <a:gd name="T36" fmla="*/ 28 w 37"/>
                <a:gd name="T37" fmla="*/ 2 h 44"/>
                <a:gd name="T38" fmla="*/ 30 w 37"/>
                <a:gd name="T39" fmla="*/ 19 h 44"/>
                <a:gd name="T40" fmla="*/ 28 w 37"/>
                <a:gd name="T41" fmla="*/ 11 h 44"/>
                <a:gd name="T42" fmla="*/ 19 w 37"/>
                <a:gd name="T43" fmla="*/ 6 h 44"/>
                <a:gd name="T44" fmla="*/ 11 w 37"/>
                <a:gd name="T45" fmla="*/ 10 h 44"/>
                <a:gd name="T46" fmla="*/ 7 w 37"/>
                <a:gd name="T47" fmla="*/ 19 h 44"/>
                <a:gd name="T48" fmla="*/ 30 w 37"/>
                <a:gd name="T49" fmla="*/ 19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7" h="44">
                  <a:moveTo>
                    <a:pt x="28" y="2"/>
                  </a:moveTo>
                  <a:cubicBezTo>
                    <a:pt x="31" y="4"/>
                    <a:pt x="33" y="6"/>
                    <a:pt x="34" y="8"/>
                  </a:cubicBezTo>
                  <a:cubicBezTo>
                    <a:pt x="35" y="10"/>
                    <a:pt x="36" y="12"/>
                    <a:pt x="37" y="15"/>
                  </a:cubicBezTo>
                  <a:cubicBezTo>
                    <a:pt x="37" y="17"/>
                    <a:pt x="37" y="20"/>
                    <a:pt x="37" y="24"/>
                  </a:cubicBezTo>
                  <a:cubicBezTo>
                    <a:pt x="7" y="24"/>
                    <a:pt x="7" y="24"/>
                    <a:pt x="7" y="24"/>
                  </a:cubicBezTo>
                  <a:cubicBezTo>
                    <a:pt x="7" y="29"/>
                    <a:pt x="8" y="32"/>
                    <a:pt x="10" y="34"/>
                  </a:cubicBezTo>
                  <a:cubicBezTo>
                    <a:pt x="12" y="37"/>
                    <a:pt x="15" y="38"/>
                    <a:pt x="19" y="38"/>
                  </a:cubicBezTo>
                  <a:cubicBezTo>
                    <a:pt x="22" y="38"/>
                    <a:pt x="25" y="37"/>
                    <a:pt x="27" y="35"/>
                  </a:cubicBezTo>
                  <a:cubicBezTo>
                    <a:pt x="29" y="33"/>
                    <a:pt x="30" y="32"/>
                    <a:pt x="30" y="30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7" y="31"/>
                    <a:pt x="36" y="33"/>
                    <a:pt x="35" y="35"/>
                  </a:cubicBezTo>
                  <a:cubicBezTo>
                    <a:pt x="34" y="37"/>
                    <a:pt x="33" y="38"/>
                    <a:pt x="32" y="39"/>
                  </a:cubicBezTo>
                  <a:cubicBezTo>
                    <a:pt x="30" y="42"/>
                    <a:pt x="27" y="43"/>
                    <a:pt x="24" y="44"/>
                  </a:cubicBezTo>
                  <a:cubicBezTo>
                    <a:pt x="22" y="44"/>
                    <a:pt x="20" y="44"/>
                    <a:pt x="18" y="44"/>
                  </a:cubicBezTo>
                  <a:cubicBezTo>
                    <a:pt x="13" y="44"/>
                    <a:pt x="9" y="42"/>
                    <a:pt x="5" y="39"/>
                  </a:cubicBezTo>
                  <a:cubicBezTo>
                    <a:pt x="2" y="35"/>
                    <a:pt x="0" y="30"/>
                    <a:pt x="0" y="23"/>
                  </a:cubicBezTo>
                  <a:cubicBezTo>
                    <a:pt x="0" y="16"/>
                    <a:pt x="2" y="11"/>
                    <a:pt x="5" y="7"/>
                  </a:cubicBezTo>
                  <a:cubicBezTo>
                    <a:pt x="9" y="2"/>
                    <a:pt x="13" y="0"/>
                    <a:pt x="19" y="0"/>
                  </a:cubicBezTo>
                  <a:cubicBezTo>
                    <a:pt x="22" y="0"/>
                    <a:pt x="25" y="1"/>
                    <a:pt x="28" y="2"/>
                  </a:cubicBezTo>
                  <a:moveTo>
                    <a:pt x="30" y="19"/>
                  </a:moveTo>
                  <a:cubicBezTo>
                    <a:pt x="30" y="16"/>
                    <a:pt x="29" y="13"/>
                    <a:pt x="28" y="11"/>
                  </a:cubicBezTo>
                  <a:cubicBezTo>
                    <a:pt x="26" y="8"/>
                    <a:pt x="23" y="6"/>
                    <a:pt x="19" y="6"/>
                  </a:cubicBezTo>
                  <a:cubicBezTo>
                    <a:pt x="16" y="6"/>
                    <a:pt x="13" y="8"/>
                    <a:pt x="11" y="10"/>
                  </a:cubicBezTo>
                  <a:cubicBezTo>
                    <a:pt x="9" y="12"/>
                    <a:pt x="8" y="15"/>
                    <a:pt x="7" y="19"/>
                  </a:cubicBezTo>
                  <a:lnTo>
                    <a:pt x="30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46" name="Freeform 17"/>
            <p:cNvSpPr>
              <a:spLocks/>
            </p:cNvSpPr>
            <p:nvPr/>
          </p:nvSpPr>
          <p:spPr bwMode="auto">
            <a:xfrm>
              <a:off x="14544678" y="2867026"/>
              <a:ext cx="114300" cy="141288"/>
            </a:xfrm>
            <a:custGeom>
              <a:avLst/>
              <a:gdLst>
                <a:gd name="T0" fmla="*/ 31 w 36"/>
                <a:gd name="T1" fmla="*/ 3 h 44"/>
                <a:gd name="T2" fmla="*/ 36 w 36"/>
                <a:gd name="T3" fmla="*/ 15 h 44"/>
                <a:gd name="T4" fmla="*/ 29 w 36"/>
                <a:gd name="T5" fmla="*/ 15 h 44"/>
                <a:gd name="T6" fmla="*/ 26 w 36"/>
                <a:gd name="T7" fmla="*/ 9 h 44"/>
                <a:gd name="T8" fmla="*/ 19 w 36"/>
                <a:gd name="T9" fmla="*/ 6 h 44"/>
                <a:gd name="T10" fmla="*/ 10 w 36"/>
                <a:gd name="T11" fmla="*/ 13 h 44"/>
                <a:gd name="T12" fmla="*/ 8 w 36"/>
                <a:gd name="T13" fmla="*/ 23 h 44"/>
                <a:gd name="T14" fmla="*/ 10 w 36"/>
                <a:gd name="T15" fmla="*/ 34 h 44"/>
                <a:gd name="T16" fmla="*/ 19 w 36"/>
                <a:gd name="T17" fmla="*/ 38 h 44"/>
                <a:gd name="T18" fmla="*/ 26 w 36"/>
                <a:gd name="T19" fmla="*/ 35 h 44"/>
                <a:gd name="T20" fmla="*/ 29 w 36"/>
                <a:gd name="T21" fmla="*/ 28 h 44"/>
                <a:gd name="T22" fmla="*/ 36 w 36"/>
                <a:gd name="T23" fmla="*/ 28 h 44"/>
                <a:gd name="T24" fmla="*/ 30 w 36"/>
                <a:gd name="T25" fmla="*/ 40 h 44"/>
                <a:gd name="T26" fmla="*/ 18 w 36"/>
                <a:gd name="T27" fmla="*/ 44 h 44"/>
                <a:gd name="T28" fmla="*/ 5 w 36"/>
                <a:gd name="T29" fmla="*/ 38 h 44"/>
                <a:gd name="T30" fmla="*/ 0 w 36"/>
                <a:gd name="T31" fmla="*/ 23 h 44"/>
                <a:gd name="T32" fmla="*/ 6 w 36"/>
                <a:gd name="T33" fmla="*/ 6 h 44"/>
                <a:gd name="T34" fmla="*/ 19 w 36"/>
                <a:gd name="T35" fmla="*/ 0 h 44"/>
                <a:gd name="T36" fmla="*/ 31 w 36"/>
                <a:gd name="T37" fmla="*/ 3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6" h="44">
                  <a:moveTo>
                    <a:pt x="31" y="3"/>
                  </a:moveTo>
                  <a:cubicBezTo>
                    <a:pt x="34" y="6"/>
                    <a:pt x="35" y="10"/>
                    <a:pt x="36" y="15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9" y="13"/>
                    <a:pt x="28" y="11"/>
                    <a:pt x="26" y="9"/>
                  </a:cubicBezTo>
                  <a:cubicBezTo>
                    <a:pt x="25" y="7"/>
                    <a:pt x="22" y="6"/>
                    <a:pt x="19" y="6"/>
                  </a:cubicBezTo>
                  <a:cubicBezTo>
                    <a:pt x="15" y="6"/>
                    <a:pt x="12" y="8"/>
                    <a:pt x="10" y="13"/>
                  </a:cubicBezTo>
                  <a:cubicBezTo>
                    <a:pt x="8" y="16"/>
                    <a:pt x="8" y="19"/>
                    <a:pt x="8" y="23"/>
                  </a:cubicBezTo>
                  <a:cubicBezTo>
                    <a:pt x="8" y="27"/>
                    <a:pt x="9" y="31"/>
                    <a:pt x="10" y="34"/>
                  </a:cubicBezTo>
                  <a:cubicBezTo>
                    <a:pt x="12" y="37"/>
                    <a:pt x="15" y="38"/>
                    <a:pt x="19" y="38"/>
                  </a:cubicBezTo>
                  <a:cubicBezTo>
                    <a:pt x="22" y="38"/>
                    <a:pt x="24" y="37"/>
                    <a:pt x="26" y="35"/>
                  </a:cubicBezTo>
                  <a:cubicBezTo>
                    <a:pt x="27" y="34"/>
                    <a:pt x="28" y="31"/>
                    <a:pt x="29" y="28"/>
                  </a:cubicBezTo>
                  <a:cubicBezTo>
                    <a:pt x="36" y="28"/>
                    <a:pt x="36" y="28"/>
                    <a:pt x="36" y="28"/>
                  </a:cubicBezTo>
                  <a:cubicBezTo>
                    <a:pt x="35" y="34"/>
                    <a:pt x="33" y="38"/>
                    <a:pt x="30" y="40"/>
                  </a:cubicBezTo>
                  <a:cubicBezTo>
                    <a:pt x="27" y="43"/>
                    <a:pt x="23" y="44"/>
                    <a:pt x="18" y="44"/>
                  </a:cubicBezTo>
                  <a:cubicBezTo>
                    <a:pt x="13" y="44"/>
                    <a:pt x="8" y="42"/>
                    <a:pt x="5" y="38"/>
                  </a:cubicBezTo>
                  <a:cubicBezTo>
                    <a:pt x="2" y="34"/>
                    <a:pt x="0" y="29"/>
                    <a:pt x="0" y="23"/>
                  </a:cubicBezTo>
                  <a:cubicBezTo>
                    <a:pt x="0" y="16"/>
                    <a:pt x="2" y="10"/>
                    <a:pt x="6" y="6"/>
                  </a:cubicBezTo>
                  <a:cubicBezTo>
                    <a:pt x="9" y="2"/>
                    <a:pt x="14" y="0"/>
                    <a:pt x="19" y="0"/>
                  </a:cubicBezTo>
                  <a:cubicBezTo>
                    <a:pt x="24" y="0"/>
                    <a:pt x="28" y="1"/>
                    <a:pt x="31" y="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47" name="Freeform 18"/>
            <p:cNvSpPr>
              <a:spLocks/>
            </p:cNvSpPr>
            <p:nvPr/>
          </p:nvSpPr>
          <p:spPr bwMode="auto">
            <a:xfrm>
              <a:off x="14684379" y="2822576"/>
              <a:ext cx="107950" cy="182563"/>
            </a:xfrm>
            <a:custGeom>
              <a:avLst/>
              <a:gdLst>
                <a:gd name="T0" fmla="*/ 0 w 34"/>
                <a:gd name="T1" fmla="*/ 0 h 57"/>
                <a:gd name="T2" fmla="*/ 7 w 34"/>
                <a:gd name="T3" fmla="*/ 0 h 57"/>
                <a:gd name="T4" fmla="*/ 7 w 34"/>
                <a:gd name="T5" fmla="*/ 21 h 57"/>
                <a:gd name="T6" fmla="*/ 11 w 34"/>
                <a:gd name="T7" fmla="*/ 16 h 57"/>
                <a:gd name="T8" fmla="*/ 20 w 34"/>
                <a:gd name="T9" fmla="*/ 14 h 57"/>
                <a:gd name="T10" fmla="*/ 32 w 34"/>
                <a:gd name="T11" fmla="*/ 21 h 57"/>
                <a:gd name="T12" fmla="*/ 34 w 34"/>
                <a:gd name="T13" fmla="*/ 30 h 57"/>
                <a:gd name="T14" fmla="*/ 34 w 34"/>
                <a:gd name="T15" fmla="*/ 57 h 57"/>
                <a:gd name="T16" fmla="*/ 26 w 34"/>
                <a:gd name="T17" fmla="*/ 57 h 57"/>
                <a:gd name="T18" fmla="*/ 26 w 34"/>
                <a:gd name="T19" fmla="*/ 31 h 57"/>
                <a:gd name="T20" fmla="*/ 25 w 34"/>
                <a:gd name="T21" fmla="*/ 24 h 57"/>
                <a:gd name="T22" fmla="*/ 18 w 34"/>
                <a:gd name="T23" fmla="*/ 21 h 57"/>
                <a:gd name="T24" fmla="*/ 10 w 34"/>
                <a:gd name="T25" fmla="*/ 23 h 57"/>
                <a:gd name="T26" fmla="*/ 7 w 34"/>
                <a:gd name="T27" fmla="*/ 35 h 57"/>
                <a:gd name="T28" fmla="*/ 7 w 34"/>
                <a:gd name="T29" fmla="*/ 57 h 57"/>
                <a:gd name="T30" fmla="*/ 0 w 34"/>
                <a:gd name="T31" fmla="*/ 57 h 57"/>
                <a:gd name="T32" fmla="*/ 0 w 34"/>
                <a:gd name="T33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4" h="57">
                  <a:moveTo>
                    <a:pt x="0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8" y="19"/>
                    <a:pt x="10" y="17"/>
                    <a:pt x="11" y="16"/>
                  </a:cubicBezTo>
                  <a:cubicBezTo>
                    <a:pt x="13" y="15"/>
                    <a:pt x="16" y="14"/>
                    <a:pt x="20" y="14"/>
                  </a:cubicBezTo>
                  <a:cubicBezTo>
                    <a:pt x="26" y="14"/>
                    <a:pt x="30" y="16"/>
                    <a:pt x="32" y="21"/>
                  </a:cubicBezTo>
                  <a:cubicBezTo>
                    <a:pt x="33" y="23"/>
                    <a:pt x="34" y="26"/>
                    <a:pt x="34" y="30"/>
                  </a:cubicBezTo>
                  <a:cubicBezTo>
                    <a:pt x="34" y="57"/>
                    <a:pt x="34" y="57"/>
                    <a:pt x="34" y="57"/>
                  </a:cubicBezTo>
                  <a:cubicBezTo>
                    <a:pt x="26" y="57"/>
                    <a:pt x="26" y="57"/>
                    <a:pt x="26" y="57"/>
                  </a:cubicBezTo>
                  <a:cubicBezTo>
                    <a:pt x="26" y="31"/>
                    <a:pt x="26" y="31"/>
                    <a:pt x="26" y="31"/>
                  </a:cubicBezTo>
                  <a:cubicBezTo>
                    <a:pt x="26" y="28"/>
                    <a:pt x="26" y="25"/>
                    <a:pt x="25" y="24"/>
                  </a:cubicBezTo>
                  <a:cubicBezTo>
                    <a:pt x="24" y="22"/>
                    <a:pt x="22" y="21"/>
                    <a:pt x="18" y="21"/>
                  </a:cubicBezTo>
                  <a:cubicBezTo>
                    <a:pt x="15" y="21"/>
                    <a:pt x="13" y="22"/>
                    <a:pt x="10" y="23"/>
                  </a:cubicBezTo>
                  <a:cubicBezTo>
                    <a:pt x="8" y="25"/>
                    <a:pt x="7" y="29"/>
                    <a:pt x="7" y="35"/>
                  </a:cubicBezTo>
                  <a:cubicBezTo>
                    <a:pt x="7" y="57"/>
                    <a:pt x="7" y="57"/>
                    <a:pt x="7" y="57"/>
                  </a:cubicBezTo>
                  <a:cubicBezTo>
                    <a:pt x="0" y="57"/>
                    <a:pt x="0" y="57"/>
                    <a:pt x="0" y="57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48" name="Freeform 19"/>
            <p:cNvSpPr>
              <a:spLocks/>
            </p:cNvSpPr>
            <p:nvPr/>
          </p:nvSpPr>
          <p:spPr bwMode="auto">
            <a:xfrm>
              <a:off x="14827254" y="2867026"/>
              <a:ext cx="107950" cy="138113"/>
            </a:xfrm>
            <a:custGeom>
              <a:avLst/>
              <a:gdLst>
                <a:gd name="T0" fmla="*/ 0 w 34"/>
                <a:gd name="T1" fmla="*/ 1 h 43"/>
                <a:gd name="T2" fmla="*/ 6 w 34"/>
                <a:gd name="T3" fmla="*/ 1 h 43"/>
                <a:gd name="T4" fmla="*/ 6 w 34"/>
                <a:gd name="T5" fmla="*/ 7 h 43"/>
                <a:gd name="T6" fmla="*/ 13 w 34"/>
                <a:gd name="T7" fmla="*/ 2 h 43"/>
                <a:gd name="T8" fmla="*/ 20 w 34"/>
                <a:gd name="T9" fmla="*/ 0 h 43"/>
                <a:gd name="T10" fmla="*/ 32 w 34"/>
                <a:gd name="T11" fmla="*/ 7 h 43"/>
                <a:gd name="T12" fmla="*/ 34 w 34"/>
                <a:gd name="T13" fmla="*/ 16 h 43"/>
                <a:gd name="T14" fmla="*/ 34 w 34"/>
                <a:gd name="T15" fmla="*/ 43 h 43"/>
                <a:gd name="T16" fmla="*/ 26 w 34"/>
                <a:gd name="T17" fmla="*/ 43 h 43"/>
                <a:gd name="T18" fmla="*/ 26 w 34"/>
                <a:gd name="T19" fmla="*/ 17 h 43"/>
                <a:gd name="T20" fmla="*/ 25 w 34"/>
                <a:gd name="T21" fmla="*/ 11 h 43"/>
                <a:gd name="T22" fmla="*/ 19 w 34"/>
                <a:gd name="T23" fmla="*/ 7 h 43"/>
                <a:gd name="T24" fmla="*/ 14 w 34"/>
                <a:gd name="T25" fmla="*/ 7 h 43"/>
                <a:gd name="T26" fmla="*/ 9 w 34"/>
                <a:gd name="T27" fmla="*/ 11 h 43"/>
                <a:gd name="T28" fmla="*/ 7 w 34"/>
                <a:gd name="T29" fmla="*/ 15 h 43"/>
                <a:gd name="T30" fmla="*/ 7 w 34"/>
                <a:gd name="T31" fmla="*/ 21 h 43"/>
                <a:gd name="T32" fmla="*/ 7 w 34"/>
                <a:gd name="T33" fmla="*/ 43 h 43"/>
                <a:gd name="T34" fmla="*/ 0 w 34"/>
                <a:gd name="T35" fmla="*/ 43 h 43"/>
                <a:gd name="T36" fmla="*/ 0 w 34"/>
                <a:gd name="T37" fmla="*/ 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4" h="43">
                  <a:moveTo>
                    <a:pt x="0" y="1"/>
                  </a:moveTo>
                  <a:cubicBezTo>
                    <a:pt x="6" y="1"/>
                    <a:pt x="6" y="1"/>
                    <a:pt x="6" y="1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8" y="5"/>
                    <a:pt x="10" y="3"/>
                    <a:pt x="13" y="2"/>
                  </a:cubicBezTo>
                  <a:cubicBezTo>
                    <a:pt x="15" y="1"/>
                    <a:pt x="17" y="0"/>
                    <a:pt x="20" y="0"/>
                  </a:cubicBezTo>
                  <a:cubicBezTo>
                    <a:pt x="26" y="0"/>
                    <a:pt x="30" y="2"/>
                    <a:pt x="32" y="7"/>
                  </a:cubicBezTo>
                  <a:cubicBezTo>
                    <a:pt x="33" y="9"/>
                    <a:pt x="34" y="12"/>
                    <a:pt x="34" y="16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6" y="14"/>
                    <a:pt x="26" y="12"/>
                    <a:pt x="25" y="11"/>
                  </a:cubicBezTo>
                  <a:cubicBezTo>
                    <a:pt x="24" y="8"/>
                    <a:pt x="22" y="7"/>
                    <a:pt x="19" y="7"/>
                  </a:cubicBezTo>
                  <a:cubicBezTo>
                    <a:pt x="17" y="7"/>
                    <a:pt x="16" y="7"/>
                    <a:pt x="14" y="7"/>
                  </a:cubicBezTo>
                  <a:cubicBezTo>
                    <a:pt x="13" y="8"/>
                    <a:pt x="11" y="9"/>
                    <a:pt x="9" y="11"/>
                  </a:cubicBezTo>
                  <a:cubicBezTo>
                    <a:pt x="8" y="12"/>
                    <a:pt x="8" y="13"/>
                    <a:pt x="7" y="15"/>
                  </a:cubicBezTo>
                  <a:cubicBezTo>
                    <a:pt x="7" y="16"/>
                    <a:pt x="7" y="18"/>
                    <a:pt x="7" y="21"/>
                  </a:cubicBezTo>
                  <a:cubicBezTo>
                    <a:pt x="7" y="43"/>
                    <a:pt x="7" y="43"/>
                    <a:pt x="7" y="43"/>
                  </a:cubicBezTo>
                  <a:cubicBezTo>
                    <a:pt x="0" y="43"/>
                    <a:pt x="0" y="43"/>
                    <a:pt x="0" y="43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49" name="Freeform 20"/>
            <p:cNvSpPr>
              <a:spLocks noEditPoints="1"/>
            </p:cNvSpPr>
            <p:nvPr/>
          </p:nvSpPr>
          <p:spPr bwMode="auto">
            <a:xfrm>
              <a:off x="14960604" y="2867026"/>
              <a:ext cx="122238" cy="141288"/>
            </a:xfrm>
            <a:custGeom>
              <a:avLst/>
              <a:gdLst>
                <a:gd name="T0" fmla="*/ 33 w 38"/>
                <a:gd name="T1" fmla="*/ 5 h 44"/>
                <a:gd name="T2" fmla="*/ 38 w 38"/>
                <a:gd name="T3" fmla="*/ 21 h 44"/>
                <a:gd name="T4" fmla="*/ 33 w 38"/>
                <a:gd name="T5" fmla="*/ 38 h 44"/>
                <a:gd name="T6" fmla="*/ 18 w 38"/>
                <a:gd name="T7" fmla="*/ 44 h 44"/>
                <a:gd name="T8" fmla="*/ 5 w 38"/>
                <a:gd name="T9" fmla="*/ 39 h 44"/>
                <a:gd name="T10" fmla="*/ 0 w 38"/>
                <a:gd name="T11" fmla="*/ 23 h 44"/>
                <a:gd name="T12" fmla="*/ 5 w 38"/>
                <a:gd name="T13" fmla="*/ 6 h 44"/>
                <a:gd name="T14" fmla="*/ 19 w 38"/>
                <a:gd name="T15" fmla="*/ 0 h 44"/>
                <a:gd name="T16" fmla="*/ 33 w 38"/>
                <a:gd name="T17" fmla="*/ 5 h 44"/>
                <a:gd name="T18" fmla="*/ 28 w 38"/>
                <a:gd name="T19" fmla="*/ 33 h 44"/>
                <a:gd name="T20" fmla="*/ 31 w 38"/>
                <a:gd name="T21" fmla="*/ 21 h 44"/>
                <a:gd name="T22" fmla="*/ 29 w 38"/>
                <a:gd name="T23" fmla="*/ 12 h 44"/>
                <a:gd name="T24" fmla="*/ 19 w 38"/>
                <a:gd name="T25" fmla="*/ 6 h 44"/>
                <a:gd name="T26" fmla="*/ 10 w 38"/>
                <a:gd name="T27" fmla="*/ 11 h 44"/>
                <a:gd name="T28" fmla="*/ 7 w 38"/>
                <a:gd name="T29" fmla="*/ 23 h 44"/>
                <a:gd name="T30" fmla="*/ 10 w 38"/>
                <a:gd name="T31" fmla="*/ 34 h 44"/>
                <a:gd name="T32" fmla="*/ 19 w 38"/>
                <a:gd name="T33" fmla="*/ 38 h 44"/>
                <a:gd name="T34" fmla="*/ 28 w 38"/>
                <a:gd name="T35" fmla="*/ 33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8" h="44">
                  <a:moveTo>
                    <a:pt x="33" y="5"/>
                  </a:moveTo>
                  <a:cubicBezTo>
                    <a:pt x="36" y="9"/>
                    <a:pt x="38" y="14"/>
                    <a:pt x="38" y="21"/>
                  </a:cubicBezTo>
                  <a:cubicBezTo>
                    <a:pt x="38" y="28"/>
                    <a:pt x="37" y="33"/>
                    <a:pt x="33" y="38"/>
                  </a:cubicBezTo>
                  <a:cubicBezTo>
                    <a:pt x="30" y="42"/>
                    <a:pt x="25" y="44"/>
                    <a:pt x="18" y="44"/>
                  </a:cubicBezTo>
                  <a:cubicBezTo>
                    <a:pt x="13" y="44"/>
                    <a:pt x="8" y="42"/>
                    <a:pt x="5" y="39"/>
                  </a:cubicBezTo>
                  <a:cubicBezTo>
                    <a:pt x="2" y="35"/>
                    <a:pt x="0" y="29"/>
                    <a:pt x="0" y="23"/>
                  </a:cubicBezTo>
                  <a:cubicBezTo>
                    <a:pt x="0" y="16"/>
                    <a:pt x="2" y="10"/>
                    <a:pt x="5" y="6"/>
                  </a:cubicBezTo>
                  <a:cubicBezTo>
                    <a:pt x="9" y="2"/>
                    <a:pt x="13" y="0"/>
                    <a:pt x="19" y="0"/>
                  </a:cubicBezTo>
                  <a:cubicBezTo>
                    <a:pt x="25" y="0"/>
                    <a:pt x="29" y="2"/>
                    <a:pt x="33" y="5"/>
                  </a:cubicBezTo>
                  <a:moveTo>
                    <a:pt x="28" y="33"/>
                  </a:moveTo>
                  <a:cubicBezTo>
                    <a:pt x="30" y="30"/>
                    <a:pt x="31" y="26"/>
                    <a:pt x="31" y="21"/>
                  </a:cubicBezTo>
                  <a:cubicBezTo>
                    <a:pt x="31" y="17"/>
                    <a:pt x="30" y="14"/>
                    <a:pt x="29" y="12"/>
                  </a:cubicBezTo>
                  <a:cubicBezTo>
                    <a:pt x="27" y="8"/>
                    <a:pt x="24" y="6"/>
                    <a:pt x="19" y="6"/>
                  </a:cubicBezTo>
                  <a:cubicBezTo>
                    <a:pt x="15" y="6"/>
                    <a:pt x="12" y="8"/>
                    <a:pt x="10" y="11"/>
                  </a:cubicBezTo>
                  <a:cubicBezTo>
                    <a:pt x="8" y="14"/>
                    <a:pt x="7" y="18"/>
                    <a:pt x="7" y="23"/>
                  </a:cubicBezTo>
                  <a:cubicBezTo>
                    <a:pt x="7" y="27"/>
                    <a:pt x="8" y="31"/>
                    <a:pt x="10" y="34"/>
                  </a:cubicBezTo>
                  <a:cubicBezTo>
                    <a:pt x="12" y="37"/>
                    <a:pt x="15" y="38"/>
                    <a:pt x="19" y="38"/>
                  </a:cubicBezTo>
                  <a:cubicBezTo>
                    <a:pt x="24" y="38"/>
                    <a:pt x="27" y="37"/>
                    <a:pt x="28" y="3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50" name="Rectangle 49"/>
            <p:cNvSpPr>
              <a:spLocks noChangeArrowheads="1"/>
            </p:cNvSpPr>
            <p:nvPr/>
          </p:nvSpPr>
          <p:spPr bwMode="auto">
            <a:xfrm>
              <a:off x="15114591" y="2822576"/>
              <a:ext cx="22225" cy="1825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51" name="Freeform 22"/>
            <p:cNvSpPr>
              <a:spLocks noEditPoints="1"/>
            </p:cNvSpPr>
            <p:nvPr/>
          </p:nvSpPr>
          <p:spPr bwMode="auto">
            <a:xfrm>
              <a:off x="15162216" y="2867026"/>
              <a:ext cx="123825" cy="141288"/>
            </a:xfrm>
            <a:custGeom>
              <a:avLst/>
              <a:gdLst>
                <a:gd name="T0" fmla="*/ 33 w 39"/>
                <a:gd name="T1" fmla="*/ 5 h 44"/>
                <a:gd name="T2" fmla="*/ 39 w 39"/>
                <a:gd name="T3" fmla="*/ 21 h 44"/>
                <a:gd name="T4" fmla="*/ 34 w 39"/>
                <a:gd name="T5" fmla="*/ 38 h 44"/>
                <a:gd name="T6" fmla="*/ 19 w 39"/>
                <a:gd name="T7" fmla="*/ 44 h 44"/>
                <a:gd name="T8" fmla="*/ 5 w 39"/>
                <a:gd name="T9" fmla="*/ 39 h 44"/>
                <a:gd name="T10" fmla="*/ 0 w 39"/>
                <a:gd name="T11" fmla="*/ 23 h 44"/>
                <a:gd name="T12" fmla="*/ 6 w 39"/>
                <a:gd name="T13" fmla="*/ 6 h 44"/>
                <a:gd name="T14" fmla="*/ 20 w 39"/>
                <a:gd name="T15" fmla="*/ 0 h 44"/>
                <a:gd name="T16" fmla="*/ 33 w 39"/>
                <a:gd name="T17" fmla="*/ 5 h 44"/>
                <a:gd name="T18" fmla="*/ 29 w 39"/>
                <a:gd name="T19" fmla="*/ 33 h 44"/>
                <a:gd name="T20" fmla="*/ 31 w 39"/>
                <a:gd name="T21" fmla="*/ 21 h 44"/>
                <a:gd name="T22" fmla="*/ 30 w 39"/>
                <a:gd name="T23" fmla="*/ 12 h 44"/>
                <a:gd name="T24" fmla="*/ 20 w 39"/>
                <a:gd name="T25" fmla="*/ 6 h 44"/>
                <a:gd name="T26" fmla="*/ 10 w 39"/>
                <a:gd name="T27" fmla="*/ 11 h 44"/>
                <a:gd name="T28" fmla="*/ 7 w 39"/>
                <a:gd name="T29" fmla="*/ 23 h 44"/>
                <a:gd name="T30" fmla="*/ 10 w 39"/>
                <a:gd name="T31" fmla="*/ 34 h 44"/>
                <a:gd name="T32" fmla="*/ 20 w 39"/>
                <a:gd name="T33" fmla="*/ 38 h 44"/>
                <a:gd name="T34" fmla="*/ 29 w 39"/>
                <a:gd name="T35" fmla="*/ 33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9" h="44">
                  <a:moveTo>
                    <a:pt x="33" y="5"/>
                  </a:moveTo>
                  <a:cubicBezTo>
                    <a:pt x="37" y="9"/>
                    <a:pt x="39" y="14"/>
                    <a:pt x="39" y="21"/>
                  </a:cubicBezTo>
                  <a:cubicBezTo>
                    <a:pt x="39" y="28"/>
                    <a:pt x="37" y="33"/>
                    <a:pt x="34" y="38"/>
                  </a:cubicBezTo>
                  <a:cubicBezTo>
                    <a:pt x="31" y="42"/>
                    <a:pt x="26" y="44"/>
                    <a:pt x="19" y="44"/>
                  </a:cubicBezTo>
                  <a:cubicBezTo>
                    <a:pt x="13" y="44"/>
                    <a:pt x="9" y="42"/>
                    <a:pt x="5" y="39"/>
                  </a:cubicBezTo>
                  <a:cubicBezTo>
                    <a:pt x="2" y="35"/>
                    <a:pt x="0" y="29"/>
                    <a:pt x="0" y="23"/>
                  </a:cubicBezTo>
                  <a:cubicBezTo>
                    <a:pt x="0" y="16"/>
                    <a:pt x="2" y="10"/>
                    <a:pt x="6" y="6"/>
                  </a:cubicBezTo>
                  <a:cubicBezTo>
                    <a:pt x="9" y="2"/>
                    <a:pt x="14" y="0"/>
                    <a:pt x="20" y="0"/>
                  </a:cubicBezTo>
                  <a:cubicBezTo>
                    <a:pt x="25" y="0"/>
                    <a:pt x="30" y="2"/>
                    <a:pt x="33" y="5"/>
                  </a:cubicBezTo>
                  <a:moveTo>
                    <a:pt x="29" y="33"/>
                  </a:moveTo>
                  <a:cubicBezTo>
                    <a:pt x="31" y="30"/>
                    <a:pt x="31" y="26"/>
                    <a:pt x="31" y="21"/>
                  </a:cubicBezTo>
                  <a:cubicBezTo>
                    <a:pt x="31" y="17"/>
                    <a:pt x="31" y="14"/>
                    <a:pt x="30" y="12"/>
                  </a:cubicBezTo>
                  <a:cubicBezTo>
                    <a:pt x="28" y="8"/>
                    <a:pt x="24" y="6"/>
                    <a:pt x="20" y="6"/>
                  </a:cubicBezTo>
                  <a:cubicBezTo>
                    <a:pt x="15" y="6"/>
                    <a:pt x="12" y="8"/>
                    <a:pt x="10" y="11"/>
                  </a:cubicBezTo>
                  <a:cubicBezTo>
                    <a:pt x="8" y="14"/>
                    <a:pt x="7" y="18"/>
                    <a:pt x="7" y="23"/>
                  </a:cubicBezTo>
                  <a:cubicBezTo>
                    <a:pt x="7" y="27"/>
                    <a:pt x="8" y="31"/>
                    <a:pt x="10" y="34"/>
                  </a:cubicBezTo>
                  <a:cubicBezTo>
                    <a:pt x="12" y="37"/>
                    <a:pt x="15" y="38"/>
                    <a:pt x="20" y="38"/>
                  </a:cubicBezTo>
                  <a:cubicBezTo>
                    <a:pt x="24" y="38"/>
                    <a:pt x="27" y="37"/>
                    <a:pt x="29" y="3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52" name="Freeform 23"/>
            <p:cNvSpPr>
              <a:spLocks noEditPoints="1"/>
            </p:cNvSpPr>
            <p:nvPr/>
          </p:nvSpPr>
          <p:spPr bwMode="auto">
            <a:xfrm>
              <a:off x="15305091" y="2870201"/>
              <a:ext cx="117475" cy="188913"/>
            </a:xfrm>
            <a:custGeom>
              <a:avLst/>
              <a:gdLst>
                <a:gd name="T0" fmla="*/ 26 w 37"/>
                <a:gd name="T1" fmla="*/ 2 h 59"/>
                <a:gd name="T2" fmla="*/ 30 w 37"/>
                <a:gd name="T3" fmla="*/ 6 h 59"/>
                <a:gd name="T4" fmla="*/ 30 w 37"/>
                <a:gd name="T5" fmla="*/ 1 h 59"/>
                <a:gd name="T6" fmla="*/ 37 w 37"/>
                <a:gd name="T7" fmla="*/ 1 h 59"/>
                <a:gd name="T8" fmla="*/ 37 w 37"/>
                <a:gd name="T9" fmla="*/ 38 h 59"/>
                <a:gd name="T10" fmla="*/ 34 w 37"/>
                <a:gd name="T11" fmla="*/ 51 h 59"/>
                <a:gd name="T12" fmla="*/ 18 w 37"/>
                <a:gd name="T13" fmla="*/ 59 h 59"/>
                <a:gd name="T14" fmla="*/ 7 w 37"/>
                <a:gd name="T15" fmla="*/ 56 h 59"/>
                <a:gd name="T16" fmla="*/ 2 w 37"/>
                <a:gd name="T17" fmla="*/ 47 h 59"/>
                <a:gd name="T18" fmla="*/ 9 w 37"/>
                <a:gd name="T19" fmla="*/ 47 h 59"/>
                <a:gd name="T20" fmla="*/ 11 w 37"/>
                <a:gd name="T21" fmla="*/ 51 h 59"/>
                <a:gd name="T22" fmla="*/ 18 w 37"/>
                <a:gd name="T23" fmla="*/ 54 h 59"/>
                <a:gd name="T24" fmla="*/ 29 w 37"/>
                <a:gd name="T25" fmla="*/ 48 h 59"/>
                <a:gd name="T26" fmla="*/ 30 w 37"/>
                <a:gd name="T27" fmla="*/ 36 h 59"/>
                <a:gd name="T28" fmla="*/ 25 w 37"/>
                <a:gd name="T29" fmla="*/ 41 h 59"/>
                <a:gd name="T30" fmla="*/ 17 w 37"/>
                <a:gd name="T31" fmla="*/ 42 h 59"/>
                <a:gd name="T32" fmla="*/ 5 w 37"/>
                <a:gd name="T33" fmla="*/ 38 h 59"/>
                <a:gd name="T34" fmla="*/ 0 w 37"/>
                <a:gd name="T35" fmla="*/ 22 h 59"/>
                <a:gd name="T36" fmla="*/ 5 w 37"/>
                <a:gd name="T37" fmla="*/ 5 h 59"/>
                <a:gd name="T38" fmla="*/ 18 w 37"/>
                <a:gd name="T39" fmla="*/ 0 h 59"/>
                <a:gd name="T40" fmla="*/ 26 w 37"/>
                <a:gd name="T41" fmla="*/ 2 h 59"/>
                <a:gd name="T42" fmla="*/ 27 w 37"/>
                <a:gd name="T43" fmla="*/ 9 h 59"/>
                <a:gd name="T44" fmla="*/ 19 w 37"/>
                <a:gd name="T45" fmla="*/ 6 h 59"/>
                <a:gd name="T46" fmla="*/ 9 w 37"/>
                <a:gd name="T47" fmla="*/ 13 h 59"/>
                <a:gd name="T48" fmla="*/ 8 w 37"/>
                <a:gd name="T49" fmla="*/ 22 h 59"/>
                <a:gd name="T50" fmla="*/ 10 w 37"/>
                <a:gd name="T51" fmla="*/ 33 h 59"/>
                <a:gd name="T52" fmla="*/ 18 w 37"/>
                <a:gd name="T53" fmla="*/ 37 h 59"/>
                <a:gd name="T54" fmla="*/ 29 w 37"/>
                <a:gd name="T55" fmla="*/ 30 h 59"/>
                <a:gd name="T56" fmla="*/ 30 w 37"/>
                <a:gd name="T57" fmla="*/ 21 h 59"/>
                <a:gd name="T58" fmla="*/ 27 w 37"/>
                <a:gd name="T59" fmla="*/ 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7" h="59">
                  <a:moveTo>
                    <a:pt x="26" y="2"/>
                  </a:moveTo>
                  <a:cubicBezTo>
                    <a:pt x="28" y="3"/>
                    <a:pt x="29" y="4"/>
                    <a:pt x="30" y="6"/>
                  </a:cubicBezTo>
                  <a:cubicBezTo>
                    <a:pt x="30" y="1"/>
                    <a:pt x="30" y="1"/>
                    <a:pt x="30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37" y="38"/>
                    <a:pt x="37" y="38"/>
                    <a:pt x="37" y="38"/>
                  </a:cubicBezTo>
                  <a:cubicBezTo>
                    <a:pt x="37" y="44"/>
                    <a:pt x="36" y="48"/>
                    <a:pt x="34" y="51"/>
                  </a:cubicBezTo>
                  <a:cubicBezTo>
                    <a:pt x="32" y="57"/>
                    <a:pt x="26" y="59"/>
                    <a:pt x="18" y="59"/>
                  </a:cubicBezTo>
                  <a:cubicBezTo>
                    <a:pt x="14" y="59"/>
                    <a:pt x="10" y="58"/>
                    <a:pt x="7" y="56"/>
                  </a:cubicBezTo>
                  <a:cubicBezTo>
                    <a:pt x="4" y="54"/>
                    <a:pt x="2" y="51"/>
                    <a:pt x="2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9" y="49"/>
                    <a:pt x="10" y="50"/>
                    <a:pt x="11" y="51"/>
                  </a:cubicBezTo>
                  <a:cubicBezTo>
                    <a:pt x="12" y="53"/>
                    <a:pt x="15" y="54"/>
                    <a:pt x="18" y="54"/>
                  </a:cubicBezTo>
                  <a:cubicBezTo>
                    <a:pt x="24" y="54"/>
                    <a:pt x="27" y="52"/>
                    <a:pt x="29" y="48"/>
                  </a:cubicBezTo>
                  <a:cubicBezTo>
                    <a:pt x="30" y="46"/>
                    <a:pt x="30" y="42"/>
                    <a:pt x="30" y="36"/>
                  </a:cubicBezTo>
                  <a:cubicBezTo>
                    <a:pt x="29" y="38"/>
                    <a:pt x="27" y="40"/>
                    <a:pt x="25" y="41"/>
                  </a:cubicBezTo>
                  <a:cubicBezTo>
                    <a:pt x="23" y="42"/>
                    <a:pt x="20" y="42"/>
                    <a:pt x="17" y="42"/>
                  </a:cubicBezTo>
                  <a:cubicBezTo>
                    <a:pt x="13" y="42"/>
                    <a:pt x="9" y="41"/>
                    <a:pt x="5" y="38"/>
                  </a:cubicBezTo>
                  <a:cubicBezTo>
                    <a:pt x="2" y="34"/>
                    <a:pt x="0" y="29"/>
                    <a:pt x="0" y="22"/>
                  </a:cubicBezTo>
                  <a:cubicBezTo>
                    <a:pt x="0" y="15"/>
                    <a:pt x="2" y="9"/>
                    <a:pt x="5" y="5"/>
                  </a:cubicBezTo>
                  <a:cubicBezTo>
                    <a:pt x="9" y="1"/>
                    <a:pt x="13" y="0"/>
                    <a:pt x="18" y="0"/>
                  </a:cubicBezTo>
                  <a:cubicBezTo>
                    <a:pt x="21" y="0"/>
                    <a:pt x="24" y="0"/>
                    <a:pt x="26" y="2"/>
                  </a:cubicBezTo>
                  <a:moveTo>
                    <a:pt x="27" y="9"/>
                  </a:moveTo>
                  <a:cubicBezTo>
                    <a:pt x="25" y="7"/>
                    <a:pt x="22" y="6"/>
                    <a:pt x="19" y="6"/>
                  </a:cubicBezTo>
                  <a:cubicBezTo>
                    <a:pt x="14" y="6"/>
                    <a:pt x="11" y="8"/>
                    <a:pt x="9" y="13"/>
                  </a:cubicBezTo>
                  <a:cubicBezTo>
                    <a:pt x="8" y="15"/>
                    <a:pt x="8" y="18"/>
                    <a:pt x="8" y="22"/>
                  </a:cubicBezTo>
                  <a:cubicBezTo>
                    <a:pt x="8" y="27"/>
                    <a:pt x="9" y="31"/>
                    <a:pt x="10" y="33"/>
                  </a:cubicBezTo>
                  <a:cubicBezTo>
                    <a:pt x="12" y="35"/>
                    <a:pt x="15" y="37"/>
                    <a:pt x="18" y="37"/>
                  </a:cubicBezTo>
                  <a:cubicBezTo>
                    <a:pt x="23" y="37"/>
                    <a:pt x="27" y="34"/>
                    <a:pt x="29" y="30"/>
                  </a:cubicBezTo>
                  <a:cubicBezTo>
                    <a:pt x="30" y="27"/>
                    <a:pt x="30" y="24"/>
                    <a:pt x="30" y="21"/>
                  </a:cubicBezTo>
                  <a:cubicBezTo>
                    <a:pt x="30" y="16"/>
                    <a:pt x="29" y="12"/>
                    <a:pt x="27" y="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53" name="Freeform 24"/>
            <p:cNvSpPr>
              <a:spLocks/>
            </p:cNvSpPr>
            <p:nvPr/>
          </p:nvSpPr>
          <p:spPr bwMode="auto">
            <a:xfrm>
              <a:off x="15444791" y="2870201"/>
              <a:ext cx="120650" cy="188913"/>
            </a:xfrm>
            <a:custGeom>
              <a:avLst/>
              <a:gdLst>
                <a:gd name="T0" fmla="*/ 30 w 38"/>
                <a:gd name="T1" fmla="*/ 0 h 59"/>
                <a:gd name="T2" fmla="*/ 38 w 38"/>
                <a:gd name="T3" fmla="*/ 0 h 59"/>
                <a:gd name="T4" fmla="*/ 31 w 38"/>
                <a:gd name="T5" fmla="*/ 19 h 59"/>
                <a:gd name="T6" fmla="*/ 25 w 38"/>
                <a:gd name="T7" fmla="*/ 36 h 59"/>
                <a:gd name="T8" fmla="*/ 16 w 38"/>
                <a:gd name="T9" fmla="*/ 55 h 59"/>
                <a:gd name="T10" fmla="*/ 8 w 38"/>
                <a:gd name="T11" fmla="*/ 59 h 59"/>
                <a:gd name="T12" fmla="*/ 6 w 38"/>
                <a:gd name="T13" fmla="*/ 59 h 59"/>
                <a:gd name="T14" fmla="*/ 4 w 38"/>
                <a:gd name="T15" fmla="*/ 58 h 59"/>
                <a:gd name="T16" fmla="*/ 4 w 38"/>
                <a:gd name="T17" fmla="*/ 52 h 59"/>
                <a:gd name="T18" fmla="*/ 6 w 38"/>
                <a:gd name="T19" fmla="*/ 53 h 59"/>
                <a:gd name="T20" fmla="*/ 8 w 38"/>
                <a:gd name="T21" fmla="*/ 53 h 59"/>
                <a:gd name="T22" fmla="*/ 11 w 38"/>
                <a:gd name="T23" fmla="*/ 52 h 59"/>
                <a:gd name="T24" fmla="*/ 12 w 38"/>
                <a:gd name="T25" fmla="*/ 51 h 59"/>
                <a:gd name="T26" fmla="*/ 13 w 38"/>
                <a:gd name="T27" fmla="*/ 47 h 59"/>
                <a:gd name="T28" fmla="*/ 15 w 38"/>
                <a:gd name="T29" fmla="*/ 43 h 59"/>
                <a:gd name="T30" fmla="*/ 0 w 38"/>
                <a:gd name="T31" fmla="*/ 0 h 59"/>
                <a:gd name="T32" fmla="*/ 8 w 38"/>
                <a:gd name="T33" fmla="*/ 0 h 59"/>
                <a:gd name="T34" fmla="*/ 19 w 38"/>
                <a:gd name="T35" fmla="*/ 34 h 59"/>
                <a:gd name="T36" fmla="*/ 30 w 38"/>
                <a:gd name="T37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8" h="59">
                  <a:moveTo>
                    <a:pt x="30" y="0"/>
                  </a:moveTo>
                  <a:cubicBezTo>
                    <a:pt x="38" y="0"/>
                    <a:pt x="38" y="0"/>
                    <a:pt x="38" y="0"/>
                  </a:cubicBezTo>
                  <a:cubicBezTo>
                    <a:pt x="37" y="3"/>
                    <a:pt x="35" y="9"/>
                    <a:pt x="31" y="19"/>
                  </a:cubicBezTo>
                  <a:cubicBezTo>
                    <a:pt x="29" y="26"/>
                    <a:pt x="27" y="31"/>
                    <a:pt x="25" y="36"/>
                  </a:cubicBezTo>
                  <a:cubicBezTo>
                    <a:pt x="21" y="47"/>
                    <a:pt x="18" y="53"/>
                    <a:pt x="16" y="55"/>
                  </a:cubicBezTo>
                  <a:cubicBezTo>
                    <a:pt x="15" y="58"/>
                    <a:pt x="12" y="59"/>
                    <a:pt x="8" y="59"/>
                  </a:cubicBezTo>
                  <a:cubicBezTo>
                    <a:pt x="7" y="59"/>
                    <a:pt x="6" y="59"/>
                    <a:pt x="6" y="59"/>
                  </a:cubicBezTo>
                  <a:cubicBezTo>
                    <a:pt x="5" y="59"/>
                    <a:pt x="4" y="59"/>
                    <a:pt x="4" y="58"/>
                  </a:cubicBezTo>
                  <a:cubicBezTo>
                    <a:pt x="4" y="52"/>
                    <a:pt x="4" y="52"/>
                    <a:pt x="4" y="52"/>
                  </a:cubicBezTo>
                  <a:cubicBezTo>
                    <a:pt x="5" y="52"/>
                    <a:pt x="6" y="53"/>
                    <a:pt x="6" y="53"/>
                  </a:cubicBezTo>
                  <a:cubicBezTo>
                    <a:pt x="7" y="53"/>
                    <a:pt x="7" y="53"/>
                    <a:pt x="8" y="53"/>
                  </a:cubicBezTo>
                  <a:cubicBezTo>
                    <a:pt x="9" y="53"/>
                    <a:pt x="10" y="52"/>
                    <a:pt x="11" y="52"/>
                  </a:cubicBezTo>
                  <a:cubicBezTo>
                    <a:pt x="11" y="52"/>
                    <a:pt x="12" y="51"/>
                    <a:pt x="12" y="51"/>
                  </a:cubicBezTo>
                  <a:cubicBezTo>
                    <a:pt x="12" y="50"/>
                    <a:pt x="13" y="49"/>
                    <a:pt x="13" y="47"/>
                  </a:cubicBezTo>
                  <a:cubicBezTo>
                    <a:pt x="14" y="45"/>
                    <a:pt x="15" y="44"/>
                    <a:pt x="15" y="4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9" y="34"/>
                    <a:pt x="19" y="34"/>
                    <a:pt x="19" y="34"/>
                  </a:cubicBezTo>
                  <a:lnTo>
                    <a:pt x="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54" name="Freeform 25"/>
            <p:cNvSpPr>
              <a:spLocks/>
            </p:cNvSpPr>
            <p:nvPr/>
          </p:nvSpPr>
          <p:spPr bwMode="auto">
            <a:xfrm>
              <a:off x="15655929" y="2816226"/>
              <a:ext cx="142875" cy="195263"/>
            </a:xfrm>
            <a:custGeom>
              <a:avLst/>
              <a:gdLst>
                <a:gd name="T0" fmla="*/ 8 w 45"/>
                <a:gd name="T1" fmla="*/ 40 h 61"/>
                <a:gd name="T2" fmla="*/ 10 w 45"/>
                <a:gd name="T3" fmla="*/ 48 h 61"/>
                <a:gd name="T4" fmla="*/ 23 w 45"/>
                <a:gd name="T5" fmla="*/ 54 h 61"/>
                <a:gd name="T6" fmla="*/ 30 w 45"/>
                <a:gd name="T7" fmla="*/ 53 h 61"/>
                <a:gd name="T8" fmla="*/ 37 w 45"/>
                <a:gd name="T9" fmla="*/ 44 h 61"/>
                <a:gd name="T10" fmla="*/ 34 w 45"/>
                <a:gd name="T11" fmla="*/ 37 h 61"/>
                <a:gd name="T12" fmla="*/ 25 w 45"/>
                <a:gd name="T13" fmla="*/ 34 h 61"/>
                <a:gd name="T14" fmla="*/ 18 w 45"/>
                <a:gd name="T15" fmla="*/ 32 h 61"/>
                <a:gd name="T16" fmla="*/ 7 w 45"/>
                <a:gd name="T17" fmla="*/ 29 h 61"/>
                <a:gd name="T18" fmla="*/ 2 w 45"/>
                <a:gd name="T19" fmla="*/ 18 h 61"/>
                <a:gd name="T20" fmla="*/ 7 w 45"/>
                <a:gd name="T21" fmla="*/ 5 h 61"/>
                <a:gd name="T22" fmla="*/ 22 w 45"/>
                <a:gd name="T23" fmla="*/ 0 h 61"/>
                <a:gd name="T24" fmla="*/ 37 w 45"/>
                <a:gd name="T25" fmla="*/ 5 h 61"/>
                <a:gd name="T26" fmla="*/ 43 w 45"/>
                <a:gd name="T27" fmla="*/ 19 h 61"/>
                <a:gd name="T28" fmla="*/ 36 w 45"/>
                <a:gd name="T29" fmla="*/ 19 h 61"/>
                <a:gd name="T30" fmla="*/ 33 w 45"/>
                <a:gd name="T31" fmla="*/ 12 h 61"/>
                <a:gd name="T32" fmla="*/ 22 w 45"/>
                <a:gd name="T33" fmla="*/ 7 h 61"/>
                <a:gd name="T34" fmla="*/ 12 w 45"/>
                <a:gd name="T35" fmla="*/ 10 h 61"/>
                <a:gd name="T36" fmla="*/ 10 w 45"/>
                <a:gd name="T37" fmla="*/ 17 h 61"/>
                <a:gd name="T38" fmla="*/ 13 w 45"/>
                <a:gd name="T39" fmla="*/ 23 h 61"/>
                <a:gd name="T40" fmla="*/ 23 w 45"/>
                <a:gd name="T41" fmla="*/ 26 h 61"/>
                <a:gd name="T42" fmla="*/ 31 w 45"/>
                <a:gd name="T43" fmla="*/ 28 h 61"/>
                <a:gd name="T44" fmla="*/ 39 w 45"/>
                <a:gd name="T45" fmla="*/ 31 h 61"/>
                <a:gd name="T46" fmla="*/ 45 w 45"/>
                <a:gd name="T47" fmla="*/ 43 h 61"/>
                <a:gd name="T48" fmla="*/ 38 w 45"/>
                <a:gd name="T49" fmla="*/ 56 h 61"/>
                <a:gd name="T50" fmla="*/ 22 w 45"/>
                <a:gd name="T51" fmla="*/ 61 h 61"/>
                <a:gd name="T52" fmla="*/ 6 w 45"/>
                <a:gd name="T53" fmla="*/ 55 h 61"/>
                <a:gd name="T54" fmla="*/ 0 w 45"/>
                <a:gd name="T55" fmla="*/ 40 h 61"/>
                <a:gd name="T56" fmla="*/ 8 w 45"/>
                <a:gd name="T57" fmla="*/ 4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5" h="61">
                  <a:moveTo>
                    <a:pt x="8" y="40"/>
                  </a:moveTo>
                  <a:cubicBezTo>
                    <a:pt x="8" y="44"/>
                    <a:pt x="8" y="46"/>
                    <a:pt x="10" y="48"/>
                  </a:cubicBezTo>
                  <a:cubicBezTo>
                    <a:pt x="12" y="52"/>
                    <a:pt x="17" y="54"/>
                    <a:pt x="23" y="54"/>
                  </a:cubicBezTo>
                  <a:cubicBezTo>
                    <a:pt x="26" y="54"/>
                    <a:pt x="28" y="54"/>
                    <a:pt x="30" y="53"/>
                  </a:cubicBezTo>
                  <a:cubicBezTo>
                    <a:pt x="35" y="51"/>
                    <a:pt x="37" y="48"/>
                    <a:pt x="37" y="44"/>
                  </a:cubicBezTo>
                  <a:cubicBezTo>
                    <a:pt x="37" y="41"/>
                    <a:pt x="36" y="39"/>
                    <a:pt x="34" y="37"/>
                  </a:cubicBezTo>
                  <a:cubicBezTo>
                    <a:pt x="32" y="36"/>
                    <a:pt x="29" y="35"/>
                    <a:pt x="25" y="34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3" y="31"/>
                    <a:pt x="9" y="30"/>
                    <a:pt x="7" y="29"/>
                  </a:cubicBezTo>
                  <a:cubicBezTo>
                    <a:pt x="4" y="26"/>
                    <a:pt x="2" y="23"/>
                    <a:pt x="2" y="18"/>
                  </a:cubicBezTo>
                  <a:cubicBezTo>
                    <a:pt x="2" y="13"/>
                    <a:pt x="4" y="9"/>
                    <a:pt x="7" y="5"/>
                  </a:cubicBezTo>
                  <a:cubicBezTo>
                    <a:pt x="11" y="2"/>
                    <a:pt x="16" y="0"/>
                    <a:pt x="22" y="0"/>
                  </a:cubicBezTo>
                  <a:cubicBezTo>
                    <a:pt x="28" y="0"/>
                    <a:pt x="33" y="2"/>
                    <a:pt x="37" y="5"/>
                  </a:cubicBezTo>
                  <a:cubicBezTo>
                    <a:pt x="41" y="8"/>
                    <a:pt x="43" y="12"/>
                    <a:pt x="43" y="19"/>
                  </a:cubicBezTo>
                  <a:cubicBezTo>
                    <a:pt x="36" y="19"/>
                    <a:pt x="36" y="19"/>
                    <a:pt x="36" y="19"/>
                  </a:cubicBezTo>
                  <a:cubicBezTo>
                    <a:pt x="35" y="15"/>
                    <a:pt x="35" y="13"/>
                    <a:pt x="33" y="12"/>
                  </a:cubicBezTo>
                  <a:cubicBezTo>
                    <a:pt x="31" y="9"/>
                    <a:pt x="27" y="7"/>
                    <a:pt x="22" y="7"/>
                  </a:cubicBezTo>
                  <a:cubicBezTo>
                    <a:pt x="17" y="7"/>
                    <a:pt x="14" y="8"/>
                    <a:pt x="12" y="10"/>
                  </a:cubicBezTo>
                  <a:cubicBezTo>
                    <a:pt x="10" y="12"/>
                    <a:pt x="10" y="14"/>
                    <a:pt x="10" y="17"/>
                  </a:cubicBezTo>
                  <a:cubicBezTo>
                    <a:pt x="10" y="19"/>
                    <a:pt x="11" y="21"/>
                    <a:pt x="13" y="23"/>
                  </a:cubicBezTo>
                  <a:cubicBezTo>
                    <a:pt x="14" y="24"/>
                    <a:pt x="18" y="25"/>
                    <a:pt x="23" y="26"/>
                  </a:cubicBezTo>
                  <a:cubicBezTo>
                    <a:pt x="31" y="28"/>
                    <a:pt x="31" y="28"/>
                    <a:pt x="31" y="28"/>
                  </a:cubicBezTo>
                  <a:cubicBezTo>
                    <a:pt x="34" y="29"/>
                    <a:pt x="37" y="30"/>
                    <a:pt x="39" y="31"/>
                  </a:cubicBezTo>
                  <a:cubicBezTo>
                    <a:pt x="43" y="34"/>
                    <a:pt x="45" y="38"/>
                    <a:pt x="45" y="43"/>
                  </a:cubicBezTo>
                  <a:cubicBezTo>
                    <a:pt x="45" y="49"/>
                    <a:pt x="42" y="54"/>
                    <a:pt x="38" y="56"/>
                  </a:cubicBezTo>
                  <a:cubicBezTo>
                    <a:pt x="33" y="59"/>
                    <a:pt x="28" y="61"/>
                    <a:pt x="22" y="61"/>
                  </a:cubicBezTo>
                  <a:cubicBezTo>
                    <a:pt x="15" y="61"/>
                    <a:pt x="10" y="59"/>
                    <a:pt x="6" y="55"/>
                  </a:cubicBezTo>
                  <a:cubicBezTo>
                    <a:pt x="2" y="51"/>
                    <a:pt x="0" y="47"/>
                    <a:pt x="0" y="40"/>
                  </a:cubicBezTo>
                  <a:lnTo>
                    <a:pt x="8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55" name="Freeform 26"/>
            <p:cNvSpPr>
              <a:spLocks noEditPoints="1"/>
            </p:cNvSpPr>
            <p:nvPr/>
          </p:nvSpPr>
          <p:spPr bwMode="auto">
            <a:xfrm>
              <a:off x="15824204" y="2867026"/>
              <a:ext cx="120650" cy="141288"/>
            </a:xfrm>
            <a:custGeom>
              <a:avLst/>
              <a:gdLst>
                <a:gd name="T0" fmla="*/ 28 w 38"/>
                <a:gd name="T1" fmla="*/ 2 h 44"/>
                <a:gd name="T2" fmla="*/ 34 w 38"/>
                <a:gd name="T3" fmla="*/ 8 h 44"/>
                <a:gd name="T4" fmla="*/ 37 w 38"/>
                <a:gd name="T5" fmla="*/ 15 h 44"/>
                <a:gd name="T6" fmla="*/ 38 w 38"/>
                <a:gd name="T7" fmla="*/ 24 h 44"/>
                <a:gd name="T8" fmla="*/ 8 w 38"/>
                <a:gd name="T9" fmla="*/ 24 h 44"/>
                <a:gd name="T10" fmla="*/ 10 w 38"/>
                <a:gd name="T11" fmla="*/ 34 h 44"/>
                <a:gd name="T12" fmla="*/ 19 w 38"/>
                <a:gd name="T13" fmla="*/ 38 h 44"/>
                <a:gd name="T14" fmla="*/ 28 w 38"/>
                <a:gd name="T15" fmla="*/ 35 h 44"/>
                <a:gd name="T16" fmla="*/ 30 w 38"/>
                <a:gd name="T17" fmla="*/ 30 h 44"/>
                <a:gd name="T18" fmla="*/ 37 w 38"/>
                <a:gd name="T19" fmla="*/ 30 h 44"/>
                <a:gd name="T20" fmla="*/ 35 w 38"/>
                <a:gd name="T21" fmla="*/ 35 h 44"/>
                <a:gd name="T22" fmla="*/ 32 w 38"/>
                <a:gd name="T23" fmla="*/ 39 h 44"/>
                <a:gd name="T24" fmla="*/ 24 w 38"/>
                <a:gd name="T25" fmla="*/ 44 h 44"/>
                <a:gd name="T26" fmla="*/ 18 w 38"/>
                <a:gd name="T27" fmla="*/ 44 h 44"/>
                <a:gd name="T28" fmla="*/ 5 w 38"/>
                <a:gd name="T29" fmla="*/ 39 h 44"/>
                <a:gd name="T30" fmla="*/ 0 w 38"/>
                <a:gd name="T31" fmla="*/ 23 h 44"/>
                <a:gd name="T32" fmla="*/ 5 w 38"/>
                <a:gd name="T33" fmla="*/ 7 h 44"/>
                <a:gd name="T34" fmla="*/ 20 w 38"/>
                <a:gd name="T35" fmla="*/ 0 h 44"/>
                <a:gd name="T36" fmla="*/ 28 w 38"/>
                <a:gd name="T37" fmla="*/ 2 h 44"/>
                <a:gd name="T38" fmla="*/ 31 w 38"/>
                <a:gd name="T39" fmla="*/ 19 h 44"/>
                <a:gd name="T40" fmla="*/ 29 w 38"/>
                <a:gd name="T41" fmla="*/ 11 h 44"/>
                <a:gd name="T42" fmla="*/ 19 w 38"/>
                <a:gd name="T43" fmla="*/ 6 h 44"/>
                <a:gd name="T44" fmla="*/ 11 w 38"/>
                <a:gd name="T45" fmla="*/ 10 h 44"/>
                <a:gd name="T46" fmla="*/ 8 w 38"/>
                <a:gd name="T47" fmla="*/ 19 h 44"/>
                <a:gd name="T48" fmla="*/ 31 w 38"/>
                <a:gd name="T49" fmla="*/ 19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8" h="44">
                  <a:moveTo>
                    <a:pt x="28" y="2"/>
                  </a:moveTo>
                  <a:cubicBezTo>
                    <a:pt x="31" y="4"/>
                    <a:pt x="33" y="6"/>
                    <a:pt x="34" y="8"/>
                  </a:cubicBezTo>
                  <a:cubicBezTo>
                    <a:pt x="36" y="10"/>
                    <a:pt x="37" y="12"/>
                    <a:pt x="37" y="15"/>
                  </a:cubicBezTo>
                  <a:cubicBezTo>
                    <a:pt x="38" y="17"/>
                    <a:pt x="38" y="20"/>
                    <a:pt x="38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9"/>
                    <a:pt x="9" y="32"/>
                    <a:pt x="10" y="34"/>
                  </a:cubicBezTo>
                  <a:cubicBezTo>
                    <a:pt x="12" y="37"/>
                    <a:pt x="15" y="38"/>
                    <a:pt x="19" y="38"/>
                  </a:cubicBezTo>
                  <a:cubicBezTo>
                    <a:pt x="23" y="38"/>
                    <a:pt x="26" y="37"/>
                    <a:pt x="28" y="35"/>
                  </a:cubicBezTo>
                  <a:cubicBezTo>
                    <a:pt x="29" y="33"/>
                    <a:pt x="30" y="32"/>
                    <a:pt x="30" y="30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7" y="31"/>
                    <a:pt x="36" y="33"/>
                    <a:pt x="35" y="35"/>
                  </a:cubicBezTo>
                  <a:cubicBezTo>
                    <a:pt x="34" y="37"/>
                    <a:pt x="33" y="38"/>
                    <a:pt x="32" y="39"/>
                  </a:cubicBezTo>
                  <a:cubicBezTo>
                    <a:pt x="30" y="42"/>
                    <a:pt x="27" y="43"/>
                    <a:pt x="24" y="44"/>
                  </a:cubicBezTo>
                  <a:cubicBezTo>
                    <a:pt x="22" y="44"/>
                    <a:pt x="21" y="44"/>
                    <a:pt x="18" y="44"/>
                  </a:cubicBezTo>
                  <a:cubicBezTo>
                    <a:pt x="13" y="44"/>
                    <a:pt x="9" y="42"/>
                    <a:pt x="5" y="39"/>
                  </a:cubicBezTo>
                  <a:cubicBezTo>
                    <a:pt x="2" y="35"/>
                    <a:pt x="0" y="30"/>
                    <a:pt x="0" y="23"/>
                  </a:cubicBezTo>
                  <a:cubicBezTo>
                    <a:pt x="0" y="16"/>
                    <a:pt x="2" y="11"/>
                    <a:pt x="5" y="7"/>
                  </a:cubicBezTo>
                  <a:cubicBezTo>
                    <a:pt x="9" y="2"/>
                    <a:pt x="14" y="0"/>
                    <a:pt x="20" y="0"/>
                  </a:cubicBezTo>
                  <a:cubicBezTo>
                    <a:pt x="22" y="0"/>
                    <a:pt x="25" y="1"/>
                    <a:pt x="28" y="2"/>
                  </a:cubicBezTo>
                  <a:moveTo>
                    <a:pt x="31" y="19"/>
                  </a:moveTo>
                  <a:cubicBezTo>
                    <a:pt x="30" y="16"/>
                    <a:pt x="30" y="13"/>
                    <a:pt x="29" y="11"/>
                  </a:cubicBezTo>
                  <a:cubicBezTo>
                    <a:pt x="27" y="8"/>
                    <a:pt x="24" y="6"/>
                    <a:pt x="19" y="6"/>
                  </a:cubicBezTo>
                  <a:cubicBezTo>
                    <a:pt x="16" y="6"/>
                    <a:pt x="13" y="8"/>
                    <a:pt x="11" y="10"/>
                  </a:cubicBezTo>
                  <a:cubicBezTo>
                    <a:pt x="9" y="12"/>
                    <a:pt x="8" y="15"/>
                    <a:pt x="8" y="19"/>
                  </a:cubicBezTo>
                  <a:lnTo>
                    <a:pt x="31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56" name="Freeform 27"/>
            <p:cNvSpPr>
              <a:spLocks/>
            </p:cNvSpPr>
            <p:nvPr/>
          </p:nvSpPr>
          <p:spPr bwMode="auto">
            <a:xfrm>
              <a:off x="15976604" y="2867026"/>
              <a:ext cx="63500" cy="138113"/>
            </a:xfrm>
            <a:custGeom>
              <a:avLst/>
              <a:gdLst>
                <a:gd name="T0" fmla="*/ 0 w 20"/>
                <a:gd name="T1" fmla="*/ 1 h 43"/>
                <a:gd name="T2" fmla="*/ 6 w 20"/>
                <a:gd name="T3" fmla="*/ 1 h 43"/>
                <a:gd name="T4" fmla="*/ 6 w 20"/>
                <a:gd name="T5" fmla="*/ 8 h 43"/>
                <a:gd name="T6" fmla="*/ 10 w 20"/>
                <a:gd name="T7" fmla="*/ 3 h 43"/>
                <a:gd name="T8" fmla="*/ 18 w 20"/>
                <a:gd name="T9" fmla="*/ 0 h 43"/>
                <a:gd name="T10" fmla="*/ 18 w 20"/>
                <a:gd name="T11" fmla="*/ 0 h 43"/>
                <a:gd name="T12" fmla="*/ 20 w 20"/>
                <a:gd name="T13" fmla="*/ 1 h 43"/>
                <a:gd name="T14" fmla="*/ 20 w 20"/>
                <a:gd name="T15" fmla="*/ 8 h 43"/>
                <a:gd name="T16" fmla="*/ 19 w 20"/>
                <a:gd name="T17" fmla="*/ 8 h 43"/>
                <a:gd name="T18" fmla="*/ 18 w 20"/>
                <a:gd name="T19" fmla="*/ 8 h 43"/>
                <a:gd name="T20" fmla="*/ 9 w 20"/>
                <a:gd name="T21" fmla="*/ 11 h 43"/>
                <a:gd name="T22" fmla="*/ 7 w 20"/>
                <a:gd name="T23" fmla="*/ 19 h 43"/>
                <a:gd name="T24" fmla="*/ 7 w 20"/>
                <a:gd name="T25" fmla="*/ 43 h 43"/>
                <a:gd name="T26" fmla="*/ 0 w 20"/>
                <a:gd name="T27" fmla="*/ 43 h 43"/>
                <a:gd name="T28" fmla="*/ 0 w 20"/>
                <a:gd name="T29" fmla="*/ 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0" h="43">
                  <a:moveTo>
                    <a:pt x="0" y="1"/>
                  </a:moveTo>
                  <a:cubicBezTo>
                    <a:pt x="6" y="1"/>
                    <a:pt x="6" y="1"/>
                    <a:pt x="6" y="1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7" y="7"/>
                    <a:pt x="8" y="5"/>
                    <a:pt x="10" y="3"/>
                  </a:cubicBezTo>
                  <a:cubicBezTo>
                    <a:pt x="12" y="1"/>
                    <a:pt x="15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20" y="1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4" y="8"/>
                    <a:pt x="11" y="9"/>
                    <a:pt x="9" y="11"/>
                  </a:cubicBezTo>
                  <a:cubicBezTo>
                    <a:pt x="8" y="13"/>
                    <a:pt x="7" y="16"/>
                    <a:pt x="7" y="19"/>
                  </a:cubicBezTo>
                  <a:cubicBezTo>
                    <a:pt x="7" y="43"/>
                    <a:pt x="7" y="43"/>
                    <a:pt x="7" y="43"/>
                  </a:cubicBezTo>
                  <a:cubicBezTo>
                    <a:pt x="0" y="43"/>
                    <a:pt x="0" y="43"/>
                    <a:pt x="0" y="43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57" name="Freeform 28"/>
            <p:cNvSpPr>
              <a:spLocks/>
            </p:cNvSpPr>
            <p:nvPr/>
          </p:nvSpPr>
          <p:spPr bwMode="auto">
            <a:xfrm>
              <a:off x="16046454" y="2870201"/>
              <a:ext cx="120650" cy="134938"/>
            </a:xfrm>
            <a:custGeom>
              <a:avLst/>
              <a:gdLst>
                <a:gd name="T0" fmla="*/ 16 w 76"/>
                <a:gd name="T1" fmla="*/ 0 h 85"/>
                <a:gd name="T2" fmla="*/ 38 w 76"/>
                <a:gd name="T3" fmla="*/ 69 h 85"/>
                <a:gd name="T4" fmla="*/ 62 w 76"/>
                <a:gd name="T5" fmla="*/ 0 h 85"/>
                <a:gd name="T6" fmla="*/ 76 w 76"/>
                <a:gd name="T7" fmla="*/ 0 h 85"/>
                <a:gd name="T8" fmla="*/ 46 w 76"/>
                <a:gd name="T9" fmla="*/ 85 h 85"/>
                <a:gd name="T10" fmla="*/ 30 w 76"/>
                <a:gd name="T11" fmla="*/ 85 h 85"/>
                <a:gd name="T12" fmla="*/ 0 w 76"/>
                <a:gd name="T13" fmla="*/ 0 h 85"/>
                <a:gd name="T14" fmla="*/ 16 w 76"/>
                <a:gd name="T1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6" h="85">
                  <a:moveTo>
                    <a:pt x="16" y="0"/>
                  </a:moveTo>
                  <a:lnTo>
                    <a:pt x="38" y="69"/>
                  </a:lnTo>
                  <a:lnTo>
                    <a:pt x="62" y="0"/>
                  </a:lnTo>
                  <a:lnTo>
                    <a:pt x="76" y="0"/>
                  </a:lnTo>
                  <a:lnTo>
                    <a:pt x="46" y="85"/>
                  </a:lnTo>
                  <a:lnTo>
                    <a:pt x="30" y="85"/>
                  </a:lnTo>
                  <a:lnTo>
                    <a:pt x="0" y="0"/>
                  </a:lnTo>
                  <a:lnTo>
                    <a:pt x="1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58" name="Freeform 29"/>
            <p:cNvSpPr>
              <a:spLocks noEditPoints="1"/>
            </p:cNvSpPr>
            <p:nvPr/>
          </p:nvSpPr>
          <p:spPr bwMode="auto">
            <a:xfrm>
              <a:off x="16189329" y="2822576"/>
              <a:ext cx="22225" cy="182563"/>
            </a:xfrm>
            <a:custGeom>
              <a:avLst/>
              <a:gdLst>
                <a:gd name="T0" fmla="*/ 0 w 14"/>
                <a:gd name="T1" fmla="*/ 0 h 115"/>
                <a:gd name="T2" fmla="*/ 14 w 14"/>
                <a:gd name="T3" fmla="*/ 0 h 115"/>
                <a:gd name="T4" fmla="*/ 14 w 14"/>
                <a:gd name="T5" fmla="*/ 16 h 115"/>
                <a:gd name="T6" fmla="*/ 0 w 14"/>
                <a:gd name="T7" fmla="*/ 16 h 115"/>
                <a:gd name="T8" fmla="*/ 0 w 14"/>
                <a:gd name="T9" fmla="*/ 0 h 115"/>
                <a:gd name="T10" fmla="*/ 0 w 14"/>
                <a:gd name="T11" fmla="*/ 30 h 115"/>
                <a:gd name="T12" fmla="*/ 14 w 14"/>
                <a:gd name="T13" fmla="*/ 30 h 115"/>
                <a:gd name="T14" fmla="*/ 14 w 14"/>
                <a:gd name="T15" fmla="*/ 115 h 115"/>
                <a:gd name="T16" fmla="*/ 0 w 14"/>
                <a:gd name="T17" fmla="*/ 115 h 115"/>
                <a:gd name="T18" fmla="*/ 0 w 14"/>
                <a:gd name="T19" fmla="*/ 3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" h="115">
                  <a:moveTo>
                    <a:pt x="0" y="0"/>
                  </a:moveTo>
                  <a:lnTo>
                    <a:pt x="14" y="0"/>
                  </a:lnTo>
                  <a:lnTo>
                    <a:pt x="14" y="16"/>
                  </a:lnTo>
                  <a:lnTo>
                    <a:pt x="0" y="16"/>
                  </a:lnTo>
                  <a:lnTo>
                    <a:pt x="0" y="0"/>
                  </a:lnTo>
                  <a:close/>
                  <a:moveTo>
                    <a:pt x="0" y="30"/>
                  </a:moveTo>
                  <a:lnTo>
                    <a:pt x="14" y="30"/>
                  </a:lnTo>
                  <a:lnTo>
                    <a:pt x="14" y="115"/>
                  </a:lnTo>
                  <a:lnTo>
                    <a:pt x="0" y="115"/>
                  </a:lnTo>
                  <a:lnTo>
                    <a:pt x="0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59" name="Freeform 30"/>
            <p:cNvSpPr>
              <a:spLocks/>
            </p:cNvSpPr>
            <p:nvPr/>
          </p:nvSpPr>
          <p:spPr bwMode="auto">
            <a:xfrm>
              <a:off x="16240129" y="2867026"/>
              <a:ext cx="112713" cy="141288"/>
            </a:xfrm>
            <a:custGeom>
              <a:avLst/>
              <a:gdLst>
                <a:gd name="T0" fmla="*/ 30 w 35"/>
                <a:gd name="T1" fmla="*/ 3 h 44"/>
                <a:gd name="T2" fmla="*/ 35 w 35"/>
                <a:gd name="T3" fmla="*/ 15 h 44"/>
                <a:gd name="T4" fmla="*/ 29 w 35"/>
                <a:gd name="T5" fmla="*/ 15 h 44"/>
                <a:gd name="T6" fmla="*/ 26 w 35"/>
                <a:gd name="T7" fmla="*/ 9 h 44"/>
                <a:gd name="T8" fmla="*/ 19 w 35"/>
                <a:gd name="T9" fmla="*/ 6 h 44"/>
                <a:gd name="T10" fmla="*/ 9 w 35"/>
                <a:gd name="T11" fmla="*/ 13 h 44"/>
                <a:gd name="T12" fmla="*/ 7 w 35"/>
                <a:gd name="T13" fmla="*/ 23 h 44"/>
                <a:gd name="T14" fmla="*/ 10 w 35"/>
                <a:gd name="T15" fmla="*/ 34 h 44"/>
                <a:gd name="T16" fmla="*/ 18 w 35"/>
                <a:gd name="T17" fmla="*/ 38 h 44"/>
                <a:gd name="T18" fmla="*/ 25 w 35"/>
                <a:gd name="T19" fmla="*/ 35 h 44"/>
                <a:gd name="T20" fmla="*/ 29 w 35"/>
                <a:gd name="T21" fmla="*/ 28 h 44"/>
                <a:gd name="T22" fmla="*/ 35 w 35"/>
                <a:gd name="T23" fmla="*/ 28 h 44"/>
                <a:gd name="T24" fmla="*/ 30 w 35"/>
                <a:gd name="T25" fmla="*/ 40 h 44"/>
                <a:gd name="T26" fmla="*/ 18 w 35"/>
                <a:gd name="T27" fmla="*/ 44 h 44"/>
                <a:gd name="T28" fmla="*/ 5 w 35"/>
                <a:gd name="T29" fmla="*/ 38 h 44"/>
                <a:gd name="T30" fmla="*/ 0 w 35"/>
                <a:gd name="T31" fmla="*/ 23 h 44"/>
                <a:gd name="T32" fmla="*/ 5 w 35"/>
                <a:gd name="T33" fmla="*/ 6 h 44"/>
                <a:gd name="T34" fmla="*/ 19 w 35"/>
                <a:gd name="T35" fmla="*/ 0 h 44"/>
                <a:gd name="T36" fmla="*/ 30 w 35"/>
                <a:gd name="T37" fmla="*/ 3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5" h="44">
                  <a:moveTo>
                    <a:pt x="30" y="3"/>
                  </a:moveTo>
                  <a:cubicBezTo>
                    <a:pt x="33" y="6"/>
                    <a:pt x="35" y="10"/>
                    <a:pt x="35" y="15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8" y="13"/>
                    <a:pt x="27" y="11"/>
                    <a:pt x="26" y="9"/>
                  </a:cubicBezTo>
                  <a:cubicBezTo>
                    <a:pt x="24" y="7"/>
                    <a:pt x="22" y="6"/>
                    <a:pt x="19" y="6"/>
                  </a:cubicBezTo>
                  <a:cubicBezTo>
                    <a:pt x="14" y="6"/>
                    <a:pt x="11" y="8"/>
                    <a:pt x="9" y="13"/>
                  </a:cubicBezTo>
                  <a:cubicBezTo>
                    <a:pt x="8" y="16"/>
                    <a:pt x="7" y="19"/>
                    <a:pt x="7" y="23"/>
                  </a:cubicBezTo>
                  <a:cubicBezTo>
                    <a:pt x="7" y="27"/>
                    <a:pt x="8" y="31"/>
                    <a:pt x="10" y="34"/>
                  </a:cubicBezTo>
                  <a:cubicBezTo>
                    <a:pt x="12" y="37"/>
                    <a:pt x="14" y="38"/>
                    <a:pt x="18" y="38"/>
                  </a:cubicBezTo>
                  <a:cubicBezTo>
                    <a:pt x="21" y="38"/>
                    <a:pt x="23" y="37"/>
                    <a:pt x="25" y="35"/>
                  </a:cubicBezTo>
                  <a:cubicBezTo>
                    <a:pt x="27" y="34"/>
                    <a:pt x="28" y="31"/>
                    <a:pt x="29" y="28"/>
                  </a:cubicBezTo>
                  <a:cubicBezTo>
                    <a:pt x="35" y="28"/>
                    <a:pt x="35" y="28"/>
                    <a:pt x="35" y="28"/>
                  </a:cubicBezTo>
                  <a:cubicBezTo>
                    <a:pt x="35" y="34"/>
                    <a:pt x="33" y="38"/>
                    <a:pt x="30" y="40"/>
                  </a:cubicBezTo>
                  <a:cubicBezTo>
                    <a:pt x="27" y="43"/>
                    <a:pt x="23" y="44"/>
                    <a:pt x="18" y="44"/>
                  </a:cubicBezTo>
                  <a:cubicBezTo>
                    <a:pt x="12" y="44"/>
                    <a:pt x="8" y="42"/>
                    <a:pt x="5" y="38"/>
                  </a:cubicBezTo>
                  <a:cubicBezTo>
                    <a:pt x="1" y="34"/>
                    <a:pt x="0" y="29"/>
                    <a:pt x="0" y="23"/>
                  </a:cubicBezTo>
                  <a:cubicBezTo>
                    <a:pt x="0" y="16"/>
                    <a:pt x="2" y="10"/>
                    <a:pt x="5" y="6"/>
                  </a:cubicBezTo>
                  <a:cubicBezTo>
                    <a:pt x="9" y="2"/>
                    <a:pt x="13" y="0"/>
                    <a:pt x="19" y="0"/>
                  </a:cubicBezTo>
                  <a:cubicBezTo>
                    <a:pt x="23" y="0"/>
                    <a:pt x="27" y="1"/>
                    <a:pt x="30" y="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60" name="Freeform 31"/>
            <p:cNvSpPr>
              <a:spLocks noEditPoints="1"/>
            </p:cNvSpPr>
            <p:nvPr/>
          </p:nvSpPr>
          <p:spPr bwMode="auto">
            <a:xfrm>
              <a:off x="16371892" y="2867026"/>
              <a:ext cx="120650" cy="141288"/>
            </a:xfrm>
            <a:custGeom>
              <a:avLst/>
              <a:gdLst>
                <a:gd name="T0" fmla="*/ 28 w 38"/>
                <a:gd name="T1" fmla="*/ 2 h 44"/>
                <a:gd name="T2" fmla="*/ 34 w 38"/>
                <a:gd name="T3" fmla="*/ 8 h 44"/>
                <a:gd name="T4" fmla="*/ 37 w 38"/>
                <a:gd name="T5" fmla="*/ 15 h 44"/>
                <a:gd name="T6" fmla="*/ 38 w 38"/>
                <a:gd name="T7" fmla="*/ 24 h 44"/>
                <a:gd name="T8" fmla="*/ 7 w 38"/>
                <a:gd name="T9" fmla="*/ 24 h 44"/>
                <a:gd name="T10" fmla="*/ 10 w 38"/>
                <a:gd name="T11" fmla="*/ 34 h 44"/>
                <a:gd name="T12" fmla="*/ 19 w 38"/>
                <a:gd name="T13" fmla="*/ 38 h 44"/>
                <a:gd name="T14" fmla="*/ 28 w 38"/>
                <a:gd name="T15" fmla="*/ 35 h 44"/>
                <a:gd name="T16" fmla="*/ 30 w 38"/>
                <a:gd name="T17" fmla="*/ 30 h 44"/>
                <a:gd name="T18" fmla="*/ 37 w 38"/>
                <a:gd name="T19" fmla="*/ 30 h 44"/>
                <a:gd name="T20" fmla="*/ 35 w 38"/>
                <a:gd name="T21" fmla="*/ 35 h 44"/>
                <a:gd name="T22" fmla="*/ 32 w 38"/>
                <a:gd name="T23" fmla="*/ 39 h 44"/>
                <a:gd name="T24" fmla="*/ 24 w 38"/>
                <a:gd name="T25" fmla="*/ 44 h 44"/>
                <a:gd name="T26" fmla="*/ 18 w 38"/>
                <a:gd name="T27" fmla="*/ 44 h 44"/>
                <a:gd name="T28" fmla="*/ 5 w 38"/>
                <a:gd name="T29" fmla="*/ 39 h 44"/>
                <a:gd name="T30" fmla="*/ 0 w 38"/>
                <a:gd name="T31" fmla="*/ 23 h 44"/>
                <a:gd name="T32" fmla="*/ 5 w 38"/>
                <a:gd name="T33" fmla="*/ 7 h 44"/>
                <a:gd name="T34" fmla="*/ 19 w 38"/>
                <a:gd name="T35" fmla="*/ 0 h 44"/>
                <a:gd name="T36" fmla="*/ 28 w 38"/>
                <a:gd name="T37" fmla="*/ 2 h 44"/>
                <a:gd name="T38" fmla="*/ 30 w 38"/>
                <a:gd name="T39" fmla="*/ 19 h 44"/>
                <a:gd name="T40" fmla="*/ 28 w 38"/>
                <a:gd name="T41" fmla="*/ 11 h 44"/>
                <a:gd name="T42" fmla="*/ 19 w 38"/>
                <a:gd name="T43" fmla="*/ 6 h 44"/>
                <a:gd name="T44" fmla="*/ 11 w 38"/>
                <a:gd name="T45" fmla="*/ 10 h 44"/>
                <a:gd name="T46" fmla="*/ 8 w 38"/>
                <a:gd name="T47" fmla="*/ 19 h 44"/>
                <a:gd name="T48" fmla="*/ 30 w 38"/>
                <a:gd name="T49" fmla="*/ 19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8" h="44">
                  <a:moveTo>
                    <a:pt x="28" y="2"/>
                  </a:moveTo>
                  <a:cubicBezTo>
                    <a:pt x="31" y="4"/>
                    <a:pt x="33" y="6"/>
                    <a:pt x="34" y="8"/>
                  </a:cubicBezTo>
                  <a:cubicBezTo>
                    <a:pt x="36" y="10"/>
                    <a:pt x="37" y="12"/>
                    <a:pt x="37" y="15"/>
                  </a:cubicBezTo>
                  <a:cubicBezTo>
                    <a:pt x="37" y="17"/>
                    <a:pt x="38" y="20"/>
                    <a:pt x="38" y="24"/>
                  </a:cubicBezTo>
                  <a:cubicBezTo>
                    <a:pt x="7" y="24"/>
                    <a:pt x="7" y="24"/>
                    <a:pt x="7" y="24"/>
                  </a:cubicBezTo>
                  <a:cubicBezTo>
                    <a:pt x="7" y="29"/>
                    <a:pt x="8" y="32"/>
                    <a:pt x="10" y="34"/>
                  </a:cubicBezTo>
                  <a:cubicBezTo>
                    <a:pt x="12" y="37"/>
                    <a:pt x="15" y="38"/>
                    <a:pt x="19" y="38"/>
                  </a:cubicBezTo>
                  <a:cubicBezTo>
                    <a:pt x="23" y="38"/>
                    <a:pt x="25" y="37"/>
                    <a:pt x="28" y="35"/>
                  </a:cubicBezTo>
                  <a:cubicBezTo>
                    <a:pt x="29" y="33"/>
                    <a:pt x="30" y="32"/>
                    <a:pt x="30" y="30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7" y="31"/>
                    <a:pt x="36" y="33"/>
                    <a:pt x="35" y="35"/>
                  </a:cubicBezTo>
                  <a:cubicBezTo>
                    <a:pt x="34" y="37"/>
                    <a:pt x="33" y="38"/>
                    <a:pt x="32" y="39"/>
                  </a:cubicBezTo>
                  <a:cubicBezTo>
                    <a:pt x="30" y="42"/>
                    <a:pt x="27" y="43"/>
                    <a:pt x="24" y="44"/>
                  </a:cubicBezTo>
                  <a:cubicBezTo>
                    <a:pt x="22" y="44"/>
                    <a:pt x="20" y="44"/>
                    <a:pt x="18" y="44"/>
                  </a:cubicBezTo>
                  <a:cubicBezTo>
                    <a:pt x="13" y="44"/>
                    <a:pt x="9" y="42"/>
                    <a:pt x="5" y="39"/>
                  </a:cubicBezTo>
                  <a:cubicBezTo>
                    <a:pt x="2" y="35"/>
                    <a:pt x="0" y="30"/>
                    <a:pt x="0" y="23"/>
                  </a:cubicBezTo>
                  <a:cubicBezTo>
                    <a:pt x="0" y="16"/>
                    <a:pt x="2" y="11"/>
                    <a:pt x="5" y="7"/>
                  </a:cubicBezTo>
                  <a:cubicBezTo>
                    <a:pt x="9" y="2"/>
                    <a:pt x="14" y="0"/>
                    <a:pt x="19" y="0"/>
                  </a:cubicBezTo>
                  <a:cubicBezTo>
                    <a:pt x="22" y="0"/>
                    <a:pt x="25" y="1"/>
                    <a:pt x="28" y="2"/>
                  </a:cubicBezTo>
                  <a:moveTo>
                    <a:pt x="30" y="19"/>
                  </a:moveTo>
                  <a:cubicBezTo>
                    <a:pt x="30" y="16"/>
                    <a:pt x="29" y="13"/>
                    <a:pt x="28" y="11"/>
                  </a:cubicBezTo>
                  <a:cubicBezTo>
                    <a:pt x="27" y="8"/>
                    <a:pt x="23" y="6"/>
                    <a:pt x="19" y="6"/>
                  </a:cubicBezTo>
                  <a:cubicBezTo>
                    <a:pt x="16" y="6"/>
                    <a:pt x="13" y="8"/>
                    <a:pt x="11" y="10"/>
                  </a:cubicBezTo>
                  <a:cubicBezTo>
                    <a:pt x="9" y="12"/>
                    <a:pt x="8" y="15"/>
                    <a:pt x="8" y="19"/>
                  </a:cubicBezTo>
                  <a:lnTo>
                    <a:pt x="30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61" name="Freeform 32"/>
            <p:cNvSpPr>
              <a:spLocks/>
            </p:cNvSpPr>
            <p:nvPr/>
          </p:nvSpPr>
          <p:spPr bwMode="auto">
            <a:xfrm>
              <a:off x="16514767" y="2867026"/>
              <a:ext cx="107950" cy="141288"/>
            </a:xfrm>
            <a:custGeom>
              <a:avLst/>
              <a:gdLst>
                <a:gd name="T0" fmla="*/ 6 w 34"/>
                <a:gd name="T1" fmla="*/ 30 h 44"/>
                <a:gd name="T2" fmla="*/ 8 w 34"/>
                <a:gd name="T3" fmla="*/ 35 h 44"/>
                <a:gd name="T4" fmla="*/ 18 w 34"/>
                <a:gd name="T5" fmla="*/ 39 h 44"/>
                <a:gd name="T6" fmla="*/ 24 w 34"/>
                <a:gd name="T7" fmla="*/ 37 h 44"/>
                <a:gd name="T8" fmla="*/ 28 w 34"/>
                <a:gd name="T9" fmla="*/ 32 h 44"/>
                <a:gd name="T10" fmla="*/ 25 w 34"/>
                <a:gd name="T11" fmla="*/ 28 h 44"/>
                <a:gd name="T12" fmla="*/ 19 w 34"/>
                <a:gd name="T13" fmla="*/ 26 h 44"/>
                <a:gd name="T14" fmla="*/ 13 w 34"/>
                <a:gd name="T15" fmla="*/ 24 h 44"/>
                <a:gd name="T16" fmla="*/ 5 w 34"/>
                <a:gd name="T17" fmla="*/ 21 h 44"/>
                <a:gd name="T18" fmla="*/ 1 w 34"/>
                <a:gd name="T19" fmla="*/ 13 h 44"/>
                <a:gd name="T20" fmla="*/ 5 w 34"/>
                <a:gd name="T21" fmla="*/ 4 h 44"/>
                <a:gd name="T22" fmla="*/ 17 w 34"/>
                <a:gd name="T23" fmla="*/ 0 h 44"/>
                <a:gd name="T24" fmla="*/ 30 w 34"/>
                <a:gd name="T25" fmla="*/ 6 h 44"/>
                <a:gd name="T26" fmla="*/ 33 w 34"/>
                <a:gd name="T27" fmla="*/ 13 h 44"/>
                <a:gd name="T28" fmla="*/ 26 w 34"/>
                <a:gd name="T29" fmla="*/ 13 h 44"/>
                <a:gd name="T30" fmla="*/ 25 w 34"/>
                <a:gd name="T31" fmla="*/ 9 h 44"/>
                <a:gd name="T32" fmla="*/ 16 w 34"/>
                <a:gd name="T33" fmla="*/ 6 h 44"/>
                <a:gd name="T34" fmla="*/ 10 w 34"/>
                <a:gd name="T35" fmla="*/ 8 h 44"/>
                <a:gd name="T36" fmla="*/ 8 w 34"/>
                <a:gd name="T37" fmla="*/ 12 h 44"/>
                <a:gd name="T38" fmla="*/ 11 w 34"/>
                <a:gd name="T39" fmla="*/ 16 h 44"/>
                <a:gd name="T40" fmla="*/ 15 w 34"/>
                <a:gd name="T41" fmla="*/ 18 h 44"/>
                <a:gd name="T42" fmla="*/ 20 w 34"/>
                <a:gd name="T43" fmla="*/ 19 h 44"/>
                <a:gd name="T44" fmla="*/ 30 w 34"/>
                <a:gd name="T45" fmla="*/ 22 h 44"/>
                <a:gd name="T46" fmla="*/ 34 w 34"/>
                <a:gd name="T47" fmla="*/ 31 h 44"/>
                <a:gd name="T48" fmla="*/ 30 w 34"/>
                <a:gd name="T49" fmla="*/ 40 h 44"/>
                <a:gd name="T50" fmla="*/ 17 w 34"/>
                <a:gd name="T51" fmla="*/ 44 h 44"/>
                <a:gd name="T52" fmla="*/ 4 w 34"/>
                <a:gd name="T53" fmla="*/ 40 h 44"/>
                <a:gd name="T54" fmla="*/ 0 w 34"/>
                <a:gd name="T55" fmla="*/ 30 h 44"/>
                <a:gd name="T56" fmla="*/ 6 w 34"/>
                <a:gd name="T57" fmla="*/ 3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4" h="44">
                  <a:moveTo>
                    <a:pt x="6" y="30"/>
                  </a:moveTo>
                  <a:cubicBezTo>
                    <a:pt x="7" y="32"/>
                    <a:pt x="7" y="34"/>
                    <a:pt x="8" y="35"/>
                  </a:cubicBezTo>
                  <a:cubicBezTo>
                    <a:pt x="10" y="37"/>
                    <a:pt x="13" y="39"/>
                    <a:pt x="18" y="39"/>
                  </a:cubicBezTo>
                  <a:cubicBezTo>
                    <a:pt x="20" y="39"/>
                    <a:pt x="22" y="38"/>
                    <a:pt x="24" y="37"/>
                  </a:cubicBezTo>
                  <a:cubicBezTo>
                    <a:pt x="27" y="36"/>
                    <a:pt x="28" y="34"/>
                    <a:pt x="28" y="32"/>
                  </a:cubicBezTo>
                  <a:cubicBezTo>
                    <a:pt x="28" y="30"/>
                    <a:pt x="27" y="28"/>
                    <a:pt x="25" y="28"/>
                  </a:cubicBezTo>
                  <a:cubicBezTo>
                    <a:pt x="24" y="27"/>
                    <a:pt x="22" y="26"/>
                    <a:pt x="19" y="26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0" y="23"/>
                    <a:pt x="7" y="22"/>
                    <a:pt x="5" y="21"/>
                  </a:cubicBezTo>
                  <a:cubicBezTo>
                    <a:pt x="2" y="19"/>
                    <a:pt x="1" y="17"/>
                    <a:pt x="1" y="13"/>
                  </a:cubicBezTo>
                  <a:cubicBezTo>
                    <a:pt x="1" y="9"/>
                    <a:pt x="2" y="6"/>
                    <a:pt x="5" y="4"/>
                  </a:cubicBezTo>
                  <a:cubicBezTo>
                    <a:pt x="8" y="1"/>
                    <a:pt x="12" y="0"/>
                    <a:pt x="17" y="0"/>
                  </a:cubicBezTo>
                  <a:cubicBezTo>
                    <a:pt x="23" y="0"/>
                    <a:pt x="28" y="2"/>
                    <a:pt x="30" y="6"/>
                  </a:cubicBezTo>
                  <a:cubicBezTo>
                    <a:pt x="32" y="8"/>
                    <a:pt x="33" y="11"/>
                    <a:pt x="33" y="13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6" y="12"/>
                    <a:pt x="26" y="10"/>
                    <a:pt x="25" y="9"/>
                  </a:cubicBezTo>
                  <a:cubicBezTo>
                    <a:pt x="23" y="7"/>
                    <a:pt x="20" y="6"/>
                    <a:pt x="16" y="6"/>
                  </a:cubicBezTo>
                  <a:cubicBezTo>
                    <a:pt x="13" y="6"/>
                    <a:pt x="11" y="7"/>
                    <a:pt x="10" y="8"/>
                  </a:cubicBezTo>
                  <a:cubicBezTo>
                    <a:pt x="9" y="9"/>
                    <a:pt x="8" y="10"/>
                    <a:pt x="8" y="12"/>
                  </a:cubicBezTo>
                  <a:cubicBezTo>
                    <a:pt x="8" y="13"/>
                    <a:pt x="9" y="15"/>
                    <a:pt x="11" y="16"/>
                  </a:cubicBezTo>
                  <a:cubicBezTo>
                    <a:pt x="12" y="17"/>
                    <a:pt x="13" y="17"/>
                    <a:pt x="15" y="18"/>
                  </a:cubicBezTo>
                  <a:cubicBezTo>
                    <a:pt x="20" y="19"/>
                    <a:pt x="20" y="19"/>
                    <a:pt x="20" y="19"/>
                  </a:cubicBezTo>
                  <a:cubicBezTo>
                    <a:pt x="25" y="20"/>
                    <a:pt x="29" y="21"/>
                    <a:pt x="30" y="22"/>
                  </a:cubicBezTo>
                  <a:cubicBezTo>
                    <a:pt x="33" y="24"/>
                    <a:pt x="34" y="27"/>
                    <a:pt x="34" y="31"/>
                  </a:cubicBezTo>
                  <a:cubicBezTo>
                    <a:pt x="34" y="35"/>
                    <a:pt x="33" y="38"/>
                    <a:pt x="30" y="40"/>
                  </a:cubicBezTo>
                  <a:cubicBezTo>
                    <a:pt x="27" y="43"/>
                    <a:pt x="23" y="44"/>
                    <a:pt x="17" y="44"/>
                  </a:cubicBezTo>
                  <a:cubicBezTo>
                    <a:pt x="11" y="44"/>
                    <a:pt x="6" y="43"/>
                    <a:pt x="4" y="40"/>
                  </a:cubicBezTo>
                  <a:cubicBezTo>
                    <a:pt x="1" y="37"/>
                    <a:pt x="0" y="34"/>
                    <a:pt x="0" y="30"/>
                  </a:cubicBezTo>
                  <a:lnTo>
                    <a:pt x="6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</p:grpSp>
      <p:sp>
        <p:nvSpPr>
          <p:cNvPr id="91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995363" y="5619202"/>
            <a:ext cx="6142036" cy="275612"/>
          </a:xfrm>
        </p:spPr>
        <p:txBody>
          <a:bodyPr tIns="0" bIns="0" anchor="b"/>
          <a:lstStyle>
            <a:lvl1pPr marL="0" indent="0" algn="l">
              <a:lnSpc>
                <a:spcPct val="100000"/>
              </a:lnSpc>
              <a:buNone/>
              <a:defRPr lang="en-GB" sz="1500" b="0" kern="1200" baseline="0" noProof="0" dirty="0">
                <a:solidFill>
                  <a:schemeClr val="bg1"/>
                </a:solidFill>
                <a:latin typeface="+mn-lt"/>
                <a:ea typeface="+mn-ea"/>
                <a:cs typeface="ING Me" pitchFamily="2" charset="0"/>
              </a:defRPr>
            </a:lvl1pPr>
            <a:lvl2pPr>
              <a:defRPr sz="2200">
                <a:solidFill>
                  <a:srgbClr val="000000"/>
                </a:solidFill>
              </a:defRPr>
            </a:lvl2pPr>
            <a:lvl3pPr>
              <a:defRPr sz="2200">
                <a:solidFill>
                  <a:srgbClr val="000000"/>
                </a:solidFill>
              </a:defRPr>
            </a:lvl3pPr>
            <a:lvl4pPr>
              <a:defRPr sz="2200">
                <a:solidFill>
                  <a:srgbClr val="000000"/>
                </a:solidFill>
              </a:defRPr>
            </a:lvl4pPr>
            <a:lvl5pPr>
              <a:defRPr sz="2200">
                <a:solidFill>
                  <a:srgbClr val="000000"/>
                </a:solidFill>
              </a:defRPr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GB" noProof="0" dirty="0"/>
              <a:t>Click to edit presenter name</a:t>
            </a:r>
          </a:p>
        </p:txBody>
      </p:sp>
      <p:grpSp>
        <p:nvGrpSpPr>
          <p:cNvPr id="113" name="Group 112"/>
          <p:cNvGrpSpPr/>
          <p:nvPr userDrawn="1"/>
        </p:nvGrpSpPr>
        <p:grpSpPr>
          <a:xfrm>
            <a:off x="12263438" y="0"/>
            <a:ext cx="3681702" cy="3436620"/>
            <a:chOff x="12263438" y="0"/>
            <a:chExt cx="3681702" cy="3436620"/>
          </a:xfrm>
        </p:grpSpPr>
        <p:sp>
          <p:nvSpPr>
            <p:cNvPr id="114" name="Rectangle 104"/>
            <p:cNvSpPr>
              <a:spLocks noChangeArrowheads="1"/>
            </p:cNvSpPr>
            <p:nvPr userDrawn="1"/>
          </p:nvSpPr>
          <p:spPr bwMode="gray">
            <a:xfrm>
              <a:off x="12263438" y="0"/>
              <a:ext cx="3681702" cy="3436620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 noProof="0" dirty="0">
                <a:solidFill>
                  <a:schemeClr val="tx1"/>
                </a:solidFill>
              </a:endParaRPr>
            </a:p>
          </p:txBody>
        </p:sp>
        <p:sp>
          <p:nvSpPr>
            <p:cNvPr id="115" name="Rectangle 105"/>
            <p:cNvSpPr>
              <a:spLocks noChangeArrowheads="1"/>
            </p:cNvSpPr>
            <p:nvPr userDrawn="1"/>
          </p:nvSpPr>
          <p:spPr bwMode="gray">
            <a:xfrm>
              <a:off x="14195425" y="601407"/>
              <a:ext cx="215900" cy="21522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16" name="Rectangle 106"/>
            <p:cNvSpPr>
              <a:spLocks noChangeArrowheads="1"/>
            </p:cNvSpPr>
            <p:nvPr userDrawn="1"/>
          </p:nvSpPr>
          <p:spPr bwMode="gray">
            <a:xfrm>
              <a:off x="14485938" y="601407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Grey 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244, 244, 244</a:t>
              </a:r>
            </a:p>
          </p:txBody>
        </p:sp>
        <p:sp>
          <p:nvSpPr>
            <p:cNvPr id="117" name="Rectangle 107"/>
            <p:cNvSpPr>
              <a:spLocks noChangeArrowheads="1"/>
            </p:cNvSpPr>
            <p:nvPr userDrawn="1"/>
          </p:nvSpPr>
          <p:spPr bwMode="gray">
            <a:xfrm>
              <a:off x="14195425" y="922551"/>
              <a:ext cx="215900" cy="21522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18" name="Rectangle 108"/>
            <p:cNvSpPr>
              <a:spLocks noChangeArrowheads="1"/>
            </p:cNvSpPr>
            <p:nvPr userDrawn="1"/>
          </p:nvSpPr>
          <p:spPr bwMode="gray">
            <a:xfrm>
              <a:off x="14485938" y="922551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Text Colour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112, 111, 111</a:t>
              </a:r>
            </a:p>
          </p:txBody>
        </p:sp>
        <p:sp>
          <p:nvSpPr>
            <p:cNvPr id="119" name="Rectangle 113"/>
            <p:cNvSpPr>
              <a:spLocks noChangeArrowheads="1"/>
            </p:cNvSpPr>
            <p:nvPr userDrawn="1"/>
          </p:nvSpPr>
          <p:spPr bwMode="gray">
            <a:xfrm>
              <a:off x="12427995" y="150750"/>
              <a:ext cx="1692000" cy="1491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200" b="1" dirty="0">
                  <a:solidFill>
                    <a:schemeClr val="tx1"/>
                  </a:solidFill>
                  <a:latin typeface="+mj-lt"/>
                </a:rPr>
                <a:t>COLOUR GUIDELINES</a:t>
              </a:r>
            </a:p>
          </p:txBody>
        </p:sp>
        <p:sp>
          <p:nvSpPr>
            <p:cNvPr id="120" name="Rectangle 109"/>
            <p:cNvSpPr>
              <a:spLocks noChangeArrowheads="1"/>
            </p:cNvSpPr>
            <p:nvPr/>
          </p:nvSpPr>
          <p:spPr bwMode="gray">
            <a:xfrm>
              <a:off x="14195425" y="1466973"/>
              <a:ext cx="215900" cy="21522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21" name="Rectangle 110"/>
            <p:cNvSpPr>
              <a:spLocks noChangeArrowheads="1"/>
            </p:cNvSpPr>
            <p:nvPr/>
          </p:nvSpPr>
          <p:spPr bwMode="gray">
            <a:xfrm>
              <a:off x="14485938" y="1466973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Blue Tint 2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0, 105, 180</a:t>
              </a:r>
            </a:p>
          </p:txBody>
        </p:sp>
        <p:sp>
          <p:nvSpPr>
            <p:cNvPr id="122" name="Rectangle 111"/>
            <p:cNvSpPr>
              <a:spLocks noChangeArrowheads="1"/>
            </p:cNvSpPr>
            <p:nvPr/>
          </p:nvSpPr>
          <p:spPr bwMode="gray">
            <a:xfrm>
              <a:off x="14195425" y="1785022"/>
              <a:ext cx="215900" cy="21522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23" name="Rectangle 112"/>
            <p:cNvSpPr>
              <a:spLocks noChangeArrowheads="1"/>
            </p:cNvSpPr>
            <p:nvPr/>
          </p:nvSpPr>
          <p:spPr bwMode="gray">
            <a:xfrm>
              <a:off x="14485938" y="17850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Blue Tint 4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0, 149, 219 </a:t>
              </a:r>
            </a:p>
          </p:txBody>
        </p:sp>
        <p:sp>
          <p:nvSpPr>
            <p:cNvPr id="124" name="Rectangle 113"/>
            <p:cNvSpPr>
              <a:spLocks noChangeArrowheads="1"/>
            </p:cNvSpPr>
            <p:nvPr userDrawn="1"/>
          </p:nvSpPr>
          <p:spPr bwMode="gray">
            <a:xfrm>
              <a:off x="12427995" y="1259970"/>
              <a:ext cx="1692000" cy="1491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b="1" dirty="0">
                  <a:solidFill>
                    <a:schemeClr val="tx1"/>
                  </a:solidFill>
                  <a:latin typeface="+mj-lt"/>
                </a:rPr>
                <a:t>SECONDARY COLOURS (SC)</a:t>
              </a:r>
            </a:p>
          </p:txBody>
        </p:sp>
        <p:sp>
          <p:nvSpPr>
            <p:cNvPr id="125" name="Rectangle 105"/>
            <p:cNvSpPr>
              <a:spLocks noChangeArrowheads="1"/>
            </p:cNvSpPr>
            <p:nvPr userDrawn="1"/>
          </p:nvSpPr>
          <p:spPr bwMode="gray">
            <a:xfrm>
              <a:off x="12427995" y="601407"/>
              <a:ext cx="215900" cy="21522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26" name="Rectangle 106"/>
            <p:cNvSpPr>
              <a:spLocks noChangeArrowheads="1"/>
            </p:cNvSpPr>
            <p:nvPr userDrawn="1"/>
          </p:nvSpPr>
          <p:spPr bwMode="gray">
            <a:xfrm>
              <a:off x="12718508" y="601407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Levi 9 Blue 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=20, 52, 160</a:t>
              </a:r>
            </a:p>
          </p:txBody>
        </p:sp>
        <p:sp>
          <p:nvSpPr>
            <p:cNvPr id="127" name="Rectangle 107"/>
            <p:cNvSpPr>
              <a:spLocks noChangeArrowheads="1"/>
            </p:cNvSpPr>
            <p:nvPr userDrawn="1"/>
          </p:nvSpPr>
          <p:spPr bwMode="gray">
            <a:xfrm>
              <a:off x="12427995" y="922551"/>
              <a:ext cx="215900" cy="2152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28" name="Rectangle 108"/>
            <p:cNvSpPr>
              <a:spLocks noChangeArrowheads="1"/>
            </p:cNvSpPr>
            <p:nvPr userDrawn="1"/>
          </p:nvSpPr>
          <p:spPr bwMode="gray">
            <a:xfrm>
              <a:off x="12718508" y="922551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White 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255, 255, 255</a:t>
              </a:r>
            </a:p>
          </p:txBody>
        </p:sp>
        <p:sp>
          <p:nvSpPr>
            <p:cNvPr id="129" name="Rectangle 109"/>
            <p:cNvSpPr>
              <a:spLocks noChangeArrowheads="1"/>
            </p:cNvSpPr>
            <p:nvPr userDrawn="1"/>
          </p:nvSpPr>
          <p:spPr bwMode="gray">
            <a:xfrm>
              <a:off x="12427995" y="1466973"/>
              <a:ext cx="215900" cy="21522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30" name="Rectangle 110"/>
            <p:cNvSpPr>
              <a:spLocks noChangeArrowheads="1"/>
            </p:cNvSpPr>
            <p:nvPr userDrawn="1"/>
          </p:nvSpPr>
          <p:spPr bwMode="gray">
            <a:xfrm>
              <a:off x="12718508" y="1466973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Blue Tint 1 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0, 79, 159</a:t>
              </a:r>
            </a:p>
          </p:txBody>
        </p:sp>
        <p:sp>
          <p:nvSpPr>
            <p:cNvPr id="131" name="Rectangle 111"/>
            <p:cNvSpPr>
              <a:spLocks noChangeArrowheads="1"/>
            </p:cNvSpPr>
            <p:nvPr userDrawn="1"/>
          </p:nvSpPr>
          <p:spPr bwMode="gray">
            <a:xfrm>
              <a:off x="12427995" y="1785022"/>
              <a:ext cx="215900" cy="21522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32" name="Rectangle 112"/>
            <p:cNvSpPr>
              <a:spLocks noChangeArrowheads="1"/>
            </p:cNvSpPr>
            <p:nvPr userDrawn="1"/>
          </p:nvSpPr>
          <p:spPr bwMode="gray">
            <a:xfrm>
              <a:off x="12718508" y="17850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Blue Tint 3 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0, 128, 201</a:t>
              </a:r>
            </a:p>
          </p:txBody>
        </p:sp>
        <p:sp>
          <p:nvSpPr>
            <p:cNvPr id="133" name="Rectangle 113"/>
            <p:cNvSpPr>
              <a:spLocks noChangeArrowheads="1"/>
            </p:cNvSpPr>
            <p:nvPr userDrawn="1"/>
          </p:nvSpPr>
          <p:spPr bwMode="gray">
            <a:xfrm>
              <a:off x="12427995" y="406530"/>
              <a:ext cx="1692000" cy="1491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b="1" dirty="0">
                  <a:solidFill>
                    <a:schemeClr val="tx1"/>
                  </a:solidFill>
                  <a:latin typeface="+mj-lt"/>
                </a:rPr>
                <a:t>PRIMARY COLOURS (PC)</a:t>
              </a:r>
            </a:p>
          </p:txBody>
        </p:sp>
        <p:sp>
          <p:nvSpPr>
            <p:cNvPr id="134" name="Rectangle 133"/>
            <p:cNvSpPr>
              <a:spLocks noChangeArrowheads="1"/>
            </p:cNvSpPr>
            <p:nvPr userDrawn="1"/>
          </p:nvSpPr>
          <p:spPr bwMode="gray">
            <a:xfrm>
              <a:off x="14195425" y="2381373"/>
              <a:ext cx="215900" cy="215228"/>
            </a:xfrm>
            <a:prstGeom prst="rect">
              <a:avLst/>
            </a:prstGeom>
            <a:solidFill>
              <a:srgbClr val="FFD203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35" name="Rectangle 134"/>
            <p:cNvSpPr>
              <a:spLocks noChangeArrowheads="1"/>
            </p:cNvSpPr>
            <p:nvPr userDrawn="1"/>
          </p:nvSpPr>
          <p:spPr bwMode="gray">
            <a:xfrm>
              <a:off x="14485938" y="2381373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Pale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255, 210, 3</a:t>
              </a:r>
            </a:p>
          </p:txBody>
        </p:sp>
        <p:sp>
          <p:nvSpPr>
            <p:cNvPr id="136" name="Rectangle 135"/>
            <p:cNvSpPr>
              <a:spLocks noChangeArrowheads="1"/>
            </p:cNvSpPr>
            <p:nvPr userDrawn="1"/>
          </p:nvSpPr>
          <p:spPr bwMode="gray">
            <a:xfrm>
              <a:off x="14195425" y="2699422"/>
              <a:ext cx="215900" cy="215228"/>
            </a:xfrm>
            <a:prstGeom prst="rect">
              <a:avLst/>
            </a:prstGeom>
            <a:solidFill>
              <a:srgbClr val="FF7D77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37" name="Rectangle 136"/>
            <p:cNvSpPr>
              <a:spLocks noChangeArrowheads="1"/>
            </p:cNvSpPr>
            <p:nvPr userDrawn="1"/>
          </p:nvSpPr>
          <p:spPr bwMode="gray">
            <a:xfrm>
              <a:off x="14485938" y="26994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Pink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255, 125, 119 </a:t>
              </a:r>
            </a:p>
          </p:txBody>
        </p:sp>
        <p:sp>
          <p:nvSpPr>
            <p:cNvPr id="138" name="Rectangle 137"/>
            <p:cNvSpPr>
              <a:spLocks noChangeArrowheads="1"/>
            </p:cNvSpPr>
            <p:nvPr userDrawn="1"/>
          </p:nvSpPr>
          <p:spPr bwMode="gray">
            <a:xfrm>
              <a:off x="12427995" y="2174370"/>
              <a:ext cx="1692000" cy="1491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b="1" dirty="0">
                  <a:solidFill>
                    <a:schemeClr val="tx1"/>
                  </a:solidFill>
                  <a:latin typeface="+mj-lt"/>
                </a:rPr>
                <a:t>TERTIARY COLOURS (TC)</a:t>
              </a:r>
            </a:p>
          </p:txBody>
        </p:sp>
        <p:sp>
          <p:nvSpPr>
            <p:cNvPr id="139" name="Rectangle 109"/>
            <p:cNvSpPr>
              <a:spLocks noChangeArrowheads="1"/>
            </p:cNvSpPr>
            <p:nvPr userDrawn="1"/>
          </p:nvSpPr>
          <p:spPr bwMode="gray">
            <a:xfrm>
              <a:off x="12427995" y="2381373"/>
              <a:ext cx="215900" cy="215228"/>
            </a:xfrm>
            <a:prstGeom prst="rect">
              <a:avLst/>
            </a:prstGeom>
            <a:solidFill>
              <a:srgbClr val="F6FF00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40" name="Rectangle 110"/>
            <p:cNvSpPr>
              <a:spLocks noChangeArrowheads="1"/>
            </p:cNvSpPr>
            <p:nvPr userDrawn="1"/>
          </p:nvSpPr>
          <p:spPr bwMode="gray">
            <a:xfrm>
              <a:off x="12718508" y="2381373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Yellow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246, 255, 0</a:t>
              </a:r>
            </a:p>
          </p:txBody>
        </p:sp>
        <p:sp>
          <p:nvSpPr>
            <p:cNvPr id="141" name="Rectangle 111"/>
            <p:cNvSpPr>
              <a:spLocks noChangeArrowheads="1"/>
            </p:cNvSpPr>
            <p:nvPr userDrawn="1"/>
          </p:nvSpPr>
          <p:spPr bwMode="gray">
            <a:xfrm>
              <a:off x="12427995" y="2699422"/>
              <a:ext cx="215900" cy="215228"/>
            </a:xfrm>
            <a:prstGeom prst="rect">
              <a:avLst/>
            </a:prstGeom>
            <a:solidFill>
              <a:srgbClr val="FF6608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42" name="Rectangle 112"/>
            <p:cNvSpPr>
              <a:spLocks noChangeArrowheads="1"/>
            </p:cNvSpPr>
            <p:nvPr userDrawn="1"/>
          </p:nvSpPr>
          <p:spPr bwMode="gray">
            <a:xfrm>
              <a:off x="12718508" y="26994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Orange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255, 102, 8</a:t>
              </a:r>
            </a:p>
          </p:txBody>
        </p:sp>
        <p:sp>
          <p:nvSpPr>
            <p:cNvPr id="143" name="Rectangle 142"/>
            <p:cNvSpPr>
              <a:spLocks noChangeArrowheads="1"/>
            </p:cNvSpPr>
            <p:nvPr userDrawn="1"/>
          </p:nvSpPr>
          <p:spPr bwMode="gray">
            <a:xfrm>
              <a:off x="14195425" y="3042322"/>
              <a:ext cx="215900" cy="215228"/>
            </a:xfrm>
            <a:prstGeom prst="rect">
              <a:avLst/>
            </a:prstGeom>
            <a:solidFill>
              <a:srgbClr val="00989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44" name="Rectangle 143"/>
            <p:cNvSpPr>
              <a:spLocks noChangeArrowheads="1"/>
            </p:cNvSpPr>
            <p:nvPr userDrawn="1"/>
          </p:nvSpPr>
          <p:spPr bwMode="gray">
            <a:xfrm>
              <a:off x="14485938" y="30423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Teal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0, 152, 146</a:t>
              </a:r>
            </a:p>
          </p:txBody>
        </p:sp>
        <p:sp>
          <p:nvSpPr>
            <p:cNvPr id="145" name="Rectangle 111"/>
            <p:cNvSpPr>
              <a:spLocks noChangeArrowheads="1"/>
            </p:cNvSpPr>
            <p:nvPr userDrawn="1"/>
          </p:nvSpPr>
          <p:spPr bwMode="gray">
            <a:xfrm>
              <a:off x="12427995" y="3042322"/>
              <a:ext cx="215900" cy="215228"/>
            </a:xfrm>
            <a:prstGeom prst="rect">
              <a:avLst/>
            </a:prstGeom>
            <a:solidFill>
              <a:srgbClr val="00A13A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46" name="Rectangle 112"/>
            <p:cNvSpPr>
              <a:spLocks noChangeArrowheads="1"/>
            </p:cNvSpPr>
            <p:nvPr userDrawn="1"/>
          </p:nvSpPr>
          <p:spPr bwMode="gray">
            <a:xfrm>
              <a:off x="12718508" y="30423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Green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0, 161, 58 </a:t>
              </a:r>
            </a:p>
          </p:txBody>
        </p:sp>
      </p:grpSp>
      <p:grpSp>
        <p:nvGrpSpPr>
          <p:cNvPr id="160" name="Group 159"/>
          <p:cNvGrpSpPr/>
          <p:nvPr userDrawn="1"/>
        </p:nvGrpSpPr>
        <p:grpSpPr>
          <a:xfrm>
            <a:off x="12263437" y="3542534"/>
            <a:ext cx="3681703" cy="2424674"/>
            <a:chOff x="12263437" y="3542534"/>
            <a:chExt cx="3681703" cy="2424674"/>
          </a:xfrm>
        </p:grpSpPr>
        <p:sp>
          <p:nvSpPr>
            <p:cNvPr id="161" name="Rectangle 104"/>
            <p:cNvSpPr>
              <a:spLocks noChangeArrowheads="1"/>
            </p:cNvSpPr>
            <p:nvPr userDrawn="1"/>
          </p:nvSpPr>
          <p:spPr bwMode="gray">
            <a:xfrm>
              <a:off x="12263438" y="3542535"/>
              <a:ext cx="3681702" cy="2424673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 noProof="0" dirty="0"/>
            </a:p>
          </p:txBody>
        </p:sp>
        <p:sp>
          <p:nvSpPr>
            <p:cNvPr id="162" name="Rectangle 161"/>
            <p:cNvSpPr/>
            <p:nvPr/>
          </p:nvSpPr>
          <p:spPr bwMode="gray">
            <a:xfrm>
              <a:off x="12263437" y="3542534"/>
              <a:ext cx="2008240" cy="2248666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tIns="36000" rIns="36000" bIns="36000" rtlCol="0" anchor="t" anchorCtr="0">
              <a:noAutofit/>
            </a:bodyPr>
            <a:lstStyle/>
            <a:p>
              <a:pPr algn="l"/>
              <a:r>
                <a:rPr lang="en-GB" sz="1200" b="1" i="0" noProof="0" dirty="0">
                  <a:solidFill>
                    <a:schemeClr val="tx1"/>
                  </a:solidFill>
                  <a:latin typeface="+mj-lt"/>
                </a:rPr>
                <a:t>CROP PICTURE</a:t>
              </a:r>
            </a:p>
            <a:p>
              <a:pPr algn="l"/>
              <a:r>
                <a:rPr lang="en-GB" sz="1000" b="0" i="0" noProof="0" dirty="0">
                  <a:solidFill>
                    <a:schemeClr val="tx1"/>
                  </a:solidFill>
                </a:rPr>
                <a:t>Select picture &gt; click</a:t>
              </a:r>
              <a:r>
                <a:rPr lang="en-GB" sz="1000" b="0" i="0" baseline="0" noProof="0" dirty="0">
                  <a:solidFill>
                    <a:schemeClr val="tx1"/>
                  </a:solidFill>
                </a:rPr>
                <a:t> on tab </a:t>
              </a:r>
              <a:r>
                <a:rPr lang="en-GB" sz="1000" b="1" i="0" baseline="0" noProof="0" dirty="0">
                  <a:solidFill>
                    <a:schemeClr val="tx1"/>
                  </a:solidFill>
                </a:rPr>
                <a:t>“Picture Tools”</a:t>
              </a:r>
              <a:r>
                <a:rPr lang="en-GB" sz="1000" b="0" i="0" baseline="0" noProof="0" dirty="0">
                  <a:solidFill>
                    <a:schemeClr val="tx1"/>
                  </a:solidFill>
                </a:rPr>
                <a:t> &gt; </a:t>
              </a:r>
              <a:r>
                <a:rPr lang="en-GB" sz="1000" b="1" i="0" baseline="0" noProof="0" dirty="0">
                  <a:solidFill>
                    <a:schemeClr val="tx1"/>
                  </a:solidFill>
                </a:rPr>
                <a:t>“Format”</a:t>
              </a:r>
            </a:p>
            <a:p>
              <a:pPr algn="l"/>
              <a:endParaRPr lang="en-GB" sz="1000" b="0" i="0" baseline="0" noProof="0" dirty="0">
                <a:solidFill>
                  <a:schemeClr val="tx1"/>
                </a:solidFill>
              </a:endParaRPr>
            </a:p>
            <a:p>
              <a:pPr algn="l"/>
              <a:endParaRPr lang="en-GB" sz="1000" b="0" i="0" baseline="0" noProof="0" dirty="0">
                <a:solidFill>
                  <a:schemeClr val="tx1"/>
                </a:solidFill>
              </a:endParaRPr>
            </a:p>
            <a:p>
              <a:pPr algn="l"/>
              <a:endParaRPr lang="en-GB" sz="1000" b="0" i="0" baseline="0" noProof="0" dirty="0">
                <a:solidFill>
                  <a:schemeClr val="tx1"/>
                </a:solidFill>
              </a:endParaRPr>
            </a:p>
            <a:p>
              <a:pPr algn="l"/>
              <a:r>
                <a:rPr lang="en-GB" sz="1000" b="0" i="0" noProof="0" dirty="0">
                  <a:solidFill>
                    <a:schemeClr val="tx1"/>
                  </a:solidFill>
                </a:rPr>
                <a:t>Click</a:t>
              </a:r>
              <a:r>
                <a:rPr lang="en-GB" sz="1000" b="0" i="0" baseline="0" noProof="0" dirty="0">
                  <a:solidFill>
                    <a:schemeClr val="tx1"/>
                  </a:solidFill>
                </a:rPr>
                <a:t> on the icon above </a:t>
              </a:r>
              <a:r>
                <a:rPr lang="en-GB" sz="1000" b="1" i="0" baseline="0" noProof="0" dirty="0">
                  <a:solidFill>
                    <a:schemeClr val="tx1"/>
                  </a:solidFill>
                </a:rPr>
                <a:t>“Crop”</a:t>
              </a:r>
            </a:p>
            <a:p>
              <a:pPr algn="l"/>
              <a:endParaRPr lang="en-GB" sz="1000" b="0" i="0" baseline="0" noProof="0" dirty="0">
                <a:solidFill>
                  <a:schemeClr val="tx1"/>
                </a:solidFill>
              </a:endParaRPr>
            </a:p>
            <a:p>
              <a:pPr algn="l"/>
              <a:endParaRPr lang="en-GB" sz="1000" b="0" i="0" baseline="0" noProof="0" dirty="0">
                <a:solidFill>
                  <a:schemeClr val="tx1"/>
                </a:solidFill>
              </a:endParaRPr>
            </a:p>
            <a:p>
              <a:pPr algn="l"/>
              <a:r>
                <a:rPr lang="en-GB" sz="1000" b="0" i="0" baseline="0" noProof="0" dirty="0">
                  <a:solidFill>
                    <a:schemeClr val="tx1"/>
                  </a:solidFill>
                </a:rPr>
                <a:t>You will see crop and scale markers on the corners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000" b="0" i="0" noProof="0" dirty="0">
                  <a:solidFill>
                    <a:schemeClr val="tx1"/>
                  </a:solidFill>
                </a:rPr>
                <a:t>Use the </a:t>
              </a:r>
              <a:r>
                <a:rPr lang="en-GB" sz="1000" b="1" i="0" noProof="0" dirty="0">
                  <a:solidFill>
                    <a:schemeClr val="tx1"/>
                  </a:solidFill>
                </a:rPr>
                <a:t>“circular scale icon” </a:t>
              </a:r>
              <a:r>
                <a:rPr lang="en-GB" sz="1000" b="0" i="0" noProof="0" dirty="0">
                  <a:solidFill>
                    <a:schemeClr val="tx1"/>
                  </a:solidFill>
                </a:rPr>
                <a:t>to scale your picture within the cropped region.</a:t>
              </a:r>
            </a:p>
            <a:p>
              <a:pPr algn="l"/>
              <a:endParaRPr lang="en-GB" sz="1000" b="0" i="0" noProof="0" dirty="0">
                <a:solidFill>
                  <a:schemeClr val="tx1"/>
                </a:solidFill>
              </a:endParaRPr>
            </a:p>
            <a:p>
              <a:pPr algn="l"/>
              <a:endParaRPr lang="en-GB" sz="1000" b="0" i="0" noProof="0" dirty="0">
                <a:solidFill>
                  <a:schemeClr val="tx1"/>
                </a:solidFill>
              </a:endParaRPr>
            </a:p>
          </p:txBody>
        </p:sp>
        <p:pic>
          <p:nvPicPr>
            <p:cNvPr id="163" name="Picture 16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gray">
            <a:xfrm>
              <a:off x="14887153" y="5028163"/>
              <a:ext cx="352425" cy="352425"/>
            </a:xfrm>
            <a:prstGeom prst="rect">
              <a:avLst/>
            </a:prstGeom>
          </p:spPr>
        </p:pic>
        <p:pic>
          <p:nvPicPr>
            <p:cNvPr id="164" name="Picture 16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gray">
            <a:xfrm>
              <a:off x="14360822" y="3611888"/>
              <a:ext cx="1405088" cy="524792"/>
            </a:xfrm>
            <a:prstGeom prst="rect">
              <a:avLst/>
            </a:prstGeom>
          </p:spPr>
        </p:pic>
        <p:pic>
          <p:nvPicPr>
            <p:cNvPr id="165" name="Picture 16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gray">
            <a:xfrm>
              <a:off x="14360822" y="5028164"/>
              <a:ext cx="352425" cy="352425"/>
            </a:xfrm>
            <a:prstGeom prst="rect">
              <a:avLst/>
            </a:prstGeom>
          </p:spPr>
        </p:pic>
        <p:pic>
          <p:nvPicPr>
            <p:cNvPr id="166" name="Picture 16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gray">
            <a:xfrm>
              <a:off x="15413485" y="5028164"/>
              <a:ext cx="352425" cy="352425"/>
            </a:xfrm>
            <a:prstGeom prst="rect">
              <a:avLst/>
            </a:prstGeom>
          </p:spPr>
        </p:pic>
        <p:grpSp>
          <p:nvGrpSpPr>
            <p:cNvPr id="167" name="Group 166"/>
            <p:cNvGrpSpPr/>
            <p:nvPr userDrawn="1"/>
          </p:nvGrpSpPr>
          <p:grpSpPr>
            <a:xfrm>
              <a:off x="14367592" y="4149392"/>
              <a:ext cx="511967" cy="758182"/>
              <a:chOff x="14093278" y="4121452"/>
              <a:chExt cx="511967" cy="758182"/>
            </a:xfrm>
          </p:grpSpPr>
          <p:pic>
            <p:nvPicPr>
              <p:cNvPr id="171" name="Picture 170"/>
              <p:cNvPicPr>
                <a:picLocks noChangeAspect="1"/>
              </p:cNvPicPr>
              <p:nvPr/>
            </p:nvPicPr>
            <p:blipFill rotWithShape="1"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38920" b="13479"/>
              <a:stretch/>
            </p:blipFill>
            <p:spPr bwMode="gray">
              <a:xfrm>
                <a:off x="14093278" y="4121452"/>
                <a:ext cx="511967" cy="758182"/>
              </a:xfrm>
              <a:prstGeom prst="rect">
                <a:avLst/>
              </a:prstGeom>
            </p:spPr>
          </p:pic>
          <p:sp>
            <p:nvSpPr>
              <p:cNvPr id="172" name="Rectangle 171"/>
              <p:cNvSpPr/>
              <p:nvPr/>
            </p:nvSpPr>
            <p:spPr bwMode="gray">
              <a:xfrm>
                <a:off x="14122400" y="4229100"/>
                <a:ext cx="393700" cy="368300"/>
              </a:xfrm>
              <a:prstGeom prst="rect">
                <a:avLst/>
              </a:prstGeom>
              <a:solidFill>
                <a:srgbClr val="FFFFFF">
                  <a:alpha val="0"/>
                </a:srgb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/>
                <a:endParaRPr lang="en-US" dirty="0" err="1"/>
              </a:p>
            </p:txBody>
          </p:sp>
        </p:grpSp>
        <p:cxnSp>
          <p:nvCxnSpPr>
            <p:cNvPr id="168" name="Straight Arrow Connector 167"/>
            <p:cNvCxnSpPr/>
            <p:nvPr/>
          </p:nvCxnSpPr>
          <p:spPr bwMode="gray">
            <a:xfrm flipV="1">
              <a:off x="14537035" y="5400695"/>
              <a:ext cx="0" cy="1800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Arrow Connector 168"/>
            <p:cNvCxnSpPr/>
            <p:nvPr/>
          </p:nvCxnSpPr>
          <p:spPr bwMode="gray">
            <a:xfrm flipV="1">
              <a:off x="15641086" y="5400695"/>
              <a:ext cx="0" cy="1800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0" name="Oval 169"/>
            <p:cNvSpPr/>
            <p:nvPr/>
          </p:nvSpPr>
          <p:spPr bwMode="gray">
            <a:xfrm>
              <a:off x="15517444" y="5108869"/>
              <a:ext cx="233362" cy="233362"/>
            </a:xfrm>
            <a:prstGeom prst="ellipse">
              <a:avLst/>
            </a:prstGeom>
            <a:solidFill>
              <a:srgbClr val="FFFFFF">
                <a:alpha val="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/>
              <a:endParaRPr lang="en-US" dirty="0" err="1"/>
            </a:p>
          </p:txBody>
        </p:sp>
      </p:grpSp>
      <p:sp>
        <p:nvSpPr>
          <p:cNvPr id="147" name="Rectangle 104"/>
          <p:cNvSpPr>
            <a:spLocks noChangeArrowheads="1"/>
          </p:cNvSpPr>
          <p:nvPr userDrawn="1"/>
        </p:nvSpPr>
        <p:spPr bwMode="gray">
          <a:xfrm flipH="1">
            <a:off x="-3101345" y="5619201"/>
            <a:ext cx="3018793" cy="307429"/>
          </a:xfrm>
          <a:prstGeom prst="rect">
            <a:avLst/>
          </a:prstGeom>
          <a:solidFill>
            <a:srgbClr val="E6E6E6"/>
          </a:solidFill>
          <a:ln>
            <a:noFill/>
          </a:ln>
          <a:effectLst/>
        </p:spPr>
        <p:txBody>
          <a:bodyPr wrap="square" lIns="180000" tIns="180000" rIns="180000" bIns="18000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12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</a:rPr>
              <a:t>INSERT NAME OF PRESENTER (ONE LINE)</a:t>
            </a:r>
          </a:p>
        </p:txBody>
      </p:sp>
      <p:sp>
        <p:nvSpPr>
          <p:cNvPr id="148" name="Rectangle 104"/>
          <p:cNvSpPr>
            <a:spLocks noChangeArrowheads="1"/>
          </p:cNvSpPr>
          <p:nvPr userDrawn="1"/>
        </p:nvSpPr>
        <p:spPr bwMode="gray">
          <a:xfrm flipH="1">
            <a:off x="-3101344" y="4680749"/>
            <a:ext cx="3018790" cy="729451"/>
          </a:xfrm>
          <a:prstGeom prst="rect">
            <a:avLst/>
          </a:prstGeom>
          <a:solidFill>
            <a:srgbClr val="E6E6E6"/>
          </a:solidFill>
          <a:ln>
            <a:noFill/>
          </a:ln>
          <a:effectLst/>
        </p:spPr>
        <p:txBody>
          <a:bodyPr wrap="square" lIns="180000" tIns="180000" rIns="180000" bIns="18000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12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</a:rPr>
              <a:t>INSERT SUBTITLE HERE NOT MORE THAN 2 LINES OF TEXT</a:t>
            </a:r>
          </a:p>
        </p:txBody>
      </p:sp>
      <p:sp>
        <p:nvSpPr>
          <p:cNvPr id="149" name="Rectangle 104"/>
          <p:cNvSpPr>
            <a:spLocks noChangeArrowheads="1"/>
          </p:cNvSpPr>
          <p:nvPr userDrawn="1"/>
        </p:nvSpPr>
        <p:spPr bwMode="gray">
          <a:xfrm flipH="1">
            <a:off x="-3101343" y="3329475"/>
            <a:ext cx="3018790" cy="1227735"/>
          </a:xfrm>
          <a:prstGeom prst="rect">
            <a:avLst/>
          </a:prstGeom>
          <a:solidFill>
            <a:srgbClr val="E6E6E6"/>
          </a:solidFill>
          <a:ln>
            <a:noFill/>
          </a:ln>
          <a:effectLst/>
        </p:spPr>
        <p:txBody>
          <a:bodyPr wrap="square" lIns="180000" tIns="180000" rIns="180000" bIns="18000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12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</a:rPr>
              <a:t>INSERT TITLE HERE NOT MORE THAN 2 LINES OF TEXT</a:t>
            </a:r>
          </a:p>
        </p:txBody>
      </p:sp>
      <p:grpSp>
        <p:nvGrpSpPr>
          <p:cNvPr id="150" name="Group 149"/>
          <p:cNvGrpSpPr/>
          <p:nvPr userDrawn="1"/>
        </p:nvGrpSpPr>
        <p:grpSpPr>
          <a:xfrm>
            <a:off x="-3101342" y="3329475"/>
            <a:ext cx="3018791" cy="1227735"/>
            <a:chOff x="-460208" y="32235"/>
            <a:chExt cx="377657" cy="1227735"/>
          </a:xfrm>
        </p:grpSpPr>
        <p:cxnSp>
          <p:nvCxnSpPr>
            <p:cNvPr id="151" name="Straight Connector 150"/>
            <p:cNvCxnSpPr/>
            <p:nvPr userDrawn="1"/>
          </p:nvCxnSpPr>
          <p:spPr bwMode="gray">
            <a:xfrm flipH="1">
              <a:off x="-460208" y="1259970"/>
              <a:ext cx="377657" cy="0"/>
            </a:xfrm>
            <a:prstGeom prst="line">
              <a:avLst/>
            </a:prstGeom>
            <a:noFill/>
            <a:ln w="6350" cap="flat" cmpd="sng" algn="ctr">
              <a:solidFill>
                <a:srgbClr val="FF0000"/>
              </a:solidFill>
              <a:prstDash val="dash"/>
              <a:miter lim="800000"/>
            </a:ln>
            <a:effectLst/>
          </p:spPr>
        </p:cxnSp>
        <p:cxnSp>
          <p:nvCxnSpPr>
            <p:cNvPr id="152" name="Straight Connector 151"/>
            <p:cNvCxnSpPr/>
            <p:nvPr userDrawn="1"/>
          </p:nvCxnSpPr>
          <p:spPr bwMode="gray">
            <a:xfrm flipH="1">
              <a:off x="-460208" y="32235"/>
              <a:ext cx="377657" cy="0"/>
            </a:xfrm>
            <a:prstGeom prst="line">
              <a:avLst/>
            </a:prstGeom>
            <a:noFill/>
            <a:ln w="6350" cap="flat" cmpd="sng" algn="ctr">
              <a:solidFill>
                <a:srgbClr val="FF0000"/>
              </a:solidFill>
              <a:prstDash val="dash"/>
              <a:miter lim="800000"/>
            </a:ln>
            <a:effectLst/>
          </p:spPr>
        </p:cxnSp>
      </p:grpSp>
      <p:grpSp>
        <p:nvGrpSpPr>
          <p:cNvPr id="153" name="Group 152"/>
          <p:cNvGrpSpPr/>
          <p:nvPr userDrawn="1"/>
        </p:nvGrpSpPr>
        <p:grpSpPr>
          <a:xfrm>
            <a:off x="-3101342" y="4680750"/>
            <a:ext cx="3018791" cy="729450"/>
            <a:chOff x="-460208" y="32235"/>
            <a:chExt cx="377657" cy="729450"/>
          </a:xfrm>
        </p:grpSpPr>
        <p:cxnSp>
          <p:nvCxnSpPr>
            <p:cNvPr id="154" name="Straight Connector 153"/>
            <p:cNvCxnSpPr/>
            <p:nvPr userDrawn="1"/>
          </p:nvCxnSpPr>
          <p:spPr bwMode="gray">
            <a:xfrm flipH="1">
              <a:off x="-460208" y="761685"/>
              <a:ext cx="377657" cy="0"/>
            </a:xfrm>
            <a:prstGeom prst="line">
              <a:avLst/>
            </a:prstGeom>
            <a:noFill/>
            <a:ln w="6350" cap="flat" cmpd="sng" algn="ctr">
              <a:solidFill>
                <a:srgbClr val="FF0000"/>
              </a:solidFill>
              <a:prstDash val="dash"/>
              <a:miter lim="800000"/>
            </a:ln>
            <a:effectLst/>
          </p:spPr>
        </p:cxnSp>
        <p:cxnSp>
          <p:nvCxnSpPr>
            <p:cNvPr id="155" name="Straight Connector 154"/>
            <p:cNvCxnSpPr/>
            <p:nvPr userDrawn="1"/>
          </p:nvCxnSpPr>
          <p:spPr bwMode="gray">
            <a:xfrm flipH="1">
              <a:off x="-460208" y="32235"/>
              <a:ext cx="377657" cy="0"/>
            </a:xfrm>
            <a:prstGeom prst="line">
              <a:avLst/>
            </a:prstGeom>
            <a:noFill/>
            <a:ln w="6350" cap="flat" cmpd="sng" algn="ctr">
              <a:solidFill>
                <a:srgbClr val="FF0000"/>
              </a:solidFill>
              <a:prstDash val="dash"/>
              <a:miter lim="800000"/>
            </a:ln>
            <a:effectLst/>
          </p:spPr>
        </p:cxnSp>
      </p:grpSp>
      <p:grpSp>
        <p:nvGrpSpPr>
          <p:cNvPr id="156" name="Group 155"/>
          <p:cNvGrpSpPr/>
          <p:nvPr userDrawn="1"/>
        </p:nvGrpSpPr>
        <p:grpSpPr>
          <a:xfrm>
            <a:off x="-3101342" y="5619202"/>
            <a:ext cx="3018791" cy="282149"/>
            <a:chOff x="-460208" y="479536"/>
            <a:chExt cx="377657" cy="282149"/>
          </a:xfrm>
        </p:grpSpPr>
        <p:cxnSp>
          <p:nvCxnSpPr>
            <p:cNvPr id="157" name="Straight Connector 156"/>
            <p:cNvCxnSpPr/>
            <p:nvPr userDrawn="1"/>
          </p:nvCxnSpPr>
          <p:spPr bwMode="gray">
            <a:xfrm flipH="1">
              <a:off x="-460208" y="761685"/>
              <a:ext cx="377657" cy="0"/>
            </a:xfrm>
            <a:prstGeom prst="line">
              <a:avLst/>
            </a:prstGeom>
            <a:noFill/>
            <a:ln w="6350" cap="flat" cmpd="sng" algn="ctr">
              <a:solidFill>
                <a:srgbClr val="FF0000"/>
              </a:solidFill>
              <a:prstDash val="dash"/>
              <a:miter lim="800000"/>
            </a:ln>
            <a:effectLst/>
          </p:spPr>
        </p:cxnSp>
        <p:cxnSp>
          <p:nvCxnSpPr>
            <p:cNvPr id="158" name="Straight Connector 157"/>
            <p:cNvCxnSpPr/>
            <p:nvPr userDrawn="1"/>
          </p:nvCxnSpPr>
          <p:spPr bwMode="gray">
            <a:xfrm flipH="1">
              <a:off x="-460208" y="479536"/>
              <a:ext cx="377657" cy="0"/>
            </a:xfrm>
            <a:prstGeom prst="line">
              <a:avLst/>
            </a:prstGeom>
            <a:noFill/>
            <a:ln w="6350" cap="flat" cmpd="sng" algn="ctr">
              <a:solidFill>
                <a:srgbClr val="FF0000"/>
              </a:solidFill>
              <a:prstDash val="dash"/>
              <a:miter lim="800000"/>
            </a:ln>
            <a:effectLst/>
          </p:spPr>
        </p:cxnSp>
      </p:grpSp>
      <p:sp>
        <p:nvSpPr>
          <p:cNvPr id="159" name="Rectangle 104"/>
          <p:cNvSpPr>
            <a:spLocks noChangeArrowheads="1"/>
          </p:cNvSpPr>
          <p:nvPr userDrawn="1"/>
        </p:nvSpPr>
        <p:spPr bwMode="gray">
          <a:xfrm flipH="1">
            <a:off x="-3101345" y="5908482"/>
            <a:ext cx="3018793" cy="307429"/>
          </a:xfrm>
          <a:prstGeom prst="rect">
            <a:avLst/>
          </a:prstGeom>
          <a:solidFill>
            <a:srgbClr val="E6E6E6"/>
          </a:solidFill>
          <a:ln>
            <a:noFill/>
          </a:ln>
          <a:effectLst/>
        </p:spPr>
        <p:txBody>
          <a:bodyPr wrap="square" lIns="180000" tIns="180000" rIns="180000" bIns="18000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12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</a:rPr>
              <a:t>INSERT LOCATION, DATE (ONE LINE)</a:t>
            </a:r>
          </a:p>
        </p:txBody>
      </p:sp>
      <p:grpSp>
        <p:nvGrpSpPr>
          <p:cNvPr id="173" name="Group 172"/>
          <p:cNvGrpSpPr/>
          <p:nvPr userDrawn="1"/>
        </p:nvGrpSpPr>
        <p:grpSpPr>
          <a:xfrm>
            <a:off x="-3101342" y="5908483"/>
            <a:ext cx="3018791" cy="282149"/>
            <a:chOff x="-460208" y="479536"/>
            <a:chExt cx="377657" cy="282149"/>
          </a:xfrm>
        </p:grpSpPr>
        <p:cxnSp>
          <p:nvCxnSpPr>
            <p:cNvPr id="174" name="Straight Connector 173"/>
            <p:cNvCxnSpPr/>
            <p:nvPr userDrawn="1"/>
          </p:nvCxnSpPr>
          <p:spPr bwMode="gray">
            <a:xfrm flipH="1">
              <a:off x="-460208" y="761685"/>
              <a:ext cx="377657" cy="0"/>
            </a:xfrm>
            <a:prstGeom prst="line">
              <a:avLst/>
            </a:prstGeom>
            <a:noFill/>
            <a:ln w="6350" cap="flat" cmpd="sng" algn="ctr">
              <a:solidFill>
                <a:srgbClr val="FF0000"/>
              </a:solidFill>
              <a:prstDash val="dash"/>
              <a:miter lim="800000"/>
            </a:ln>
            <a:effectLst/>
          </p:spPr>
        </p:cxnSp>
        <p:cxnSp>
          <p:nvCxnSpPr>
            <p:cNvPr id="175" name="Straight Connector 174"/>
            <p:cNvCxnSpPr/>
            <p:nvPr userDrawn="1"/>
          </p:nvCxnSpPr>
          <p:spPr bwMode="gray">
            <a:xfrm flipH="1">
              <a:off x="-460208" y="479536"/>
              <a:ext cx="377657" cy="0"/>
            </a:xfrm>
            <a:prstGeom prst="line">
              <a:avLst/>
            </a:prstGeom>
            <a:noFill/>
            <a:ln w="6350" cap="flat" cmpd="sng" algn="ctr">
              <a:solidFill>
                <a:srgbClr val="FF0000"/>
              </a:solidFill>
              <a:prstDash val="dash"/>
              <a:miter lim="800000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801778077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image Slide With Blue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/>
              <a:t>Click to edit Master title style</a:t>
            </a:r>
          </a:p>
        </p:txBody>
      </p:sp>
      <p:grpSp>
        <p:nvGrpSpPr>
          <p:cNvPr id="52" name="Group 51"/>
          <p:cNvGrpSpPr/>
          <p:nvPr userDrawn="1"/>
        </p:nvGrpSpPr>
        <p:grpSpPr>
          <a:xfrm>
            <a:off x="11231550" y="6250328"/>
            <a:ext cx="301637" cy="363217"/>
            <a:chOff x="10789528" y="6237520"/>
            <a:chExt cx="312274" cy="376026"/>
          </a:xfrm>
        </p:grpSpPr>
        <p:sp>
          <p:nvSpPr>
            <p:cNvPr id="53" name="Freeform 5"/>
            <p:cNvSpPr>
              <a:spLocks/>
            </p:cNvSpPr>
            <p:nvPr userDrawn="1"/>
          </p:nvSpPr>
          <p:spPr bwMode="auto">
            <a:xfrm>
              <a:off x="10789528" y="6237520"/>
              <a:ext cx="312274" cy="376026"/>
            </a:xfrm>
            <a:custGeom>
              <a:avLst/>
              <a:gdLst>
                <a:gd name="T0" fmla="*/ 358 w 424"/>
                <a:gd name="T1" fmla="*/ 55 h 509"/>
                <a:gd name="T2" fmla="*/ 209 w 424"/>
                <a:gd name="T3" fmla="*/ 0 h 509"/>
                <a:gd name="T4" fmla="*/ 62 w 424"/>
                <a:gd name="T5" fmla="*/ 61 h 509"/>
                <a:gd name="T6" fmla="*/ 0 w 424"/>
                <a:gd name="T7" fmla="*/ 206 h 509"/>
                <a:gd name="T8" fmla="*/ 141 w 424"/>
                <a:gd name="T9" fmla="*/ 398 h 509"/>
                <a:gd name="T10" fmla="*/ 184 w 424"/>
                <a:gd name="T11" fmla="*/ 330 h 509"/>
                <a:gd name="T12" fmla="*/ 80 w 424"/>
                <a:gd name="T13" fmla="*/ 205 h 509"/>
                <a:gd name="T14" fmla="*/ 211 w 424"/>
                <a:gd name="T15" fmla="*/ 76 h 509"/>
                <a:gd name="T16" fmla="*/ 345 w 424"/>
                <a:gd name="T17" fmla="*/ 202 h 509"/>
                <a:gd name="T18" fmla="*/ 311 w 424"/>
                <a:gd name="T19" fmla="*/ 299 h 509"/>
                <a:gd name="T20" fmla="*/ 310 w 424"/>
                <a:gd name="T21" fmla="*/ 299 h 509"/>
                <a:gd name="T22" fmla="*/ 310 w 424"/>
                <a:gd name="T23" fmla="*/ 300 h 509"/>
                <a:gd name="T24" fmla="*/ 169 w 424"/>
                <a:gd name="T25" fmla="*/ 509 h 509"/>
                <a:gd name="T26" fmla="*/ 242 w 424"/>
                <a:gd name="T27" fmla="*/ 509 h 509"/>
                <a:gd name="T28" fmla="*/ 275 w 424"/>
                <a:gd name="T29" fmla="*/ 491 h 509"/>
                <a:gd name="T30" fmla="*/ 352 w 424"/>
                <a:gd name="T31" fmla="*/ 366 h 509"/>
                <a:gd name="T32" fmla="*/ 367 w 424"/>
                <a:gd name="T33" fmla="*/ 343 h 509"/>
                <a:gd name="T34" fmla="*/ 424 w 424"/>
                <a:gd name="T35" fmla="*/ 200 h 509"/>
                <a:gd name="T36" fmla="*/ 358 w 424"/>
                <a:gd name="T37" fmla="*/ 55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24" h="509">
                  <a:moveTo>
                    <a:pt x="358" y="55"/>
                  </a:moveTo>
                  <a:cubicBezTo>
                    <a:pt x="319" y="20"/>
                    <a:pt x="264" y="0"/>
                    <a:pt x="209" y="0"/>
                  </a:cubicBezTo>
                  <a:cubicBezTo>
                    <a:pt x="154" y="0"/>
                    <a:pt x="101" y="22"/>
                    <a:pt x="62" y="61"/>
                  </a:cubicBezTo>
                  <a:cubicBezTo>
                    <a:pt x="22" y="100"/>
                    <a:pt x="0" y="152"/>
                    <a:pt x="0" y="206"/>
                  </a:cubicBezTo>
                  <a:cubicBezTo>
                    <a:pt x="0" y="296"/>
                    <a:pt x="56" y="372"/>
                    <a:pt x="141" y="398"/>
                  </a:cubicBezTo>
                  <a:cubicBezTo>
                    <a:pt x="184" y="330"/>
                    <a:pt x="184" y="330"/>
                    <a:pt x="184" y="330"/>
                  </a:cubicBezTo>
                  <a:cubicBezTo>
                    <a:pt x="124" y="319"/>
                    <a:pt x="80" y="268"/>
                    <a:pt x="80" y="205"/>
                  </a:cubicBezTo>
                  <a:cubicBezTo>
                    <a:pt x="80" y="134"/>
                    <a:pt x="138" y="76"/>
                    <a:pt x="211" y="76"/>
                  </a:cubicBezTo>
                  <a:cubicBezTo>
                    <a:pt x="277" y="76"/>
                    <a:pt x="345" y="123"/>
                    <a:pt x="345" y="202"/>
                  </a:cubicBezTo>
                  <a:cubicBezTo>
                    <a:pt x="345" y="239"/>
                    <a:pt x="327" y="271"/>
                    <a:pt x="311" y="299"/>
                  </a:cubicBezTo>
                  <a:cubicBezTo>
                    <a:pt x="310" y="299"/>
                    <a:pt x="310" y="299"/>
                    <a:pt x="310" y="299"/>
                  </a:cubicBezTo>
                  <a:cubicBezTo>
                    <a:pt x="310" y="300"/>
                    <a:pt x="310" y="300"/>
                    <a:pt x="310" y="300"/>
                  </a:cubicBezTo>
                  <a:cubicBezTo>
                    <a:pt x="169" y="509"/>
                    <a:pt x="169" y="509"/>
                    <a:pt x="169" y="509"/>
                  </a:cubicBezTo>
                  <a:cubicBezTo>
                    <a:pt x="242" y="509"/>
                    <a:pt x="242" y="509"/>
                    <a:pt x="242" y="509"/>
                  </a:cubicBezTo>
                  <a:cubicBezTo>
                    <a:pt x="255" y="509"/>
                    <a:pt x="268" y="502"/>
                    <a:pt x="275" y="491"/>
                  </a:cubicBezTo>
                  <a:cubicBezTo>
                    <a:pt x="352" y="366"/>
                    <a:pt x="352" y="366"/>
                    <a:pt x="352" y="366"/>
                  </a:cubicBezTo>
                  <a:cubicBezTo>
                    <a:pt x="357" y="358"/>
                    <a:pt x="362" y="350"/>
                    <a:pt x="367" y="343"/>
                  </a:cubicBezTo>
                  <a:cubicBezTo>
                    <a:pt x="395" y="297"/>
                    <a:pt x="424" y="249"/>
                    <a:pt x="424" y="200"/>
                  </a:cubicBezTo>
                  <a:cubicBezTo>
                    <a:pt x="424" y="127"/>
                    <a:pt x="388" y="81"/>
                    <a:pt x="358" y="55"/>
                  </a:cubicBezTo>
                </a:path>
              </a:pathLst>
            </a:custGeom>
            <a:solidFill>
              <a:srgbClr val="1434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  <p:sp>
          <p:nvSpPr>
            <p:cNvPr id="54" name="Oval 6"/>
            <p:cNvSpPr>
              <a:spLocks noChangeArrowheads="1"/>
            </p:cNvSpPr>
            <p:nvPr userDrawn="1"/>
          </p:nvSpPr>
          <p:spPr bwMode="auto">
            <a:xfrm>
              <a:off x="10905145" y="6343773"/>
              <a:ext cx="81760" cy="82121"/>
            </a:xfrm>
            <a:prstGeom prst="ellipse">
              <a:avLst/>
            </a:prstGeom>
            <a:solidFill>
              <a:srgbClr val="1434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</p:grpSp>
      <p:sp>
        <p:nvSpPr>
          <p:cNvPr id="55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351371" y="6372229"/>
            <a:ext cx="272256" cy="18811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 b="1">
                <a:solidFill>
                  <a:schemeClr val="tx2"/>
                </a:solidFill>
                <a:latin typeface="+mj-lt"/>
              </a:defRPr>
            </a:lvl1pPr>
          </a:lstStyle>
          <a:p>
            <a:fld id="{DDD2A080-DA64-4F5C-9131-47EB793B4410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56" name="Footer Placeholder 34"/>
          <p:cNvSpPr>
            <a:spLocks noGrp="1"/>
          </p:cNvSpPr>
          <p:nvPr>
            <p:ph type="ftr" sz="quarter" idx="3"/>
          </p:nvPr>
        </p:nvSpPr>
        <p:spPr>
          <a:xfrm>
            <a:off x="673690" y="6370641"/>
            <a:ext cx="8912269" cy="189708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Title of this presentation (Footer Text)</a:t>
            </a:r>
          </a:p>
        </p:txBody>
      </p:sp>
      <p:sp>
        <p:nvSpPr>
          <p:cNvPr id="57" name="Rectangle 104"/>
          <p:cNvSpPr>
            <a:spLocks noChangeArrowheads="1"/>
          </p:cNvSpPr>
          <p:nvPr userDrawn="1"/>
        </p:nvSpPr>
        <p:spPr bwMode="gray">
          <a:xfrm flipH="1">
            <a:off x="-3101342" y="503263"/>
            <a:ext cx="3018787" cy="756707"/>
          </a:xfrm>
          <a:prstGeom prst="rect">
            <a:avLst/>
          </a:prstGeom>
          <a:solidFill>
            <a:srgbClr val="E6E6E6"/>
          </a:solidFill>
          <a:ln>
            <a:noFill/>
          </a:ln>
          <a:effectLst/>
        </p:spPr>
        <p:txBody>
          <a:bodyPr wrap="square" lIns="180000" tIns="180000" rIns="180000" bIns="18000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12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</a:rPr>
              <a:t>INSERT TITLE HERE NOT MORE THAN 2 LINES OF TEXT</a:t>
            </a:r>
          </a:p>
        </p:txBody>
      </p:sp>
      <p:grpSp>
        <p:nvGrpSpPr>
          <p:cNvPr id="58" name="Group 57"/>
          <p:cNvGrpSpPr/>
          <p:nvPr userDrawn="1"/>
        </p:nvGrpSpPr>
        <p:grpSpPr>
          <a:xfrm>
            <a:off x="-3101340" y="515833"/>
            <a:ext cx="3018790" cy="744137"/>
            <a:chOff x="-460208" y="515833"/>
            <a:chExt cx="377657" cy="744137"/>
          </a:xfrm>
        </p:grpSpPr>
        <p:cxnSp>
          <p:nvCxnSpPr>
            <p:cNvPr id="59" name="Straight Connector 58"/>
            <p:cNvCxnSpPr/>
            <p:nvPr userDrawn="1"/>
          </p:nvCxnSpPr>
          <p:spPr bwMode="gray">
            <a:xfrm flipH="1">
              <a:off x="-460208" y="1259970"/>
              <a:ext cx="377657" cy="0"/>
            </a:xfrm>
            <a:prstGeom prst="line">
              <a:avLst/>
            </a:prstGeom>
            <a:noFill/>
            <a:ln w="6350" cap="flat" cmpd="sng" algn="ctr">
              <a:solidFill>
                <a:srgbClr val="FF0000"/>
              </a:solidFill>
              <a:prstDash val="dash"/>
              <a:miter lim="800000"/>
            </a:ln>
            <a:effectLst/>
          </p:spPr>
        </p:cxnSp>
        <p:cxnSp>
          <p:nvCxnSpPr>
            <p:cNvPr id="60" name="Straight Connector 59"/>
            <p:cNvCxnSpPr/>
            <p:nvPr userDrawn="1"/>
          </p:nvCxnSpPr>
          <p:spPr bwMode="gray">
            <a:xfrm flipH="1">
              <a:off x="-460208" y="515833"/>
              <a:ext cx="377657" cy="0"/>
            </a:xfrm>
            <a:prstGeom prst="line">
              <a:avLst/>
            </a:prstGeom>
            <a:noFill/>
            <a:ln w="6350" cap="flat" cmpd="sng" algn="ctr">
              <a:solidFill>
                <a:srgbClr val="FF0000"/>
              </a:solidFill>
              <a:prstDash val="dash"/>
              <a:miter lim="800000"/>
            </a:ln>
            <a:effectLst/>
          </p:spPr>
        </p:cxnSp>
      </p:grpSp>
      <p:sp>
        <p:nvSpPr>
          <p:cNvPr id="65" name="Rectangle 64"/>
          <p:cNvSpPr/>
          <p:nvPr userDrawn="1"/>
        </p:nvSpPr>
        <p:spPr bwMode="gray">
          <a:xfrm>
            <a:off x="-3101340" y="1544635"/>
            <a:ext cx="3018790" cy="4379651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80000" tIns="108000" rIns="180000" bIns="108000" rtlCol="0" anchor="t" anchorCtr="0">
            <a:noAutofit/>
          </a:bodyPr>
          <a:lstStyle/>
          <a:p>
            <a:pPr algn="l"/>
            <a:r>
              <a:rPr lang="en-US" sz="1200" b="1" dirty="0">
                <a:solidFill>
                  <a:schemeClr val="tx1"/>
                </a:solidFill>
                <a:latin typeface="+mj-lt"/>
              </a:rPr>
              <a:t>INSERT IMAGE VIA</a:t>
            </a:r>
          </a:p>
          <a:p>
            <a:pPr algn="l"/>
            <a:r>
              <a:rPr lang="en-US" sz="1100" b="0" dirty="0">
                <a:solidFill>
                  <a:schemeClr val="tx1"/>
                </a:solidFill>
              </a:rPr>
              <a:t>Go to TAB </a:t>
            </a:r>
            <a:r>
              <a:rPr lang="en-US" sz="1100" b="1" dirty="0">
                <a:solidFill>
                  <a:schemeClr val="tx1"/>
                </a:solidFill>
              </a:rPr>
              <a:t>“Design” </a:t>
            </a:r>
            <a:r>
              <a:rPr lang="en-US" sz="1100" b="0" dirty="0">
                <a:solidFill>
                  <a:schemeClr val="tx1"/>
                </a:solidFill>
              </a:rPr>
              <a:t>&gt;</a:t>
            </a:r>
          </a:p>
          <a:p>
            <a:pPr algn="l"/>
            <a:r>
              <a:rPr lang="en-US" sz="1100" b="0" dirty="0">
                <a:solidFill>
                  <a:schemeClr val="tx1"/>
                </a:solidFill>
              </a:rPr>
              <a:t>Click </a:t>
            </a:r>
            <a:r>
              <a:rPr lang="en-US" sz="1100" b="1" dirty="0">
                <a:solidFill>
                  <a:schemeClr val="tx1"/>
                </a:solidFill>
              </a:rPr>
              <a:t>Format Background </a:t>
            </a:r>
            <a:r>
              <a:rPr lang="en-US" sz="1100" b="0" dirty="0">
                <a:solidFill>
                  <a:schemeClr val="tx1"/>
                </a:solidFill>
              </a:rPr>
              <a:t>&gt; </a:t>
            </a:r>
            <a:br>
              <a:rPr lang="en-US" sz="1100" b="0" dirty="0">
                <a:solidFill>
                  <a:schemeClr val="tx1"/>
                </a:solidFill>
              </a:rPr>
            </a:br>
            <a:r>
              <a:rPr lang="en-US" sz="1100" b="0" dirty="0">
                <a:solidFill>
                  <a:schemeClr val="tx1"/>
                </a:solidFill>
              </a:rPr>
              <a:t>Now click </a:t>
            </a:r>
            <a:r>
              <a:rPr lang="en-US" sz="1100" b="1" dirty="0">
                <a:solidFill>
                  <a:schemeClr val="tx1"/>
                </a:solidFill>
              </a:rPr>
              <a:t>Picture</a:t>
            </a:r>
            <a:r>
              <a:rPr lang="en-US" sz="1100" b="1" baseline="0" dirty="0">
                <a:solidFill>
                  <a:schemeClr val="tx1"/>
                </a:solidFill>
              </a:rPr>
              <a:t> or texture fill </a:t>
            </a:r>
            <a:r>
              <a:rPr lang="en-US" sz="1100" b="0" baseline="0" dirty="0">
                <a:solidFill>
                  <a:schemeClr val="tx1"/>
                </a:solidFill>
              </a:rPr>
              <a:t>&gt;</a:t>
            </a:r>
          </a:p>
          <a:p>
            <a:pPr algn="l"/>
            <a:r>
              <a:rPr lang="en-US" sz="1100" b="0" i="0" baseline="0" dirty="0">
                <a:solidFill>
                  <a:schemeClr val="tx1"/>
                </a:solidFill>
              </a:rPr>
              <a:t>Click </a:t>
            </a:r>
            <a:r>
              <a:rPr lang="en-US" sz="1100" b="1" i="0" baseline="0" dirty="0">
                <a:solidFill>
                  <a:schemeClr val="tx1"/>
                </a:solidFill>
              </a:rPr>
              <a:t>“File” </a:t>
            </a:r>
            <a:r>
              <a:rPr lang="en-US" sz="1100" b="0" i="0" baseline="0" dirty="0">
                <a:solidFill>
                  <a:schemeClr val="tx1"/>
                </a:solidFill>
              </a:rPr>
              <a:t>to browse to </a:t>
            </a:r>
            <a:r>
              <a:rPr lang="en-US" sz="1100" b="0" baseline="0" dirty="0">
                <a:solidFill>
                  <a:schemeClr val="tx1"/>
                </a:solidFill>
              </a:rPr>
              <a:t>your image</a:t>
            </a:r>
          </a:p>
          <a:p>
            <a:pPr algn="l"/>
            <a:r>
              <a:rPr lang="en-US" sz="1100" b="0" baseline="0" dirty="0">
                <a:solidFill>
                  <a:schemeClr val="tx1"/>
                </a:solidFill>
              </a:rPr>
              <a:t>Make sure </a:t>
            </a:r>
            <a:r>
              <a:rPr lang="en-US" sz="1100" b="1" i="0" baseline="0" dirty="0">
                <a:solidFill>
                  <a:schemeClr val="tx1"/>
                </a:solidFill>
              </a:rPr>
              <a:t>“Tile picture as texture”  </a:t>
            </a:r>
            <a:r>
              <a:rPr lang="en-US" sz="1100" b="0" baseline="0" dirty="0">
                <a:solidFill>
                  <a:schemeClr val="tx1"/>
                </a:solidFill>
              </a:rPr>
              <a:t>is ticked</a:t>
            </a:r>
            <a:endParaRPr lang="en-US" sz="1100" b="0" dirty="0">
              <a:solidFill>
                <a:schemeClr val="tx1"/>
              </a:solidFill>
            </a:endParaRPr>
          </a:p>
        </p:txBody>
      </p:sp>
      <p:cxnSp>
        <p:nvCxnSpPr>
          <p:cNvPr id="69" name="Straight Connector 68"/>
          <p:cNvCxnSpPr/>
          <p:nvPr userDrawn="1"/>
        </p:nvCxnSpPr>
        <p:spPr bwMode="gray">
          <a:xfrm flipH="1">
            <a:off x="-3101345" y="1544638"/>
            <a:ext cx="3018791" cy="0"/>
          </a:xfrm>
          <a:prstGeom prst="line">
            <a:avLst/>
          </a:prstGeom>
          <a:noFill/>
          <a:ln w="6350" cap="flat" cmpd="sng" algn="ctr">
            <a:solidFill>
              <a:srgbClr val="FF0000"/>
            </a:solidFill>
            <a:prstDash val="dash"/>
            <a:miter lim="800000"/>
          </a:ln>
          <a:effectLst/>
        </p:spPr>
      </p:cxnSp>
      <p:sp>
        <p:nvSpPr>
          <p:cNvPr id="110" name="Rectangle 104"/>
          <p:cNvSpPr>
            <a:spLocks noChangeArrowheads="1"/>
          </p:cNvSpPr>
          <p:nvPr userDrawn="1"/>
        </p:nvSpPr>
        <p:spPr bwMode="gray">
          <a:xfrm>
            <a:off x="12263437" y="6019797"/>
            <a:ext cx="3681702" cy="842966"/>
          </a:xfrm>
          <a:prstGeom prst="rect">
            <a:avLst/>
          </a:prstGeom>
          <a:solidFill>
            <a:srgbClr val="E6E6E6"/>
          </a:solidFill>
          <a:ln>
            <a:noFill/>
          </a:ln>
          <a:effectLst/>
        </p:spPr>
        <p:txBody>
          <a:bodyPr wrap="square" lIns="180000" tIns="180000" rIns="72000" bIns="18000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</a:rPr>
              <a:t>NO CONTENT BETWEEN THESE RED LINES</a:t>
            </a:r>
          </a:p>
        </p:txBody>
      </p:sp>
      <p:grpSp>
        <p:nvGrpSpPr>
          <p:cNvPr id="111" name="Group 110"/>
          <p:cNvGrpSpPr/>
          <p:nvPr userDrawn="1"/>
        </p:nvGrpSpPr>
        <p:grpSpPr>
          <a:xfrm>
            <a:off x="12266222" y="6019797"/>
            <a:ext cx="3678917" cy="834408"/>
            <a:chOff x="-460208" y="425562"/>
            <a:chExt cx="377657" cy="834408"/>
          </a:xfrm>
        </p:grpSpPr>
        <p:cxnSp>
          <p:nvCxnSpPr>
            <p:cNvPr id="112" name="Straight Connector 111"/>
            <p:cNvCxnSpPr/>
            <p:nvPr userDrawn="1"/>
          </p:nvCxnSpPr>
          <p:spPr bwMode="gray">
            <a:xfrm flipH="1">
              <a:off x="-460208" y="1259970"/>
              <a:ext cx="377657" cy="0"/>
            </a:xfrm>
            <a:prstGeom prst="line">
              <a:avLst/>
            </a:prstGeom>
            <a:noFill/>
            <a:ln w="6350" cap="flat" cmpd="sng" algn="ctr">
              <a:solidFill>
                <a:srgbClr val="FF0000"/>
              </a:solidFill>
              <a:prstDash val="dash"/>
              <a:miter lim="800000"/>
            </a:ln>
            <a:effectLst/>
          </p:spPr>
        </p:cxnSp>
        <p:cxnSp>
          <p:nvCxnSpPr>
            <p:cNvPr id="113" name="Straight Connector 112"/>
            <p:cNvCxnSpPr/>
            <p:nvPr userDrawn="1"/>
          </p:nvCxnSpPr>
          <p:spPr bwMode="gray">
            <a:xfrm flipH="1">
              <a:off x="-460208" y="425562"/>
              <a:ext cx="377657" cy="0"/>
            </a:xfrm>
            <a:prstGeom prst="line">
              <a:avLst/>
            </a:prstGeom>
            <a:noFill/>
            <a:ln w="6350" cap="flat" cmpd="sng" algn="ctr">
              <a:solidFill>
                <a:srgbClr val="FF0000"/>
              </a:solidFill>
              <a:prstDash val="dash"/>
              <a:miter lim="800000"/>
            </a:ln>
            <a:effectLst/>
          </p:spPr>
        </p:cxnSp>
      </p:grpSp>
      <p:grpSp>
        <p:nvGrpSpPr>
          <p:cNvPr id="114" name="Group 113"/>
          <p:cNvGrpSpPr/>
          <p:nvPr userDrawn="1"/>
        </p:nvGrpSpPr>
        <p:grpSpPr>
          <a:xfrm>
            <a:off x="12263438" y="0"/>
            <a:ext cx="3681702" cy="3436620"/>
            <a:chOff x="12263438" y="0"/>
            <a:chExt cx="3681702" cy="3436620"/>
          </a:xfrm>
        </p:grpSpPr>
        <p:sp>
          <p:nvSpPr>
            <p:cNvPr id="115" name="Rectangle 104"/>
            <p:cNvSpPr>
              <a:spLocks noChangeArrowheads="1"/>
            </p:cNvSpPr>
            <p:nvPr userDrawn="1"/>
          </p:nvSpPr>
          <p:spPr bwMode="gray">
            <a:xfrm>
              <a:off x="12263438" y="0"/>
              <a:ext cx="3681702" cy="3436620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 noProof="0" dirty="0">
                <a:solidFill>
                  <a:schemeClr val="tx1"/>
                </a:solidFill>
              </a:endParaRPr>
            </a:p>
          </p:txBody>
        </p:sp>
        <p:sp>
          <p:nvSpPr>
            <p:cNvPr id="116" name="Rectangle 105"/>
            <p:cNvSpPr>
              <a:spLocks noChangeArrowheads="1"/>
            </p:cNvSpPr>
            <p:nvPr userDrawn="1"/>
          </p:nvSpPr>
          <p:spPr bwMode="gray">
            <a:xfrm>
              <a:off x="14195425" y="601407"/>
              <a:ext cx="215900" cy="21522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17" name="Rectangle 106"/>
            <p:cNvSpPr>
              <a:spLocks noChangeArrowheads="1"/>
            </p:cNvSpPr>
            <p:nvPr userDrawn="1"/>
          </p:nvSpPr>
          <p:spPr bwMode="gray">
            <a:xfrm>
              <a:off x="14485938" y="601407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Grey 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244, 244, 244</a:t>
              </a:r>
            </a:p>
          </p:txBody>
        </p:sp>
        <p:sp>
          <p:nvSpPr>
            <p:cNvPr id="118" name="Rectangle 107"/>
            <p:cNvSpPr>
              <a:spLocks noChangeArrowheads="1"/>
            </p:cNvSpPr>
            <p:nvPr userDrawn="1"/>
          </p:nvSpPr>
          <p:spPr bwMode="gray">
            <a:xfrm>
              <a:off x="14195425" y="922551"/>
              <a:ext cx="215900" cy="21522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19" name="Rectangle 108"/>
            <p:cNvSpPr>
              <a:spLocks noChangeArrowheads="1"/>
            </p:cNvSpPr>
            <p:nvPr userDrawn="1"/>
          </p:nvSpPr>
          <p:spPr bwMode="gray">
            <a:xfrm>
              <a:off x="14485938" y="922551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Text Colour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112, 111, 111</a:t>
              </a:r>
            </a:p>
          </p:txBody>
        </p:sp>
        <p:sp>
          <p:nvSpPr>
            <p:cNvPr id="120" name="Rectangle 113"/>
            <p:cNvSpPr>
              <a:spLocks noChangeArrowheads="1"/>
            </p:cNvSpPr>
            <p:nvPr userDrawn="1"/>
          </p:nvSpPr>
          <p:spPr bwMode="gray">
            <a:xfrm>
              <a:off x="12427995" y="150750"/>
              <a:ext cx="1692000" cy="1491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200" b="1" dirty="0">
                  <a:solidFill>
                    <a:schemeClr val="tx1"/>
                  </a:solidFill>
                  <a:latin typeface="+mj-lt"/>
                </a:rPr>
                <a:t>COLOUR GUIDELINES</a:t>
              </a:r>
            </a:p>
          </p:txBody>
        </p:sp>
        <p:sp>
          <p:nvSpPr>
            <p:cNvPr id="121" name="Rectangle 109"/>
            <p:cNvSpPr>
              <a:spLocks noChangeArrowheads="1"/>
            </p:cNvSpPr>
            <p:nvPr/>
          </p:nvSpPr>
          <p:spPr bwMode="gray">
            <a:xfrm>
              <a:off x="14195425" y="1466973"/>
              <a:ext cx="215900" cy="21522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22" name="Rectangle 110"/>
            <p:cNvSpPr>
              <a:spLocks noChangeArrowheads="1"/>
            </p:cNvSpPr>
            <p:nvPr/>
          </p:nvSpPr>
          <p:spPr bwMode="gray">
            <a:xfrm>
              <a:off x="14485938" y="1466973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Blue Tint 2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0, 105, 180</a:t>
              </a:r>
            </a:p>
          </p:txBody>
        </p:sp>
        <p:sp>
          <p:nvSpPr>
            <p:cNvPr id="123" name="Rectangle 111"/>
            <p:cNvSpPr>
              <a:spLocks noChangeArrowheads="1"/>
            </p:cNvSpPr>
            <p:nvPr/>
          </p:nvSpPr>
          <p:spPr bwMode="gray">
            <a:xfrm>
              <a:off x="14195425" y="1785022"/>
              <a:ext cx="215900" cy="21522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24" name="Rectangle 112"/>
            <p:cNvSpPr>
              <a:spLocks noChangeArrowheads="1"/>
            </p:cNvSpPr>
            <p:nvPr/>
          </p:nvSpPr>
          <p:spPr bwMode="gray">
            <a:xfrm>
              <a:off x="14485938" y="17850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Blue Tint 4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0, 149, 219 </a:t>
              </a:r>
            </a:p>
          </p:txBody>
        </p:sp>
        <p:sp>
          <p:nvSpPr>
            <p:cNvPr id="125" name="Rectangle 113"/>
            <p:cNvSpPr>
              <a:spLocks noChangeArrowheads="1"/>
            </p:cNvSpPr>
            <p:nvPr userDrawn="1"/>
          </p:nvSpPr>
          <p:spPr bwMode="gray">
            <a:xfrm>
              <a:off x="12427995" y="1259970"/>
              <a:ext cx="1692000" cy="1491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b="1" dirty="0">
                  <a:solidFill>
                    <a:schemeClr val="tx1"/>
                  </a:solidFill>
                  <a:latin typeface="+mj-lt"/>
                </a:rPr>
                <a:t>SECONDARY COLOURS (SC)</a:t>
              </a:r>
            </a:p>
          </p:txBody>
        </p:sp>
        <p:sp>
          <p:nvSpPr>
            <p:cNvPr id="126" name="Rectangle 105"/>
            <p:cNvSpPr>
              <a:spLocks noChangeArrowheads="1"/>
            </p:cNvSpPr>
            <p:nvPr userDrawn="1"/>
          </p:nvSpPr>
          <p:spPr bwMode="gray">
            <a:xfrm>
              <a:off x="12427995" y="601407"/>
              <a:ext cx="215900" cy="21522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27" name="Rectangle 106"/>
            <p:cNvSpPr>
              <a:spLocks noChangeArrowheads="1"/>
            </p:cNvSpPr>
            <p:nvPr userDrawn="1"/>
          </p:nvSpPr>
          <p:spPr bwMode="gray">
            <a:xfrm>
              <a:off x="12718508" y="601407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Levi 9 Blue 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=20, 52, 160</a:t>
              </a:r>
            </a:p>
          </p:txBody>
        </p:sp>
        <p:sp>
          <p:nvSpPr>
            <p:cNvPr id="128" name="Rectangle 107"/>
            <p:cNvSpPr>
              <a:spLocks noChangeArrowheads="1"/>
            </p:cNvSpPr>
            <p:nvPr userDrawn="1"/>
          </p:nvSpPr>
          <p:spPr bwMode="gray">
            <a:xfrm>
              <a:off x="12427995" y="922551"/>
              <a:ext cx="215900" cy="2152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29" name="Rectangle 108"/>
            <p:cNvSpPr>
              <a:spLocks noChangeArrowheads="1"/>
            </p:cNvSpPr>
            <p:nvPr userDrawn="1"/>
          </p:nvSpPr>
          <p:spPr bwMode="gray">
            <a:xfrm>
              <a:off x="12718508" y="922551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White 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255, 255, 255</a:t>
              </a:r>
            </a:p>
          </p:txBody>
        </p:sp>
        <p:sp>
          <p:nvSpPr>
            <p:cNvPr id="130" name="Rectangle 109"/>
            <p:cNvSpPr>
              <a:spLocks noChangeArrowheads="1"/>
            </p:cNvSpPr>
            <p:nvPr userDrawn="1"/>
          </p:nvSpPr>
          <p:spPr bwMode="gray">
            <a:xfrm>
              <a:off x="12427995" y="1466973"/>
              <a:ext cx="215900" cy="21522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31" name="Rectangle 110"/>
            <p:cNvSpPr>
              <a:spLocks noChangeArrowheads="1"/>
            </p:cNvSpPr>
            <p:nvPr userDrawn="1"/>
          </p:nvSpPr>
          <p:spPr bwMode="gray">
            <a:xfrm>
              <a:off x="12718508" y="1466973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Blue Tint 1 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0, 79, 159</a:t>
              </a:r>
            </a:p>
          </p:txBody>
        </p:sp>
        <p:sp>
          <p:nvSpPr>
            <p:cNvPr id="132" name="Rectangle 111"/>
            <p:cNvSpPr>
              <a:spLocks noChangeArrowheads="1"/>
            </p:cNvSpPr>
            <p:nvPr userDrawn="1"/>
          </p:nvSpPr>
          <p:spPr bwMode="gray">
            <a:xfrm>
              <a:off x="12427995" y="1785022"/>
              <a:ext cx="215900" cy="21522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33" name="Rectangle 112"/>
            <p:cNvSpPr>
              <a:spLocks noChangeArrowheads="1"/>
            </p:cNvSpPr>
            <p:nvPr userDrawn="1"/>
          </p:nvSpPr>
          <p:spPr bwMode="gray">
            <a:xfrm>
              <a:off x="12718508" y="17850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Blue Tint 3 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0, 128, 201</a:t>
              </a:r>
            </a:p>
          </p:txBody>
        </p:sp>
        <p:sp>
          <p:nvSpPr>
            <p:cNvPr id="134" name="Rectangle 113"/>
            <p:cNvSpPr>
              <a:spLocks noChangeArrowheads="1"/>
            </p:cNvSpPr>
            <p:nvPr userDrawn="1"/>
          </p:nvSpPr>
          <p:spPr bwMode="gray">
            <a:xfrm>
              <a:off x="12427995" y="406530"/>
              <a:ext cx="1692000" cy="1491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b="1" dirty="0">
                  <a:solidFill>
                    <a:schemeClr val="tx1"/>
                  </a:solidFill>
                  <a:latin typeface="+mj-lt"/>
                </a:rPr>
                <a:t>PRIMARY COLOURS (PC)</a:t>
              </a:r>
            </a:p>
          </p:txBody>
        </p:sp>
        <p:sp>
          <p:nvSpPr>
            <p:cNvPr id="135" name="Rectangle 134"/>
            <p:cNvSpPr>
              <a:spLocks noChangeArrowheads="1"/>
            </p:cNvSpPr>
            <p:nvPr userDrawn="1"/>
          </p:nvSpPr>
          <p:spPr bwMode="gray">
            <a:xfrm>
              <a:off x="14195425" y="2381373"/>
              <a:ext cx="215900" cy="215228"/>
            </a:xfrm>
            <a:prstGeom prst="rect">
              <a:avLst/>
            </a:prstGeom>
            <a:solidFill>
              <a:srgbClr val="FFD203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36" name="Rectangle 135"/>
            <p:cNvSpPr>
              <a:spLocks noChangeArrowheads="1"/>
            </p:cNvSpPr>
            <p:nvPr userDrawn="1"/>
          </p:nvSpPr>
          <p:spPr bwMode="gray">
            <a:xfrm>
              <a:off x="14485938" y="2381373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Pale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255, 210, 3</a:t>
              </a:r>
            </a:p>
          </p:txBody>
        </p:sp>
        <p:sp>
          <p:nvSpPr>
            <p:cNvPr id="137" name="Rectangle 136"/>
            <p:cNvSpPr>
              <a:spLocks noChangeArrowheads="1"/>
            </p:cNvSpPr>
            <p:nvPr userDrawn="1"/>
          </p:nvSpPr>
          <p:spPr bwMode="gray">
            <a:xfrm>
              <a:off x="14195425" y="2699422"/>
              <a:ext cx="215900" cy="215228"/>
            </a:xfrm>
            <a:prstGeom prst="rect">
              <a:avLst/>
            </a:prstGeom>
            <a:solidFill>
              <a:srgbClr val="FF7D77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38" name="Rectangle 137"/>
            <p:cNvSpPr>
              <a:spLocks noChangeArrowheads="1"/>
            </p:cNvSpPr>
            <p:nvPr userDrawn="1"/>
          </p:nvSpPr>
          <p:spPr bwMode="gray">
            <a:xfrm>
              <a:off x="14485938" y="26994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Pink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255, 125, 119 </a:t>
              </a:r>
            </a:p>
          </p:txBody>
        </p:sp>
        <p:sp>
          <p:nvSpPr>
            <p:cNvPr id="139" name="Rectangle 138"/>
            <p:cNvSpPr>
              <a:spLocks noChangeArrowheads="1"/>
            </p:cNvSpPr>
            <p:nvPr userDrawn="1"/>
          </p:nvSpPr>
          <p:spPr bwMode="gray">
            <a:xfrm>
              <a:off x="12427995" y="2174370"/>
              <a:ext cx="1692000" cy="1491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b="1" dirty="0">
                  <a:solidFill>
                    <a:schemeClr val="tx1"/>
                  </a:solidFill>
                  <a:latin typeface="+mj-lt"/>
                </a:rPr>
                <a:t>TERTIARY COLOURS (TC)</a:t>
              </a:r>
            </a:p>
          </p:txBody>
        </p:sp>
        <p:sp>
          <p:nvSpPr>
            <p:cNvPr id="140" name="Rectangle 109"/>
            <p:cNvSpPr>
              <a:spLocks noChangeArrowheads="1"/>
            </p:cNvSpPr>
            <p:nvPr userDrawn="1"/>
          </p:nvSpPr>
          <p:spPr bwMode="gray">
            <a:xfrm>
              <a:off x="12427995" y="2381373"/>
              <a:ext cx="215900" cy="215228"/>
            </a:xfrm>
            <a:prstGeom prst="rect">
              <a:avLst/>
            </a:prstGeom>
            <a:solidFill>
              <a:srgbClr val="F6FF00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41" name="Rectangle 110"/>
            <p:cNvSpPr>
              <a:spLocks noChangeArrowheads="1"/>
            </p:cNvSpPr>
            <p:nvPr userDrawn="1"/>
          </p:nvSpPr>
          <p:spPr bwMode="gray">
            <a:xfrm>
              <a:off x="12718508" y="2381373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Yellow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246, 255, 0</a:t>
              </a:r>
            </a:p>
          </p:txBody>
        </p:sp>
        <p:sp>
          <p:nvSpPr>
            <p:cNvPr id="142" name="Rectangle 111"/>
            <p:cNvSpPr>
              <a:spLocks noChangeArrowheads="1"/>
            </p:cNvSpPr>
            <p:nvPr userDrawn="1"/>
          </p:nvSpPr>
          <p:spPr bwMode="gray">
            <a:xfrm>
              <a:off x="12427995" y="2699422"/>
              <a:ext cx="215900" cy="215228"/>
            </a:xfrm>
            <a:prstGeom prst="rect">
              <a:avLst/>
            </a:prstGeom>
            <a:solidFill>
              <a:srgbClr val="FF6608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43" name="Rectangle 112"/>
            <p:cNvSpPr>
              <a:spLocks noChangeArrowheads="1"/>
            </p:cNvSpPr>
            <p:nvPr userDrawn="1"/>
          </p:nvSpPr>
          <p:spPr bwMode="gray">
            <a:xfrm>
              <a:off x="12718508" y="26994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Orange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255, 102, 8</a:t>
              </a:r>
            </a:p>
          </p:txBody>
        </p:sp>
        <p:sp>
          <p:nvSpPr>
            <p:cNvPr id="144" name="Rectangle 143"/>
            <p:cNvSpPr>
              <a:spLocks noChangeArrowheads="1"/>
            </p:cNvSpPr>
            <p:nvPr userDrawn="1"/>
          </p:nvSpPr>
          <p:spPr bwMode="gray">
            <a:xfrm>
              <a:off x="14195425" y="3042322"/>
              <a:ext cx="215900" cy="215228"/>
            </a:xfrm>
            <a:prstGeom prst="rect">
              <a:avLst/>
            </a:prstGeom>
            <a:solidFill>
              <a:srgbClr val="00989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45" name="Rectangle 144"/>
            <p:cNvSpPr>
              <a:spLocks noChangeArrowheads="1"/>
            </p:cNvSpPr>
            <p:nvPr userDrawn="1"/>
          </p:nvSpPr>
          <p:spPr bwMode="gray">
            <a:xfrm>
              <a:off x="14485938" y="30423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Teal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0, 152, 146</a:t>
              </a:r>
            </a:p>
          </p:txBody>
        </p:sp>
        <p:sp>
          <p:nvSpPr>
            <p:cNvPr id="146" name="Rectangle 111"/>
            <p:cNvSpPr>
              <a:spLocks noChangeArrowheads="1"/>
            </p:cNvSpPr>
            <p:nvPr userDrawn="1"/>
          </p:nvSpPr>
          <p:spPr bwMode="gray">
            <a:xfrm>
              <a:off x="12427995" y="3042322"/>
              <a:ext cx="215900" cy="215228"/>
            </a:xfrm>
            <a:prstGeom prst="rect">
              <a:avLst/>
            </a:prstGeom>
            <a:solidFill>
              <a:srgbClr val="00A13A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47" name="Rectangle 112"/>
            <p:cNvSpPr>
              <a:spLocks noChangeArrowheads="1"/>
            </p:cNvSpPr>
            <p:nvPr userDrawn="1"/>
          </p:nvSpPr>
          <p:spPr bwMode="gray">
            <a:xfrm>
              <a:off x="12718508" y="30423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Green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0, 161, 58 </a:t>
              </a:r>
            </a:p>
          </p:txBody>
        </p:sp>
      </p:grpSp>
      <p:sp>
        <p:nvSpPr>
          <p:cNvPr id="66" name="Rectangle 104"/>
          <p:cNvSpPr>
            <a:spLocks noChangeArrowheads="1"/>
          </p:cNvSpPr>
          <p:nvPr userDrawn="1"/>
        </p:nvSpPr>
        <p:spPr bwMode="gray">
          <a:xfrm flipH="1">
            <a:off x="-3101341" y="6019801"/>
            <a:ext cx="3018787" cy="843206"/>
          </a:xfrm>
          <a:prstGeom prst="rect">
            <a:avLst/>
          </a:prstGeom>
          <a:solidFill>
            <a:srgbClr val="E6E6E6"/>
          </a:solidFill>
          <a:ln>
            <a:noFill/>
          </a:ln>
          <a:effectLst/>
        </p:spPr>
        <p:txBody>
          <a:bodyPr wrap="square" lIns="180000" tIns="180000" rIns="180000" bIns="18000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12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</a:rPr>
              <a:t>INSERT FOOTER </a:t>
            </a:r>
            <a:br>
              <a:rPr kumimoji="0" lang="en-GB" altLang="en-US" sz="12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</a:rPr>
            </a:br>
            <a:r>
              <a:rPr kumimoji="0" lang="en-GB" altLang="en-US" sz="105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</a:rPr>
              <a:t>- Go to tab </a:t>
            </a:r>
            <a:r>
              <a:rPr kumimoji="0" lang="en-GB" altLang="en-US" sz="105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</a:rPr>
              <a:t>“insert”</a:t>
            </a:r>
            <a:r>
              <a:rPr kumimoji="0" lang="en-GB" altLang="en-US" sz="105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</a:rPr>
              <a:t> </a:t>
            </a:r>
            <a:br>
              <a:rPr kumimoji="0" lang="en-GB" altLang="en-US" sz="105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</a:rPr>
            </a:br>
            <a:r>
              <a:rPr kumimoji="0" lang="en-GB" altLang="en-US" sz="105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</a:rPr>
              <a:t>- Select </a:t>
            </a:r>
            <a:r>
              <a:rPr kumimoji="0" lang="en-GB" altLang="en-US" sz="105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</a:rPr>
              <a:t>“header &amp; footer”</a:t>
            </a:r>
            <a:br>
              <a:rPr kumimoji="0" lang="en-GB" altLang="en-US" sz="105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</a:rPr>
            </a:br>
            <a:r>
              <a:rPr kumimoji="0" lang="en-GB" altLang="en-US" sz="105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</a:rPr>
              <a:t>- Insert your text and click </a:t>
            </a:r>
            <a:r>
              <a:rPr kumimoji="0" lang="en-GB" altLang="en-US" sz="105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</a:rPr>
              <a:t>‘Apply to all’</a:t>
            </a:r>
            <a:endParaRPr kumimoji="0" lang="en-GB" altLang="en-US" sz="12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</a:endParaRPr>
          </a:p>
        </p:txBody>
      </p:sp>
      <p:grpSp>
        <p:nvGrpSpPr>
          <p:cNvPr id="67" name="Group 66"/>
          <p:cNvGrpSpPr/>
          <p:nvPr userDrawn="1"/>
        </p:nvGrpSpPr>
        <p:grpSpPr>
          <a:xfrm>
            <a:off x="-3101342" y="6019797"/>
            <a:ext cx="3018791" cy="834408"/>
            <a:chOff x="-460208" y="425562"/>
            <a:chExt cx="377657" cy="834408"/>
          </a:xfrm>
        </p:grpSpPr>
        <p:cxnSp>
          <p:nvCxnSpPr>
            <p:cNvPr id="68" name="Straight Connector 67"/>
            <p:cNvCxnSpPr/>
            <p:nvPr userDrawn="1"/>
          </p:nvCxnSpPr>
          <p:spPr bwMode="gray">
            <a:xfrm flipH="1">
              <a:off x="-460208" y="1259970"/>
              <a:ext cx="377657" cy="0"/>
            </a:xfrm>
            <a:prstGeom prst="line">
              <a:avLst/>
            </a:prstGeom>
            <a:noFill/>
            <a:ln w="6350" cap="flat" cmpd="sng" algn="ctr">
              <a:solidFill>
                <a:srgbClr val="FF0000"/>
              </a:solidFill>
              <a:prstDash val="dash"/>
              <a:miter lim="800000"/>
            </a:ln>
            <a:effectLst/>
          </p:spPr>
        </p:cxnSp>
        <p:cxnSp>
          <p:nvCxnSpPr>
            <p:cNvPr id="70" name="Straight Connector 69"/>
            <p:cNvCxnSpPr/>
            <p:nvPr userDrawn="1"/>
          </p:nvCxnSpPr>
          <p:spPr bwMode="gray">
            <a:xfrm flipH="1">
              <a:off x="-460208" y="425562"/>
              <a:ext cx="377657" cy="0"/>
            </a:xfrm>
            <a:prstGeom prst="line">
              <a:avLst/>
            </a:prstGeom>
            <a:noFill/>
            <a:ln w="6350" cap="flat" cmpd="sng" algn="ctr">
              <a:solidFill>
                <a:srgbClr val="FF0000"/>
              </a:solidFill>
              <a:prstDash val="dash"/>
              <a:miter lim="800000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975278574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image Slide With White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Click to edit Master title style</a:t>
            </a:r>
          </a:p>
        </p:txBody>
      </p:sp>
      <p:grpSp>
        <p:nvGrpSpPr>
          <p:cNvPr id="46" name="Group 45"/>
          <p:cNvGrpSpPr/>
          <p:nvPr userDrawn="1"/>
        </p:nvGrpSpPr>
        <p:grpSpPr>
          <a:xfrm>
            <a:off x="11231550" y="6250328"/>
            <a:ext cx="301637" cy="363217"/>
            <a:chOff x="10789528" y="6237520"/>
            <a:chExt cx="312274" cy="376026"/>
          </a:xfrm>
          <a:solidFill>
            <a:schemeClr val="bg1"/>
          </a:solidFill>
        </p:grpSpPr>
        <p:sp>
          <p:nvSpPr>
            <p:cNvPr id="47" name="Freeform 5"/>
            <p:cNvSpPr>
              <a:spLocks/>
            </p:cNvSpPr>
            <p:nvPr userDrawn="1"/>
          </p:nvSpPr>
          <p:spPr bwMode="auto">
            <a:xfrm>
              <a:off x="10789528" y="6237520"/>
              <a:ext cx="312274" cy="376026"/>
            </a:xfrm>
            <a:custGeom>
              <a:avLst/>
              <a:gdLst>
                <a:gd name="T0" fmla="*/ 358 w 424"/>
                <a:gd name="T1" fmla="*/ 55 h 509"/>
                <a:gd name="T2" fmla="*/ 209 w 424"/>
                <a:gd name="T3" fmla="*/ 0 h 509"/>
                <a:gd name="T4" fmla="*/ 62 w 424"/>
                <a:gd name="T5" fmla="*/ 61 h 509"/>
                <a:gd name="T6" fmla="*/ 0 w 424"/>
                <a:gd name="T7" fmla="*/ 206 h 509"/>
                <a:gd name="T8" fmla="*/ 141 w 424"/>
                <a:gd name="T9" fmla="*/ 398 h 509"/>
                <a:gd name="T10" fmla="*/ 184 w 424"/>
                <a:gd name="T11" fmla="*/ 330 h 509"/>
                <a:gd name="T12" fmla="*/ 80 w 424"/>
                <a:gd name="T13" fmla="*/ 205 h 509"/>
                <a:gd name="T14" fmla="*/ 211 w 424"/>
                <a:gd name="T15" fmla="*/ 76 h 509"/>
                <a:gd name="T16" fmla="*/ 345 w 424"/>
                <a:gd name="T17" fmla="*/ 202 h 509"/>
                <a:gd name="T18" fmla="*/ 311 w 424"/>
                <a:gd name="T19" fmla="*/ 299 h 509"/>
                <a:gd name="T20" fmla="*/ 310 w 424"/>
                <a:gd name="T21" fmla="*/ 299 h 509"/>
                <a:gd name="T22" fmla="*/ 310 w 424"/>
                <a:gd name="T23" fmla="*/ 300 h 509"/>
                <a:gd name="T24" fmla="*/ 169 w 424"/>
                <a:gd name="T25" fmla="*/ 509 h 509"/>
                <a:gd name="T26" fmla="*/ 242 w 424"/>
                <a:gd name="T27" fmla="*/ 509 h 509"/>
                <a:gd name="T28" fmla="*/ 275 w 424"/>
                <a:gd name="T29" fmla="*/ 491 h 509"/>
                <a:gd name="T30" fmla="*/ 352 w 424"/>
                <a:gd name="T31" fmla="*/ 366 h 509"/>
                <a:gd name="T32" fmla="*/ 367 w 424"/>
                <a:gd name="T33" fmla="*/ 343 h 509"/>
                <a:gd name="T34" fmla="*/ 424 w 424"/>
                <a:gd name="T35" fmla="*/ 200 h 509"/>
                <a:gd name="T36" fmla="*/ 358 w 424"/>
                <a:gd name="T37" fmla="*/ 55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24" h="509">
                  <a:moveTo>
                    <a:pt x="358" y="55"/>
                  </a:moveTo>
                  <a:cubicBezTo>
                    <a:pt x="319" y="20"/>
                    <a:pt x="264" y="0"/>
                    <a:pt x="209" y="0"/>
                  </a:cubicBezTo>
                  <a:cubicBezTo>
                    <a:pt x="154" y="0"/>
                    <a:pt x="101" y="22"/>
                    <a:pt x="62" y="61"/>
                  </a:cubicBezTo>
                  <a:cubicBezTo>
                    <a:pt x="22" y="100"/>
                    <a:pt x="0" y="152"/>
                    <a:pt x="0" y="206"/>
                  </a:cubicBezTo>
                  <a:cubicBezTo>
                    <a:pt x="0" y="296"/>
                    <a:pt x="56" y="372"/>
                    <a:pt x="141" y="398"/>
                  </a:cubicBezTo>
                  <a:cubicBezTo>
                    <a:pt x="184" y="330"/>
                    <a:pt x="184" y="330"/>
                    <a:pt x="184" y="330"/>
                  </a:cubicBezTo>
                  <a:cubicBezTo>
                    <a:pt x="124" y="319"/>
                    <a:pt x="80" y="268"/>
                    <a:pt x="80" y="205"/>
                  </a:cubicBezTo>
                  <a:cubicBezTo>
                    <a:pt x="80" y="134"/>
                    <a:pt x="138" y="76"/>
                    <a:pt x="211" y="76"/>
                  </a:cubicBezTo>
                  <a:cubicBezTo>
                    <a:pt x="277" y="76"/>
                    <a:pt x="345" y="123"/>
                    <a:pt x="345" y="202"/>
                  </a:cubicBezTo>
                  <a:cubicBezTo>
                    <a:pt x="345" y="239"/>
                    <a:pt x="327" y="271"/>
                    <a:pt x="311" y="299"/>
                  </a:cubicBezTo>
                  <a:cubicBezTo>
                    <a:pt x="310" y="299"/>
                    <a:pt x="310" y="299"/>
                    <a:pt x="310" y="299"/>
                  </a:cubicBezTo>
                  <a:cubicBezTo>
                    <a:pt x="310" y="300"/>
                    <a:pt x="310" y="300"/>
                    <a:pt x="310" y="300"/>
                  </a:cubicBezTo>
                  <a:cubicBezTo>
                    <a:pt x="169" y="509"/>
                    <a:pt x="169" y="509"/>
                    <a:pt x="169" y="509"/>
                  </a:cubicBezTo>
                  <a:cubicBezTo>
                    <a:pt x="242" y="509"/>
                    <a:pt x="242" y="509"/>
                    <a:pt x="242" y="509"/>
                  </a:cubicBezTo>
                  <a:cubicBezTo>
                    <a:pt x="255" y="509"/>
                    <a:pt x="268" y="502"/>
                    <a:pt x="275" y="491"/>
                  </a:cubicBezTo>
                  <a:cubicBezTo>
                    <a:pt x="352" y="366"/>
                    <a:pt x="352" y="366"/>
                    <a:pt x="352" y="366"/>
                  </a:cubicBezTo>
                  <a:cubicBezTo>
                    <a:pt x="357" y="358"/>
                    <a:pt x="362" y="350"/>
                    <a:pt x="367" y="343"/>
                  </a:cubicBezTo>
                  <a:cubicBezTo>
                    <a:pt x="395" y="297"/>
                    <a:pt x="424" y="249"/>
                    <a:pt x="424" y="200"/>
                  </a:cubicBezTo>
                  <a:cubicBezTo>
                    <a:pt x="424" y="127"/>
                    <a:pt x="388" y="81"/>
                    <a:pt x="358" y="5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  <p:sp>
          <p:nvSpPr>
            <p:cNvPr id="48" name="Oval 6"/>
            <p:cNvSpPr>
              <a:spLocks noChangeArrowheads="1"/>
            </p:cNvSpPr>
            <p:nvPr userDrawn="1"/>
          </p:nvSpPr>
          <p:spPr bwMode="auto">
            <a:xfrm>
              <a:off x="10905145" y="6343773"/>
              <a:ext cx="81760" cy="8212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</p:grpSp>
      <p:sp>
        <p:nvSpPr>
          <p:cNvPr id="49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351371" y="6372229"/>
            <a:ext cx="272256" cy="18811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 b="1">
                <a:solidFill>
                  <a:schemeClr val="bg1"/>
                </a:solidFill>
                <a:latin typeface="+mj-lt"/>
              </a:defRPr>
            </a:lvl1pPr>
          </a:lstStyle>
          <a:p>
            <a:fld id="{DDD2A080-DA64-4F5C-9131-47EB793B4410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50" name="Footer Placeholder 34"/>
          <p:cNvSpPr>
            <a:spLocks noGrp="1"/>
          </p:cNvSpPr>
          <p:nvPr>
            <p:ph type="ftr" sz="quarter" idx="3"/>
          </p:nvPr>
        </p:nvSpPr>
        <p:spPr>
          <a:xfrm>
            <a:off x="673690" y="6370641"/>
            <a:ext cx="8912269" cy="189708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Title of this presentation (Footer Text)</a:t>
            </a:r>
          </a:p>
        </p:txBody>
      </p:sp>
      <p:sp>
        <p:nvSpPr>
          <p:cNvPr id="51" name="Rectangle 104"/>
          <p:cNvSpPr>
            <a:spLocks noChangeArrowheads="1"/>
          </p:cNvSpPr>
          <p:nvPr userDrawn="1"/>
        </p:nvSpPr>
        <p:spPr bwMode="gray">
          <a:xfrm flipH="1">
            <a:off x="-3101342" y="503263"/>
            <a:ext cx="3018787" cy="756707"/>
          </a:xfrm>
          <a:prstGeom prst="rect">
            <a:avLst/>
          </a:prstGeom>
          <a:solidFill>
            <a:srgbClr val="E6E6E6"/>
          </a:solidFill>
          <a:ln>
            <a:noFill/>
          </a:ln>
          <a:effectLst/>
        </p:spPr>
        <p:txBody>
          <a:bodyPr wrap="square" lIns="180000" tIns="180000" rIns="180000" bIns="18000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12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</a:rPr>
              <a:t>INSERT TITLE HERE NOT MORE THAN 2 LINES OF TEXT</a:t>
            </a:r>
          </a:p>
        </p:txBody>
      </p:sp>
      <p:grpSp>
        <p:nvGrpSpPr>
          <p:cNvPr id="52" name="Group 51"/>
          <p:cNvGrpSpPr/>
          <p:nvPr userDrawn="1"/>
        </p:nvGrpSpPr>
        <p:grpSpPr>
          <a:xfrm>
            <a:off x="-3101340" y="515833"/>
            <a:ext cx="3018790" cy="744137"/>
            <a:chOff x="-460208" y="515833"/>
            <a:chExt cx="377657" cy="744137"/>
          </a:xfrm>
        </p:grpSpPr>
        <p:cxnSp>
          <p:nvCxnSpPr>
            <p:cNvPr id="53" name="Straight Connector 52"/>
            <p:cNvCxnSpPr/>
            <p:nvPr userDrawn="1"/>
          </p:nvCxnSpPr>
          <p:spPr bwMode="gray">
            <a:xfrm flipH="1">
              <a:off x="-460208" y="1259970"/>
              <a:ext cx="377657" cy="0"/>
            </a:xfrm>
            <a:prstGeom prst="line">
              <a:avLst/>
            </a:prstGeom>
            <a:noFill/>
            <a:ln w="6350" cap="flat" cmpd="sng" algn="ctr">
              <a:solidFill>
                <a:srgbClr val="FF0000"/>
              </a:solidFill>
              <a:prstDash val="dash"/>
              <a:miter lim="800000"/>
            </a:ln>
            <a:effectLst/>
          </p:spPr>
        </p:cxnSp>
        <p:cxnSp>
          <p:nvCxnSpPr>
            <p:cNvPr id="54" name="Straight Connector 53"/>
            <p:cNvCxnSpPr/>
            <p:nvPr userDrawn="1"/>
          </p:nvCxnSpPr>
          <p:spPr bwMode="gray">
            <a:xfrm flipH="1">
              <a:off x="-460208" y="515833"/>
              <a:ext cx="377657" cy="0"/>
            </a:xfrm>
            <a:prstGeom prst="line">
              <a:avLst/>
            </a:prstGeom>
            <a:noFill/>
            <a:ln w="6350" cap="flat" cmpd="sng" algn="ctr">
              <a:solidFill>
                <a:srgbClr val="FF0000"/>
              </a:solidFill>
              <a:prstDash val="dash"/>
              <a:miter lim="800000"/>
            </a:ln>
            <a:effectLst/>
          </p:spPr>
        </p:cxnSp>
      </p:grpSp>
      <p:sp>
        <p:nvSpPr>
          <p:cNvPr id="97" name="Rectangle 104"/>
          <p:cNvSpPr>
            <a:spLocks noChangeArrowheads="1"/>
          </p:cNvSpPr>
          <p:nvPr userDrawn="1"/>
        </p:nvSpPr>
        <p:spPr bwMode="gray">
          <a:xfrm>
            <a:off x="12263437" y="6019797"/>
            <a:ext cx="3681702" cy="842966"/>
          </a:xfrm>
          <a:prstGeom prst="rect">
            <a:avLst/>
          </a:prstGeom>
          <a:solidFill>
            <a:srgbClr val="E6E6E6"/>
          </a:solidFill>
          <a:ln>
            <a:noFill/>
          </a:ln>
          <a:effectLst/>
        </p:spPr>
        <p:txBody>
          <a:bodyPr wrap="square" lIns="180000" tIns="180000" rIns="72000" bIns="18000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</a:rPr>
              <a:t>NO CONTENT BETWEEN THESE RED LINES</a:t>
            </a:r>
          </a:p>
        </p:txBody>
      </p:sp>
      <p:grpSp>
        <p:nvGrpSpPr>
          <p:cNvPr id="98" name="Group 97"/>
          <p:cNvGrpSpPr/>
          <p:nvPr userDrawn="1"/>
        </p:nvGrpSpPr>
        <p:grpSpPr>
          <a:xfrm>
            <a:off x="12266222" y="6019797"/>
            <a:ext cx="3678917" cy="834408"/>
            <a:chOff x="-460208" y="425562"/>
            <a:chExt cx="377657" cy="834408"/>
          </a:xfrm>
        </p:grpSpPr>
        <p:cxnSp>
          <p:nvCxnSpPr>
            <p:cNvPr id="99" name="Straight Connector 98"/>
            <p:cNvCxnSpPr/>
            <p:nvPr userDrawn="1"/>
          </p:nvCxnSpPr>
          <p:spPr bwMode="gray">
            <a:xfrm flipH="1">
              <a:off x="-460208" y="1259970"/>
              <a:ext cx="377657" cy="0"/>
            </a:xfrm>
            <a:prstGeom prst="line">
              <a:avLst/>
            </a:prstGeom>
            <a:noFill/>
            <a:ln w="6350" cap="flat" cmpd="sng" algn="ctr">
              <a:solidFill>
                <a:srgbClr val="FF0000"/>
              </a:solidFill>
              <a:prstDash val="dash"/>
              <a:miter lim="800000"/>
            </a:ln>
            <a:effectLst/>
          </p:spPr>
        </p:cxnSp>
        <p:cxnSp>
          <p:nvCxnSpPr>
            <p:cNvPr id="100" name="Straight Connector 99"/>
            <p:cNvCxnSpPr/>
            <p:nvPr userDrawn="1"/>
          </p:nvCxnSpPr>
          <p:spPr bwMode="gray">
            <a:xfrm flipH="1">
              <a:off x="-460208" y="425562"/>
              <a:ext cx="377657" cy="0"/>
            </a:xfrm>
            <a:prstGeom prst="line">
              <a:avLst/>
            </a:prstGeom>
            <a:noFill/>
            <a:ln w="6350" cap="flat" cmpd="sng" algn="ctr">
              <a:solidFill>
                <a:srgbClr val="FF0000"/>
              </a:solidFill>
              <a:prstDash val="dash"/>
              <a:miter lim="800000"/>
            </a:ln>
            <a:effectLst/>
          </p:spPr>
        </p:cxnSp>
      </p:grpSp>
      <p:grpSp>
        <p:nvGrpSpPr>
          <p:cNvPr id="101" name="Group 100"/>
          <p:cNvGrpSpPr/>
          <p:nvPr userDrawn="1"/>
        </p:nvGrpSpPr>
        <p:grpSpPr>
          <a:xfrm>
            <a:off x="12263438" y="0"/>
            <a:ext cx="3681702" cy="3436620"/>
            <a:chOff x="12263438" y="0"/>
            <a:chExt cx="3681702" cy="3436620"/>
          </a:xfrm>
        </p:grpSpPr>
        <p:sp>
          <p:nvSpPr>
            <p:cNvPr id="102" name="Rectangle 104"/>
            <p:cNvSpPr>
              <a:spLocks noChangeArrowheads="1"/>
            </p:cNvSpPr>
            <p:nvPr userDrawn="1"/>
          </p:nvSpPr>
          <p:spPr bwMode="gray">
            <a:xfrm>
              <a:off x="12263438" y="0"/>
              <a:ext cx="3681702" cy="3436620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 noProof="0" dirty="0">
                <a:solidFill>
                  <a:schemeClr val="tx1"/>
                </a:solidFill>
              </a:endParaRPr>
            </a:p>
          </p:txBody>
        </p:sp>
        <p:sp>
          <p:nvSpPr>
            <p:cNvPr id="103" name="Rectangle 105"/>
            <p:cNvSpPr>
              <a:spLocks noChangeArrowheads="1"/>
            </p:cNvSpPr>
            <p:nvPr userDrawn="1"/>
          </p:nvSpPr>
          <p:spPr bwMode="gray">
            <a:xfrm>
              <a:off x="14195425" y="601407"/>
              <a:ext cx="215900" cy="21522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04" name="Rectangle 106"/>
            <p:cNvSpPr>
              <a:spLocks noChangeArrowheads="1"/>
            </p:cNvSpPr>
            <p:nvPr userDrawn="1"/>
          </p:nvSpPr>
          <p:spPr bwMode="gray">
            <a:xfrm>
              <a:off x="14485938" y="601407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Grey 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244, 244, 244</a:t>
              </a:r>
            </a:p>
          </p:txBody>
        </p:sp>
        <p:sp>
          <p:nvSpPr>
            <p:cNvPr id="105" name="Rectangle 107"/>
            <p:cNvSpPr>
              <a:spLocks noChangeArrowheads="1"/>
            </p:cNvSpPr>
            <p:nvPr userDrawn="1"/>
          </p:nvSpPr>
          <p:spPr bwMode="gray">
            <a:xfrm>
              <a:off x="14195425" y="922551"/>
              <a:ext cx="215900" cy="21522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06" name="Rectangle 108"/>
            <p:cNvSpPr>
              <a:spLocks noChangeArrowheads="1"/>
            </p:cNvSpPr>
            <p:nvPr userDrawn="1"/>
          </p:nvSpPr>
          <p:spPr bwMode="gray">
            <a:xfrm>
              <a:off x="14485938" y="922551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Text Colour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112, 111, 111</a:t>
              </a:r>
            </a:p>
          </p:txBody>
        </p:sp>
        <p:sp>
          <p:nvSpPr>
            <p:cNvPr id="107" name="Rectangle 113"/>
            <p:cNvSpPr>
              <a:spLocks noChangeArrowheads="1"/>
            </p:cNvSpPr>
            <p:nvPr userDrawn="1"/>
          </p:nvSpPr>
          <p:spPr bwMode="gray">
            <a:xfrm>
              <a:off x="12427995" y="150750"/>
              <a:ext cx="1692000" cy="1491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200" b="1" dirty="0">
                  <a:solidFill>
                    <a:schemeClr val="tx1"/>
                  </a:solidFill>
                  <a:latin typeface="+mj-lt"/>
                </a:rPr>
                <a:t>COLOUR GUIDELINES</a:t>
              </a:r>
            </a:p>
          </p:txBody>
        </p:sp>
        <p:sp>
          <p:nvSpPr>
            <p:cNvPr id="108" name="Rectangle 109"/>
            <p:cNvSpPr>
              <a:spLocks noChangeArrowheads="1"/>
            </p:cNvSpPr>
            <p:nvPr/>
          </p:nvSpPr>
          <p:spPr bwMode="gray">
            <a:xfrm>
              <a:off x="14195425" y="1466973"/>
              <a:ext cx="215900" cy="21522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09" name="Rectangle 110"/>
            <p:cNvSpPr>
              <a:spLocks noChangeArrowheads="1"/>
            </p:cNvSpPr>
            <p:nvPr/>
          </p:nvSpPr>
          <p:spPr bwMode="gray">
            <a:xfrm>
              <a:off x="14485938" y="1466973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Blue Tint 2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0, 105, 180</a:t>
              </a:r>
            </a:p>
          </p:txBody>
        </p:sp>
        <p:sp>
          <p:nvSpPr>
            <p:cNvPr id="110" name="Rectangle 111"/>
            <p:cNvSpPr>
              <a:spLocks noChangeArrowheads="1"/>
            </p:cNvSpPr>
            <p:nvPr/>
          </p:nvSpPr>
          <p:spPr bwMode="gray">
            <a:xfrm>
              <a:off x="14195425" y="1785022"/>
              <a:ext cx="215900" cy="21522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11" name="Rectangle 112"/>
            <p:cNvSpPr>
              <a:spLocks noChangeArrowheads="1"/>
            </p:cNvSpPr>
            <p:nvPr/>
          </p:nvSpPr>
          <p:spPr bwMode="gray">
            <a:xfrm>
              <a:off x="14485938" y="17850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Blue Tint 4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0, 149, 219 </a:t>
              </a:r>
            </a:p>
          </p:txBody>
        </p:sp>
        <p:sp>
          <p:nvSpPr>
            <p:cNvPr id="112" name="Rectangle 113"/>
            <p:cNvSpPr>
              <a:spLocks noChangeArrowheads="1"/>
            </p:cNvSpPr>
            <p:nvPr userDrawn="1"/>
          </p:nvSpPr>
          <p:spPr bwMode="gray">
            <a:xfrm>
              <a:off x="12427995" y="1259970"/>
              <a:ext cx="1692000" cy="1491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b="1" dirty="0">
                  <a:solidFill>
                    <a:schemeClr val="tx1"/>
                  </a:solidFill>
                  <a:latin typeface="+mj-lt"/>
                </a:rPr>
                <a:t>SECONDARY COLOURS (SC)</a:t>
              </a:r>
            </a:p>
          </p:txBody>
        </p:sp>
        <p:sp>
          <p:nvSpPr>
            <p:cNvPr id="113" name="Rectangle 105"/>
            <p:cNvSpPr>
              <a:spLocks noChangeArrowheads="1"/>
            </p:cNvSpPr>
            <p:nvPr userDrawn="1"/>
          </p:nvSpPr>
          <p:spPr bwMode="gray">
            <a:xfrm>
              <a:off x="12427995" y="601407"/>
              <a:ext cx="215900" cy="21522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14" name="Rectangle 106"/>
            <p:cNvSpPr>
              <a:spLocks noChangeArrowheads="1"/>
            </p:cNvSpPr>
            <p:nvPr userDrawn="1"/>
          </p:nvSpPr>
          <p:spPr bwMode="gray">
            <a:xfrm>
              <a:off x="12718508" y="601407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Levi 9 Blue 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=20, 52, 160</a:t>
              </a:r>
            </a:p>
          </p:txBody>
        </p:sp>
        <p:sp>
          <p:nvSpPr>
            <p:cNvPr id="115" name="Rectangle 107"/>
            <p:cNvSpPr>
              <a:spLocks noChangeArrowheads="1"/>
            </p:cNvSpPr>
            <p:nvPr userDrawn="1"/>
          </p:nvSpPr>
          <p:spPr bwMode="gray">
            <a:xfrm>
              <a:off x="12427995" y="922551"/>
              <a:ext cx="215900" cy="2152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16" name="Rectangle 108"/>
            <p:cNvSpPr>
              <a:spLocks noChangeArrowheads="1"/>
            </p:cNvSpPr>
            <p:nvPr userDrawn="1"/>
          </p:nvSpPr>
          <p:spPr bwMode="gray">
            <a:xfrm>
              <a:off x="12718508" y="922551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White 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255, 255, 255</a:t>
              </a:r>
            </a:p>
          </p:txBody>
        </p:sp>
        <p:sp>
          <p:nvSpPr>
            <p:cNvPr id="117" name="Rectangle 109"/>
            <p:cNvSpPr>
              <a:spLocks noChangeArrowheads="1"/>
            </p:cNvSpPr>
            <p:nvPr userDrawn="1"/>
          </p:nvSpPr>
          <p:spPr bwMode="gray">
            <a:xfrm>
              <a:off x="12427995" y="1466973"/>
              <a:ext cx="215900" cy="21522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18" name="Rectangle 110"/>
            <p:cNvSpPr>
              <a:spLocks noChangeArrowheads="1"/>
            </p:cNvSpPr>
            <p:nvPr userDrawn="1"/>
          </p:nvSpPr>
          <p:spPr bwMode="gray">
            <a:xfrm>
              <a:off x="12718508" y="1466973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Blue Tint 1 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0, 79, 159</a:t>
              </a:r>
            </a:p>
          </p:txBody>
        </p:sp>
        <p:sp>
          <p:nvSpPr>
            <p:cNvPr id="119" name="Rectangle 111"/>
            <p:cNvSpPr>
              <a:spLocks noChangeArrowheads="1"/>
            </p:cNvSpPr>
            <p:nvPr userDrawn="1"/>
          </p:nvSpPr>
          <p:spPr bwMode="gray">
            <a:xfrm>
              <a:off x="12427995" y="1785022"/>
              <a:ext cx="215900" cy="21522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20" name="Rectangle 112"/>
            <p:cNvSpPr>
              <a:spLocks noChangeArrowheads="1"/>
            </p:cNvSpPr>
            <p:nvPr userDrawn="1"/>
          </p:nvSpPr>
          <p:spPr bwMode="gray">
            <a:xfrm>
              <a:off x="12718508" y="17850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Blue Tint 3 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0, 128, 201</a:t>
              </a:r>
            </a:p>
          </p:txBody>
        </p:sp>
        <p:sp>
          <p:nvSpPr>
            <p:cNvPr id="121" name="Rectangle 113"/>
            <p:cNvSpPr>
              <a:spLocks noChangeArrowheads="1"/>
            </p:cNvSpPr>
            <p:nvPr userDrawn="1"/>
          </p:nvSpPr>
          <p:spPr bwMode="gray">
            <a:xfrm>
              <a:off x="12427995" y="406530"/>
              <a:ext cx="1692000" cy="1491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b="1" dirty="0">
                  <a:solidFill>
                    <a:schemeClr val="tx1"/>
                  </a:solidFill>
                  <a:latin typeface="+mj-lt"/>
                </a:rPr>
                <a:t>PRIMARY COLOURS (PC)</a:t>
              </a:r>
            </a:p>
          </p:txBody>
        </p:sp>
        <p:sp>
          <p:nvSpPr>
            <p:cNvPr id="122" name="Rectangle 121"/>
            <p:cNvSpPr>
              <a:spLocks noChangeArrowheads="1"/>
            </p:cNvSpPr>
            <p:nvPr userDrawn="1"/>
          </p:nvSpPr>
          <p:spPr bwMode="gray">
            <a:xfrm>
              <a:off x="14195425" y="2381373"/>
              <a:ext cx="215900" cy="215228"/>
            </a:xfrm>
            <a:prstGeom prst="rect">
              <a:avLst/>
            </a:prstGeom>
            <a:solidFill>
              <a:srgbClr val="FFD203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23" name="Rectangle 122"/>
            <p:cNvSpPr>
              <a:spLocks noChangeArrowheads="1"/>
            </p:cNvSpPr>
            <p:nvPr userDrawn="1"/>
          </p:nvSpPr>
          <p:spPr bwMode="gray">
            <a:xfrm>
              <a:off x="14485938" y="2381373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Pale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255, 210, 3</a:t>
              </a:r>
            </a:p>
          </p:txBody>
        </p:sp>
        <p:sp>
          <p:nvSpPr>
            <p:cNvPr id="124" name="Rectangle 123"/>
            <p:cNvSpPr>
              <a:spLocks noChangeArrowheads="1"/>
            </p:cNvSpPr>
            <p:nvPr userDrawn="1"/>
          </p:nvSpPr>
          <p:spPr bwMode="gray">
            <a:xfrm>
              <a:off x="14195425" y="2699422"/>
              <a:ext cx="215900" cy="215228"/>
            </a:xfrm>
            <a:prstGeom prst="rect">
              <a:avLst/>
            </a:prstGeom>
            <a:solidFill>
              <a:srgbClr val="FF7D77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25" name="Rectangle 124"/>
            <p:cNvSpPr>
              <a:spLocks noChangeArrowheads="1"/>
            </p:cNvSpPr>
            <p:nvPr userDrawn="1"/>
          </p:nvSpPr>
          <p:spPr bwMode="gray">
            <a:xfrm>
              <a:off x="14485938" y="26994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Pink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255, 125, 119 </a:t>
              </a:r>
            </a:p>
          </p:txBody>
        </p:sp>
        <p:sp>
          <p:nvSpPr>
            <p:cNvPr id="126" name="Rectangle 125"/>
            <p:cNvSpPr>
              <a:spLocks noChangeArrowheads="1"/>
            </p:cNvSpPr>
            <p:nvPr userDrawn="1"/>
          </p:nvSpPr>
          <p:spPr bwMode="gray">
            <a:xfrm>
              <a:off x="12427995" y="2174370"/>
              <a:ext cx="1692000" cy="1491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b="1" dirty="0">
                  <a:solidFill>
                    <a:schemeClr val="tx1"/>
                  </a:solidFill>
                  <a:latin typeface="+mj-lt"/>
                </a:rPr>
                <a:t>TERTIARY COLOURS (TC)</a:t>
              </a:r>
            </a:p>
          </p:txBody>
        </p:sp>
        <p:sp>
          <p:nvSpPr>
            <p:cNvPr id="127" name="Rectangle 109"/>
            <p:cNvSpPr>
              <a:spLocks noChangeArrowheads="1"/>
            </p:cNvSpPr>
            <p:nvPr userDrawn="1"/>
          </p:nvSpPr>
          <p:spPr bwMode="gray">
            <a:xfrm>
              <a:off x="12427995" y="2381373"/>
              <a:ext cx="215900" cy="215228"/>
            </a:xfrm>
            <a:prstGeom prst="rect">
              <a:avLst/>
            </a:prstGeom>
            <a:solidFill>
              <a:srgbClr val="F6FF00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28" name="Rectangle 110"/>
            <p:cNvSpPr>
              <a:spLocks noChangeArrowheads="1"/>
            </p:cNvSpPr>
            <p:nvPr userDrawn="1"/>
          </p:nvSpPr>
          <p:spPr bwMode="gray">
            <a:xfrm>
              <a:off x="12718508" y="2381373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Yellow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246, 255, 0</a:t>
              </a:r>
            </a:p>
          </p:txBody>
        </p:sp>
        <p:sp>
          <p:nvSpPr>
            <p:cNvPr id="129" name="Rectangle 111"/>
            <p:cNvSpPr>
              <a:spLocks noChangeArrowheads="1"/>
            </p:cNvSpPr>
            <p:nvPr userDrawn="1"/>
          </p:nvSpPr>
          <p:spPr bwMode="gray">
            <a:xfrm>
              <a:off x="12427995" y="2699422"/>
              <a:ext cx="215900" cy="215228"/>
            </a:xfrm>
            <a:prstGeom prst="rect">
              <a:avLst/>
            </a:prstGeom>
            <a:solidFill>
              <a:srgbClr val="FF6608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30" name="Rectangle 112"/>
            <p:cNvSpPr>
              <a:spLocks noChangeArrowheads="1"/>
            </p:cNvSpPr>
            <p:nvPr userDrawn="1"/>
          </p:nvSpPr>
          <p:spPr bwMode="gray">
            <a:xfrm>
              <a:off x="12718508" y="26994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Orange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255, 102, 8</a:t>
              </a:r>
            </a:p>
          </p:txBody>
        </p:sp>
        <p:sp>
          <p:nvSpPr>
            <p:cNvPr id="131" name="Rectangle 130"/>
            <p:cNvSpPr>
              <a:spLocks noChangeArrowheads="1"/>
            </p:cNvSpPr>
            <p:nvPr userDrawn="1"/>
          </p:nvSpPr>
          <p:spPr bwMode="gray">
            <a:xfrm>
              <a:off x="14195425" y="3042322"/>
              <a:ext cx="215900" cy="215228"/>
            </a:xfrm>
            <a:prstGeom prst="rect">
              <a:avLst/>
            </a:prstGeom>
            <a:solidFill>
              <a:srgbClr val="00989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32" name="Rectangle 131"/>
            <p:cNvSpPr>
              <a:spLocks noChangeArrowheads="1"/>
            </p:cNvSpPr>
            <p:nvPr userDrawn="1"/>
          </p:nvSpPr>
          <p:spPr bwMode="gray">
            <a:xfrm>
              <a:off x="14485938" y="30423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Teal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0, 152, 146</a:t>
              </a:r>
            </a:p>
          </p:txBody>
        </p:sp>
        <p:sp>
          <p:nvSpPr>
            <p:cNvPr id="133" name="Rectangle 111"/>
            <p:cNvSpPr>
              <a:spLocks noChangeArrowheads="1"/>
            </p:cNvSpPr>
            <p:nvPr userDrawn="1"/>
          </p:nvSpPr>
          <p:spPr bwMode="gray">
            <a:xfrm>
              <a:off x="12427995" y="3042322"/>
              <a:ext cx="215900" cy="215228"/>
            </a:xfrm>
            <a:prstGeom prst="rect">
              <a:avLst/>
            </a:prstGeom>
            <a:solidFill>
              <a:srgbClr val="00A13A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34" name="Rectangle 112"/>
            <p:cNvSpPr>
              <a:spLocks noChangeArrowheads="1"/>
            </p:cNvSpPr>
            <p:nvPr userDrawn="1"/>
          </p:nvSpPr>
          <p:spPr bwMode="gray">
            <a:xfrm>
              <a:off x="12718508" y="30423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Green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0, 161, 58 </a:t>
              </a:r>
            </a:p>
          </p:txBody>
        </p:sp>
      </p:grpSp>
      <p:sp>
        <p:nvSpPr>
          <p:cNvPr id="59" name="Rectangle 104"/>
          <p:cNvSpPr>
            <a:spLocks noChangeArrowheads="1"/>
          </p:cNvSpPr>
          <p:nvPr userDrawn="1"/>
        </p:nvSpPr>
        <p:spPr bwMode="gray">
          <a:xfrm flipH="1">
            <a:off x="-3101341" y="6019801"/>
            <a:ext cx="3018787" cy="843206"/>
          </a:xfrm>
          <a:prstGeom prst="rect">
            <a:avLst/>
          </a:prstGeom>
          <a:solidFill>
            <a:srgbClr val="E6E6E6"/>
          </a:solidFill>
          <a:ln>
            <a:noFill/>
          </a:ln>
          <a:effectLst/>
        </p:spPr>
        <p:txBody>
          <a:bodyPr wrap="square" lIns="180000" tIns="180000" rIns="180000" bIns="18000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12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</a:rPr>
              <a:t>INSERT FOOTER </a:t>
            </a:r>
            <a:br>
              <a:rPr kumimoji="0" lang="en-GB" altLang="en-US" sz="12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</a:rPr>
            </a:br>
            <a:r>
              <a:rPr kumimoji="0" lang="en-GB" altLang="en-US" sz="105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</a:rPr>
              <a:t>- Go to tab </a:t>
            </a:r>
            <a:r>
              <a:rPr kumimoji="0" lang="en-GB" altLang="en-US" sz="105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</a:rPr>
              <a:t>“insert”</a:t>
            </a:r>
            <a:r>
              <a:rPr kumimoji="0" lang="en-GB" altLang="en-US" sz="105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</a:rPr>
              <a:t> </a:t>
            </a:r>
            <a:br>
              <a:rPr kumimoji="0" lang="en-GB" altLang="en-US" sz="105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</a:rPr>
            </a:br>
            <a:r>
              <a:rPr kumimoji="0" lang="en-GB" altLang="en-US" sz="105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</a:rPr>
              <a:t>- Select </a:t>
            </a:r>
            <a:r>
              <a:rPr kumimoji="0" lang="en-GB" altLang="en-US" sz="105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</a:rPr>
              <a:t>“header &amp; footer”</a:t>
            </a:r>
            <a:br>
              <a:rPr kumimoji="0" lang="en-GB" altLang="en-US" sz="105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</a:rPr>
            </a:br>
            <a:r>
              <a:rPr kumimoji="0" lang="en-GB" altLang="en-US" sz="105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</a:rPr>
              <a:t>- Insert your text and click </a:t>
            </a:r>
            <a:r>
              <a:rPr kumimoji="0" lang="en-GB" altLang="en-US" sz="105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</a:rPr>
              <a:t>‘Apply to all’</a:t>
            </a:r>
            <a:endParaRPr kumimoji="0" lang="en-GB" altLang="en-US" sz="12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</a:endParaRPr>
          </a:p>
        </p:txBody>
      </p:sp>
      <p:grpSp>
        <p:nvGrpSpPr>
          <p:cNvPr id="60" name="Group 59"/>
          <p:cNvGrpSpPr/>
          <p:nvPr userDrawn="1"/>
        </p:nvGrpSpPr>
        <p:grpSpPr>
          <a:xfrm>
            <a:off x="-3101342" y="6019797"/>
            <a:ext cx="3018791" cy="834408"/>
            <a:chOff x="-460208" y="425562"/>
            <a:chExt cx="377657" cy="834408"/>
          </a:xfrm>
        </p:grpSpPr>
        <p:cxnSp>
          <p:nvCxnSpPr>
            <p:cNvPr id="61" name="Straight Connector 60"/>
            <p:cNvCxnSpPr/>
            <p:nvPr userDrawn="1"/>
          </p:nvCxnSpPr>
          <p:spPr bwMode="gray">
            <a:xfrm flipH="1">
              <a:off x="-460208" y="1259970"/>
              <a:ext cx="377657" cy="0"/>
            </a:xfrm>
            <a:prstGeom prst="line">
              <a:avLst/>
            </a:prstGeom>
            <a:noFill/>
            <a:ln w="6350" cap="flat" cmpd="sng" algn="ctr">
              <a:solidFill>
                <a:srgbClr val="FF0000"/>
              </a:solidFill>
              <a:prstDash val="dash"/>
              <a:miter lim="800000"/>
            </a:ln>
            <a:effectLst/>
          </p:spPr>
        </p:cxnSp>
        <p:cxnSp>
          <p:nvCxnSpPr>
            <p:cNvPr id="62" name="Straight Connector 61"/>
            <p:cNvCxnSpPr/>
            <p:nvPr userDrawn="1"/>
          </p:nvCxnSpPr>
          <p:spPr bwMode="gray">
            <a:xfrm flipH="1">
              <a:off x="-460208" y="425562"/>
              <a:ext cx="377657" cy="0"/>
            </a:xfrm>
            <a:prstGeom prst="line">
              <a:avLst/>
            </a:prstGeom>
            <a:noFill/>
            <a:ln w="6350" cap="flat" cmpd="sng" algn="ctr">
              <a:solidFill>
                <a:srgbClr val="FF0000"/>
              </a:solidFill>
              <a:prstDash val="dash"/>
              <a:miter lim="800000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925069010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/>
              <a:t>Click to edit Master title style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351371" y="6372229"/>
            <a:ext cx="272256" cy="18811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 b="1">
                <a:solidFill>
                  <a:schemeClr val="tx2"/>
                </a:solidFill>
                <a:latin typeface="+mj-lt"/>
              </a:defRPr>
            </a:lvl1pPr>
          </a:lstStyle>
          <a:p>
            <a:fld id="{DDD2A080-DA64-4F5C-9131-47EB793B4410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Footer Placeholder 34"/>
          <p:cNvSpPr>
            <a:spLocks noGrp="1"/>
          </p:cNvSpPr>
          <p:nvPr>
            <p:ph type="ftr" sz="quarter" idx="3"/>
          </p:nvPr>
        </p:nvSpPr>
        <p:spPr>
          <a:xfrm>
            <a:off x="673690" y="6370641"/>
            <a:ext cx="8912269" cy="189708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Title of this presentation (Footer Text)</a:t>
            </a:r>
          </a:p>
        </p:txBody>
      </p:sp>
    </p:spTree>
    <p:extLst>
      <p:ext uri="{BB962C8B-B14F-4D97-AF65-F5344CB8AC3E}">
        <p14:creationId xmlns:p14="http://schemas.microsoft.com/office/powerpoint/2010/main" val="20066019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351371" y="6372229"/>
            <a:ext cx="272256" cy="18811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 b="1">
                <a:solidFill>
                  <a:schemeClr val="tx2"/>
                </a:solidFill>
                <a:latin typeface="+mj-lt"/>
              </a:defRPr>
            </a:lvl1pPr>
          </a:lstStyle>
          <a:p>
            <a:fld id="{DDD2A080-DA64-4F5C-9131-47EB793B4410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Footer Placeholder 34"/>
          <p:cNvSpPr>
            <a:spLocks noGrp="1"/>
          </p:cNvSpPr>
          <p:nvPr>
            <p:ph type="ftr" sz="quarter" idx="3"/>
          </p:nvPr>
        </p:nvSpPr>
        <p:spPr>
          <a:xfrm>
            <a:off x="673690" y="6370641"/>
            <a:ext cx="8912269" cy="189708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of this </a:t>
            </a:r>
            <a:r>
              <a:rPr lang="en-GB" noProof="0" dirty="0"/>
              <a:t>presentation</a:t>
            </a:r>
            <a:r>
              <a:rPr lang="en-US" dirty="0"/>
              <a:t> (Footer Text)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88119075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claim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/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351371" y="6372229"/>
            <a:ext cx="272256" cy="18811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 b="1">
                <a:solidFill>
                  <a:schemeClr val="tx2"/>
                </a:solidFill>
                <a:latin typeface="+mj-lt"/>
              </a:defRPr>
            </a:lvl1pPr>
          </a:lstStyle>
          <a:p>
            <a:fld id="{DDD2A080-DA64-4F5C-9131-47EB793B4410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Footer Placeholder 34"/>
          <p:cNvSpPr>
            <a:spLocks noGrp="1"/>
          </p:cNvSpPr>
          <p:nvPr>
            <p:ph type="ftr" sz="quarter" idx="3"/>
          </p:nvPr>
        </p:nvSpPr>
        <p:spPr>
          <a:xfrm>
            <a:off x="673690" y="6370641"/>
            <a:ext cx="8912269" cy="189708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Title of this presentation (Footer Text)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58814" y="1544638"/>
            <a:ext cx="10863260" cy="4475162"/>
          </a:xfrm>
        </p:spPr>
        <p:txBody>
          <a:bodyPr/>
          <a:lstStyle>
            <a:lvl1pPr>
              <a:lnSpc>
                <a:spcPct val="80000"/>
              </a:lnSpc>
              <a:defRPr sz="13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GB" noProof="0" dirty="0"/>
              <a:t>Edit Disclaimer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87376461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ideo with title and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1534250"/>
            <a:ext cx="12192000" cy="4485547"/>
          </a:xfrm>
          <a:prstGeom prst="rect">
            <a:avLst/>
          </a:prstGeom>
          <a:solidFill>
            <a:srgbClr val="00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nl-NL" sz="1600" dirty="0" err="1">
              <a:solidFill>
                <a:schemeClr val="tx1"/>
              </a:solidFill>
            </a:endParaRPr>
          </a:p>
        </p:txBody>
      </p:sp>
      <p:sp>
        <p:nvSpPr>
          <p:cNvPr id="8" name="Media Placeholder 7"/>
          <p:cNvSpPr>
            <a:spLocks noGrp="1"/>
          </p:cNvSpPr>
          <p:nvPr>
            <p:ph type="media" sz="quarter" idx="16" hasCustomPrompt="1"/>
          </p:nvPr>
        </p:nvSpPr>
        <p:spPr>
          <a:xfrm>
            <a:off x="0" y="1534250"/>
            <a:ext cx="12192000" cy="4485551"/>
          </a:xfrm>
          <a:solidFill>
            <a:schemeClr val="tx1"/>
          </a:solidFill>
        </p:spPr>
        <p:txBody>
          <a:bodyPr rIns="648000" anchor="ctr"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Click on icon left </a:t>
            </a:r>
            <a:br>
              <a:rPr lang="nl-NL" dirty="0"/>
            </a:br>
            <a:r>
              <a:rPr lang="nl-NL" dirty="0"/>
              <a:t>to insert media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351371" y="6372229"/>
            <a:ext cx="272256" cy="18811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 b="1">
                <a:solidFill>
                  <a:schemeClr val="tx2"/>
                </a:solidFill>
                <a:latin typeface="+mj-lt"/>
              </a:defRPr>
            </a:lvl1pPr>
          </a:lstStyle>
          <a:p>
            <a:fld id="{DDD2A080-DA64-4F5C-9131-47EB793B4410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6" name="Footer Placeholder 34"/>
          <p:cNvSpPr>
            <a:spLocks noGrp="1"/>
          </p:cNvSpPr>
          <p:nvPr>
            <p:ph type="ftr" sz="quarter" idx="3"/>
          </p:nvPr>
        </p:nvSpPr>
        <p:spPr>
          <a:xfrm>
            <a:off x="673690" y="6370641"/>
            <a:ext cx="8912269" cy="189708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Title of this presentation (Footer Text)</a:t>
            </a:r>
          </a:p>
        </p:txBody>
      </p:sp>
      <p:sp>
        <p:nvSpPr>
          <p:cNvPr id="7" name="Rectangle 104"/>
          <p:cNvSpPr>
            <a:spLocks noChangeArrowheads="1"/>
          </p:cNvSpPr>
          <p:nvPr userDrawn="1"/>
        </p:nvSpPr>
        <p:spPr bwMode="gray">
          <a:xfrm flipH="1">
            <a:off x="-3687885" y="0"/>
            <a:ext cx="19633024" cy="6854207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72000" tIns="180000" rIns="72000" bIns="18000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Tx/>
              <a:buNone/>
              <a:tabLst/>
              <a:defRPr/>
            </a:pPr>
            <a:endParaRPr kumimoji="0" lang="en-GB" altLang="en-US" sz="1200" b="1" i="0" u="none" strike="noStrike" kern="0" cap="none" spc="0" normalizeH="0" baseline="0" noProof="0" dirty="0">
              <a:ln>
                <a:noFill/>
              </a:ln>
              <a:solidFill>
                <a:srgbClr val="FDFDFD"/>
              </a:solidFill>
              <a:effectLst/>
              <a:uLnTx/>
              <a:uFillTx/>
              <a:latin typeface="+mn-lt"/>
            </a:endParaRPr>
          </a:p>
        </p:txBody>
      </p:sp>
      <p:grpSp>
        <p:nvGrpSpPr>
          <p:cNvPr id="51" name="Group 50"/>
          <p:cNvGrpSpPr/>
          <p:nvPr userDrawn="1"/>
        </p:nvGrpSpPr>
        <p:grpSpPr>
          <a:xfrm>
            <a:off x="11231550" y="6250328"/>
            <a:ext cx="301637" cy="363217"/>
            <a:chOff x="10789528" y="6237520"/>
            <a:chExt cx="312274" cy="376026"/>
          </a:xfrm>
        </p:grpSpPr>
        <p:sp>
          <p:nvSpPr>
            <p:cNvPr id="52" name="Freeform 5"/>
            <p:cNvSpPr>
              <a:spLocks/>
            </p:cNvSpPr>
            <p:nvPr userDrawn="1"/>
          </p:nvSpPr>
          <p:spPr bwMode="auto">
            <a:xfrm>
              <a:off x="10789528" y="6237520"/>
              <a:ext cx="312274" cy="376026"/>
            </a:xfrm>
            <a:custGeom>
              <a:avLst/>
              <a:gdLst>
                <a:gd name="T0" fmla="*/ 358 w 424"/>
                <a:gd name="T1" fmla="*/ 55 h 509"/>
                <a:gd name="T2" fmla="*/ 209 w 424"/>
                <a:gd name="T3" fmla="*/ 0 h 509"/>
                <a:gd name="T4" fmla="*/ 62 w 424"/>
                <a:gd name="T5" fmla="*/ 61 h 509"/>
                <a:gd name="T6" fmla="*/ 0 w 424"/>
                <a:gd name="T7" fmla="*/ 206 h 509"/>
                <a:gd name="T8" fmla="*/ 141 w 424"/>
                <a:gd name="T9" fmla="*/ 398 h 509"/>
                <a:gd name="T10" fmla="*/ 184 w 424"/>
                <a:gd name="T11" fmla="*/ 330 h 509"/>
                <a:gd name="T12" fmla="*/ 80 w 424"/>
                <a:gd name="T13" fmla="*/ 205 h 509"/>
                <a:gd name="T14" fmla="*/ 211 w 424"/>
                <a:gd name="T15" fmla="*/ 76 h 509"/>
                <a:gd name="T16" fmla="*/ 345 w 424"/>
                <a:gd name="T17" fmla="*/ 202 h 509"/>
                <a:gd name="T18" fmla="*/ 311 w 424"/>
                <a:gd name="T19" fmla="*/ 299 h 509"/>
                <a:gd name="T20" fmla="*/ 310 w 424"/>
                <a:gd name="T21" fmla="*/ 299 h 509"/>
                <a:gd name="T22" fmla="*/ 310 w 424"/>
                <a:gd name="T23" fmla="*/ 300 h 509"/>
                <a:gd name="T24" fmla="*/ 169 w 424"/>
                <a:gd name="T25" fmla="*/ 509 h 509"/>
                <a:gd name="T26" fmla="*/ 242 w 424"/>
                <a:gd name="T27" fmla="*/ 509 h 509"/>
                <a:gd name="T28" fmla="*/ 275 w 424"/>
                <a:gd name="T29" fmla="*/ 491 h 509"/>
                <a:gd name="T30" fmla="*/ 352 w 424"/>
                <a:gd name="T31" fmla="*/ 366 h 509"/>
                <a:gd name="T32" fmla="*/ 367 w 424"/>
                <a:gd name="T33" fmla="*/ 343 h 509"/>
                <a:gd name="T34" fmla="*/ 424 w 424"/>
                <a:gd name="T35" fmla="*/ 200 h 509"/>
                <a:gd name="T36" fmla="*/ 358 w 424"/>
                <a:gd name="T37" fmla="*/ 55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24" h="509">
                  <a:moveTo>
                    <a:pt x="358" y="55"/>
                  </a:moveTo>
                  <a:cubicBezTo>
                    <a:pt x="319" y="20"/>
                    <a:pt x="264" y="0"/>
                    <a:pt x="209" y="0"/>
                  </a:cubicBezTo>
                  <a:cubicBezTo>
                    <a:pt x="154" y="0"/>
                    <a:pt x="101" y="22"/>
                    <a:pt x="62" y="61"/>
                  </a:cubicBezTo>
                  <a:cubicBezTo>
                    <a:pt x="22" y="100"/>
                    <a:pt x="0" y="152"/>
                    <a:pt x="0" y="206"/>
                  </a:cubicBezTo>
                  <a:cubicBezTo>
                    <a:pt x="0" y="296"/>
                    <a:pt x="56" y="372"/>
                    <a:pt x="141" y="398"/>
                  </a:cubicBezTo>
                  <a:cubicBezTo>
                    <a:pt x="184" y="330"/>
                    <a:pt x="184" y="330"/>
                    <a:pt x="184" y="330"/>
                  </a:cubicBezTo>
                  <a:cubicBezTo>
                    <a:pt x="124" y="319"/>
                    <a:pt x="80" y="268"/>
                    <a:pt x="80" y="205"/>
                  </a:cubicBezTo>
                  <a:cubicBezTo>
                    <a:pt x="80" y="134"/>
                    <a:pt x="138" y="76"/>
                    <a:pt x="211" y="76"/>
                  </a:cubicBezTo>
                  <a:cubicBezTo>
                    <a:pt x="277" y="76"/>
                    <a:pt x="345" y="123"/>
                    <a:pt x="345" y="202"/>
                  </a:cubicBezTo>
                  <a:cubicBezTo>
                    <a:pt x="345" y="239"/>
                    <a:pt x="327" y="271"/>
                    <a:pt x="311" y="299"/>
                  </a:cubicBezTo>
                  <a:cubicBezTo>
                    <a:pt x="310" y="299"/>
                    <a:pt x="310" y="299"/>
                    <a:pt x="310" y="299"/>
                  </a:cubicBezTo>
                  <a:cubicBezTo>
                    <a:pt x="310" y="300"/>
                    <a:pt x="310" y="300"/>
                    <a:pt x="310" y="300"/>
                  </a:cubicBezTo>
                  <a:cubicBezTo>
                    <a:pt x="169" y="509"/>
                    <a:pt x="169" y="509"/>
                    <a:pt x="169" y="509"/>
                  </a:cubicBezTo>
                  <a:cubicBezTo>
                    <a:pt x="242" y="509"/>
                    <a:pt x="242" y="509"/>
                    <a:pt x="242" y="509"/>
                  </a:cubicBezTo>
                  <a:cubicBezTo>
                    <a:pt x="255" y="509"/>
                    <a:pt x="268" y="502"/>
                    <a:pt x="275" y="491"/>
                  </a:cubicBezTo>
                  <a:cubicBezTo>
                    <a:pt x="352" y="366"/>
                    <a:pt x="352" y="366"/>
                    <a:pt x="352" y="366"/>
                  </a:cubicBezTo>
                  <a:cubicBezTo>
                    <a:pt x="357" y="358"/>
                    <a:pt x="362" y="350"/>
                    <a:pt x="367" y="343"/>
                  </a:cubicBezTo>
                  <a:cubicBezTo>
                    <a:pt x="395" y="297"/>
                    <a:pt x="424" y="249"/>
                    <a:pt x="424" y="200"/>
                  </a:cubicBezTo>
                  <a:cubicBezTo>
                    <a:pt x="424" y="127"/>
                    <a:pt x="388" y="81"/>
                    <a:pt x="358" y="55"/>
                  </a:cubicBezTo>
                </a:path>
              </a:pathLst>
            </a:custGeom>
            <a:solidFill>
              <a:srgbClr val="1434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  <p:sp>
          <p:nvSpPr>
            <p:cNvPr id="53" name="Oval 6"/>
            <p:cNvSpPr>
              <a:spLocks noChangeArrowheads="1"/>
            </p:cNvSpPr>
            <p:nvPr userDrawn="1"/>
          </p:nvSpPr>
          <p:spPr bwMode="auto">
            <a:xfrm>
              <a:off x="10905145" y="6343773"/>
              <a:ext cx="81760" cy="82121"/>
            </a:xfrm>
            <a:prstGeom prst="ellipse">
              <a:avLst/>
            </a:prstGeom>
            <a:solidFill>
              <a:srgbClr val="1434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</p:grpSp>
      <p:sp>
        <p:nvSpPr>
          <p:cNvPr id="54" name="Rectangle 104"/>
          <p:cNvSpPr>
            <a:spLocks noChangeArrowheads="1"/>
          </p:cNvSpPr>
          <p:nvPr userDrawn="1"/>
        </p:nvSpPr>
        <p:spPr bwMode="gray">
          <a:xfrm>
            <a:off x="12263437" y="6019797"/>
            <a:ext cx="3681702" cy="842966"/>
          </a:xfrm>
          <a:prstGeom prst="rect">
            <a:avLst/>
          </a:prstGeom>
          <a:solidFill>
            <a:srgbClr val="E6E6E6"/>
          </a:solidFill>
          <a:ln>
            <a:noFill/>
          </a:ln>
          <a:effectLst/>
        </p:spPr>
        <p:txBody>
          <a:bodyPr wrap="square" lIns="180000" tIns="180000" rIns="72000" bIns="18000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</a:rPr>
              <a:t>NO CONTENT BETWEEN THESE RED LINES</a:t>
            </a:r>
          </a:p>
        </p:txBody>
      </p:sp>
      <p:grpSp>
        <p:nvGrpSpPr>
          <p:cNvPr id="55" name="Group 54"/>
          <p:cNvGrpSpPr/>
          <p:nvPr userDrawn="1"/>
        </p:nvGrpSpPr>
        <p:grpSpPr>
          <a:xfrm>
            <a:off x="12266222" y="6019797"/>
            <a:ext cx="3678917" cy="834408"/>
            <a:chOff x="-460208" y="425562"/>
            <a:chExt cx="377657" cy="834408"/>
          </a:xfrm>
        </p:grpSpPr>
        <p:cxnSp>
          <p:nvCxnSpPr>
            <p:cNvPr id="56" name="Straight Connector 55"/>
            <p:cNvCxnSpPr/>
            <p:nvPr userDrawn="1"/>
          </p:nvCxnSpPr>
          <p:spPr bwMode="gray">
            <a:xfrm flipH="1">
              <a:off x="-460208" y="1259970"/>
              <a:ext cx="377657" cy="0"/>
            </a:xfrm>
            <a:prstGeom prst="line">
              <a:avLst/>
            </a:prstGeom>
            <a:noFill/>
            <a:ln w="6350" cap="flat" cmpd="sng" algn="ctr">
              <a:solidFill>
                <a:srgbClr val="FF0000"/>
              </a:solidFill>
              <a:prstDash val="dash"/>
              <a:miter lim="800000"/>
            </a:ln>
            <a:effectLst/>
          </p:spPr>
        </p:cxnSp>
        <p:cxnSp>
          <p:nvCxnSpPr>
            <p:cNvPr id="57" name="Straight Connector 56"/>
            <p:cNvCxnSpPr/>
            <p:nvPr userDrawn="1"/>
          </p:nvCxnSpPr>
          <p:spPr bwMode="gray">
            <a:xfrm flipH="1">
              <a:off x="-460208" y="425562"/>
              <a:ext cx="377657" cy="0"/>
            </a:xfrm>
            <a:prstGeom prst="line">
              <a:avLst/>
            </a:prstGeom>
            <a:noFill/>
            <a:ln w="6350" cap="flat" cmpd="sng" algn="ctr">
              <a:solidFill>
                <a:srgbClr val="FF0000"/>
              </a:solidFill>
              <a:prstDash val="dash"/>
              <a:miter lim="800000"/>
            </a:ln>
            <a:effectLst/>
          </p:spPr>
        </p:cxnSp>
      </p:grpSp>
      <p:grpSp>
        <p:nvGrpSpPr>
          <p:cNvPr id="58" name="Group 57"/>
          <p:cNvGrpSpPr/>
          <p:nvPr userDrawn="1"/>
        </p:nvGrpSpPr>
        <p:grpSpPr>
          <a:xfrm>
            <a:off x="12263438" y="0"/>
            <a:ext cx="3681702" cy="3436620"/>
            <a:chOff x="12263438" y="0"/>
            <a:chExt cx="3681702" cy="3436620"/>
          </a:xfrm>
        </p:grpSpPr>
        <p:sp>
          <p:nvSpPr>
            <p:cNvPr id="59" name="Rectangle 104"/>
            <p:cNvSpPr>
              <a:spLocks noChangeArrowheads="1"/>
            </p:cNvSpPr>
            <p:nvPr userDrawn="1"/>
          </p:nvSpPr>
          <p:spPr bwMode="gray">
            <a:xfrm>
              <a:off x="12263438" y="0"/>
              <a:ext cx="3681702" cy="3436620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 noProof="0" dirty="0">
                <a:solidFill>
                  <a:schemeClr val="tx1"/>
                </a:solidFill>
              </a:endParaRPr>
            </a:p>
          </p:txBody>
        </p:sp>
        <p:sp>
          <p:nvSpPr>
            <p:cNvPr id="60" name="Rectangle 105"/>
            <p:cNvSpPr>
              <a:spLocks noChangeArrowheads="1"/>
            </p:cNvSpPr>
            <p:nvPr userDrawn="1"/>
          </p:nvSpPr>
          <p:spPr bwMode="gray">
            <a:xfrm>
              <a:off x="14195425" y="601407"/>
              <a:ext cx="215900" cy="21522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61" name="Rectangle 106"/>
            <p:cNvSpPr>
              <a:spLocks noChangeArrowheads="1"/>
            </p:cNvSpPr>
            <p:nvPr userDrawn="1"/>
          </p:nvSpPr>
          <p:spPr bwMode="gray">
            <a:xfrm>
              <a:off x="14485938" y="601407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Grey 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244, 244, 244</a:t>
              </a:r>
            </a:p>
          </p:txBody>
        </p:sp>
        <p:sp>
          <p:nvSpPr>
            <p:cNvPr id="62" name="Rectangle 107"/>
            <p:cNvSpPr>
              <a:spLocks noChangeArrowheads="1"/>
            </p:cNvSpPr>
            <p:nvPr userDrawn="1"/>
          </p:nvSpPr>
          <p:spPr bwMode="gray">
            <a:xfrm>
              <a:off x="14195425" y="922551"/>
              <a:ext cx="215900" cy="21522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63" name="Rectangle 108"/>
            <p:cNvSpPr>
              <a:spLocks noChangeArrowheads="1"/>
            </p:cNvSpPr>
            <p:nvPr userDrawn="1"/>
          </p:nvSpPr>
          <p:spPr bwMode="gray">
            <a:xfrm>
              <a:off x="14485938" y="922551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Text Colour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112, 111, 111</a:t>
              </a:r>
            </a:p>
          </p:txBody>
        </p:sp>
        <p:sp>
          <p:nvSpPr>
            <p:cNvPr id="64" name="Rectangle 113"/>
            <p:cNvSpPr>
              <a:spLocks noChangeArrowheads="1"/>
            </p:cNvSpPr>
            <p:nvPr userDrawn="1"/>
          </p:nvSpPr>
          <p:spPr bwMode="gray">
            <a:xfrm>
              <a:off x="12427995" y="150750"/>
              <a:ext cx="1692000" cy="1491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200" b="1" dirty="0">
                  <a:solidFill>
                    <a:schemeClr val="tx1"/>
                  </a:solidFill>
                  <a:latin typeface="+mj-lt"/>
                </a:rPr>
                <a:t>COLOUR GUIDELINES</a:t>
              </a:r>
            </a:p>
          </p:txBody>
        </p:sp>
        <p:sp>
          <p:nvSpPr>
            <p:cNvPr id="65" name="Rectangle 109"/>
            <p:cNvSpPr>
              <a:spLocks noChangeArrowheads="1"/>
            </p:cNvSpPr>
            <p:nvPr/>
          </p:nvSpPr>
          <p:spPr bwMode="gray">
            <a:xfrm>
              <a:off x="14195425" y="1466973"/>
              <a:ext cx="215900" cy="21522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66" name="Rectangle 110"/>
            <p:cNvSpPr>
              <a:spLocks noChangeArrowheads="1"/>
            </p:cNvSpPr>
            <p:nvPr/>
          </p:nvSpPr>
          <p:spPr bwMode="gray">
            <a:xfrm>
              <a:off x="14485938" y="1466973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Blue Tint 2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0, 105, 180</a:t>
              </a:r>
            </a:p>
          </p:txBody>
        </p:sp>
        <p:sp>
          <p:nvSpPr>
            <p:cNvPr id="67" name="Rectangle 111"/>
            <p:cNvSpPr>
              <a:spLocks noChangeArrowheads="1"/>
            </p:cNvSpPr>
            <p:nvPr/>
          </p:nvSpPr>
          <p:spPr bwMode="gray">
            <a:xfrm>
              <a:off x="14195425" y="1785022"/>
              <a:ext cx="215900" cy="21522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68" name="Rectangle 112"/>
            <p:cNvSpPr>
              <a:spLocks noChangeArrowheads="1"/>
            </p:cNvSpPr>
            <p:nvPr/>
          </p:nvSpPr>
          <p:spPr bwMode="gray">
            <a:xfrm>
              <a:off x="14485938" y="17850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Blue Tint 4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0, 149, 219 </a:t>
              </a:r>
            </a:p>
          </p:txBody>
        </p:sp>
        <p:sp>
          <p:nvSpPr>
            <p:cNvPr id="69" name="Rectangle 113"/>
            <p:cNvSpPr>
              <a:spLocks noChangeArrowheads="1"/>
            </p:cNvSpPr>
            <p:nvPr userDrawn="1"/>
          </p:nvSpPr>
          <p:spPr bwMode="gray">
            <a:xfrm>
              <a:off x="12427995" y="1259970"/>
              <a:ext cx="1692000" cy="1491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b="1" dirty="0">
                  <a:solidFill>
                    <a:schemeClr val="tx1"/>
                  </a:solidFill>
                  <a:latin typeface="+mj-lt"/>
                </a:rPr>
                <a:t>SECONDARY COLOURS (SC)</a:t>
              </a:r>
            </a:p>
          </p:txBody>
        </p:sp>
        <p:sp>
          <p:nvSpPr>
            <p:cNvPr id="70" name="Rectangle 105"/>
            <p:cNvSpPr>
              <a:spLocks noChangeArrowheads="1"/>
            </p:cNvSpPr>
            <p:nvPr userDrawn="1"/>
          </p:nvSpPr>
          <p:spPr bwMode="gray">
            <a:xfrm>
              <a:off x="12427995" y="601407"/>
              <a:ext cx="215900" cy="21522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71" name="Rectangle 106"/>
            <p:cNvSpPr>
              <a:spLocks noChangeArrowheads="1"/>
            </p:cNvSpPr>
            <p:nvPr userDrawn="1"/>
          </p:nvSpPr>
          <p:spPr bwMode="gray">
            <a:xfrm>
              <a:off x="12718508" y="601407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Levi 9 Blue 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=20, 52, 160</a:t>
              </a:r>
            </a:p>
          </p:txBody>
        </p:sp>
        <p:sp>
          <p:nvSpPr>
            <p:cNvPr id="72" name="Rectangle 107"/>
            <p:cNvSpPr>
              <a:spLocks noChangeArrowheads="1"/>
            </p:cNvSpPr>
            <p:nvPr userDrawn="1"/>
          </p:nvSpPr>
          <p:spPr bwMode="gray">
            <a:xfrm>
              <a:off x="12427995" y="922551"/>
              <a:ext cx="215900" cy="2152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73" name="Rectangle 108"/>
            <p:cNvSpPr>
              <a:spLocks noChangeArrowheads="1"/>
            </p:cNvSpPr>
            <p:nvPr userDrawn="1"/>
          </p:nvSpPr>
          <p:spPr bwMode="gray">
            <a:xfrm>
              <a:off x="12718508" y="922551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White 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255, 255, 255</a:t>
              </a:r>
            </a:p>
          </p:txBody>
        </p:sp>
        <p:sp>
          <p:nvSpPr>
            <p:cNvPr id="74" name="Rectangle 109"/>
            <p:cNvSpPr>
              <a:spLocks noChangeArrowheads="1"/>
            </p:cNvSpPr>
            <p:nvPr userDrawn="1"/>
          </p:nvSpPr>
          <p:spPr bwMode="gray">
            <a:xfrm>
              <a:off x="12427995" y="1466973"/>
              <a:ext cx="215900" cy="21522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75" name="Rectangle 110"/>
            <p:cNvSpPr>
              <a:spLocks noChangeArrowheads="1"/>
            </p:cNvSpPr>
            <p:nvPr userDrawn="1"/>
          </p:nvSpPr>
          <p:spPr bwMode="gray">
            <a:xfrm>
              <a:off x="12718508" y="1466973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Blue Tint 1 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0, 79, 159</a:t>
              </a:r>
            </a:p>
          </p:txBody>
        </p:sp>
        <p:sp>
          <p:nvSpPr>
            <p:cNvPr id="76" name="Rectangle 111"/>
            <p:cNvSpPr>
              <a:spLocks noChangeArrowheads="1"/>
            </p:cNvSpPr>
            <p:nvPr userDrawn="1"/>
          </p:nvSpPr>
          <p:spPr bwMode="gray">
            <a:xfrm>
              <a:off x="12427995" y="1785022"/>
              <a:ext cx="215900" cy="21522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77" name="Rectangle 112"/>
            <p:cNvSpPr>
              <a:spLocks noChangeArrowheads="1"/>
            </p:cNvSpPr>
            <p:nvPr userDrawn="1"/>
          </p:nvSpPr>
          <p:spPr bwMode="gray">
            <a:xfrm>
              <a:off x="12718508" y="17850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Blue Tint 3 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0, 128, 201</a:t>
              </a:r>
            </a:p>
          </p:txBody>
        </p:sp>
        <p:sp>
          <p:nvSpPr>
            <p:cNvPr id="78" name="Rectangle 113"/>
            <p:cNvSpPr>
              <a:spLocks noChangeArrowheads="1"/>
            </p:cNvSpPr>
            <p:nvPr userDrawn="1"/>
          </p:nvSpPr>
          <p:spPr bwMode="gray">
            <a:xfrm>
              <a:off x="12427995" y="406530"/>
              <a:ext cx="1692000" cy="1491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b="1" dirty="0">
                  <a:solidFill>
                    <a:schemeClr val="tx1"/>
                  </a:solidFill>
                  <a:latin typeface="+mj-lt"/>
                </a:rPr>
                <a:t>PRIMARY COLOURS (PC)</a:t>
              </a:r>
            </a:p>
          </p:txBody>
        </p:sp>
        <p:sp>
          <p:nvSpPr>
            <p:cNvPr id="79" name="Rectangle 78"/>
            <p:cNvSpPr>
              <a:spLocks noChangeArrowheads="1"/>
            </p:cNvSpPr>
            <p:nvPr userDrawn="1"/>
          </p:nvSpPr>
          <p:spPr bwMode="gray">
            <a:xfrm>
              <a:off x="14195425" y="2381373"/>
              <a:ext cx="215900" cy="215228"/>
            </a:xfrm>
            <a:prstGeom prst="rect">
              <a:avLst/>
            </a:prstGeom>
            <a:solidFill>
              <a:srgbClr val="FFD203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80" name="Rectangle 79"/>
            <p:cNvSpPr>
              <a:spLocks noChangeArrowheads="1"/>
            </p:cNvSpPr>
            <p:nvPr userDrawn="1"/>
          </p:nvSpPr>
          <p:spPr bwMode="gray">
            <a:xfrm>
              <a:off x="14485938" y="2381373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Pale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255, 210, 3</a:t>
              </a:r>
            </a:p>
          </p:txBody>
        </p:sp>
        <p:sp>
          <p:nvSpPr>
            <p:cNvPr id="81" name="Rectangle 80"/>
            <p:cNvSpPr>
              <a:spLocks noChangeArrowheads="1"/>
            </p:cNvSpPr>
            <p:nvPr userDrawn="1"/>
          </p:nvSpPr>
          <p:spPr bwMode="gray">
            <a:xfrm>
              <a:off x="14195425" y="2699422"/>
              <a:ext cx="215900" cy="215228"/>
            </a:xfrm>
            <a:prstGeom prst="rect">
              <a:avLst/>
            </a:prstGeom>
            <a:solidFill>
              <a:srgbClr val="FF7D77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82" name="Rectangle 81"/>
            <p:cNvSpPr>
              <a:spLocks noChangeArrowheads="1"/>
            </p:cNvSpPr>
            <p:nvPr userDrawn="1"/>
          </p:nvSpPr>
          <p:spPr bwMode="gray">
            <a:xfrm>
              <a:off x="14485938" y="26994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Pink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255, 125, 119 </a:t>
              </a:r>
            </a:p>
          </p:txBody>
        </p:sp>
        <p:sp>
          <p:nvSpPr>
            <p:cNvPr id="83" name="Rectangle 82"/>
            <p:cNvSpPr>
              <a:spLocks noChangeArrowheads="1"/>
            </p:cNvSpPr>
            <p:nvPr userDrawn="1"/>
          </p:nvSpPr>
          <p:spPr bwMode="gray">
            <a:xfrm>
              <a:off x="12427995" y="2174370"/>
              <a:ext cx="1692000" cy="1491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b="1" dirty="0">
                  <a:solidFill>
                    <a:schemeClr val="tx1"/>
                  </a:solidFill>
                  <a:latin typeface="+mj-lt"/>
                </a:rPr>
                <a:t>TERTIARY COLOURS (TC)</a:t>
              </a:r>
            </a:p>
          </p:txBody>
        </p:sp>
        <p:sp>
          <p:nvSpPr>
            <p:cNvPr id="84" name="Rectangle 109"/>
            <p:cNvSpPr>
              <a:spLocks noChangeArrowheads="1"/>
            </p:cNvSpPr>
            <p:nvPr userDrawn="1"/>
          </p:nvSpPr>
          <p:spPr bwMode="gray">
            <a:xfrm>
              <a:off x="12427995" y="2381373"/>
              <a:ext cx="215900" cy="215228"/>
            </a:xfrm>
            <a:prstGeom prst="rect">
              <a:avLst/>
            </a:prstGeom>
            <a:solidFill>
              <a:srgbClr val="F6FF00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85" name="Rectangle 110"/>
            <p:cNvSpPr>
              <a:spLocks noChangeArrowheads="1"/>
            </p:cNvSpPr>
            <p:nvPr userDrawn="1"/>
          </p:nvSpPr>
          <p:spPr bwMode="gray">
            <a:xfrm>
              <a:off x="12718508" y="2381373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Yellow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246, 255, 0</a:t>
              </a:r>
            </a:p>
          </p:txBody>
        </p:sp>
        <p:sp>
          <p:nvSpPr>
            <p:cNvPr id="86" name="Rectangle 111"/>
            <p:cNvSpPr>
              <a:spLocks noChangeArrowheads="1"/>
            </p:cNvSpPr>
            <p:nvPr userDrawn="1"/>
          </p:nvSpPr>
          <p:spPr bwMode="gray">
            <a:xfrm>
              <a:off x="12427995" y="2699422"/>
              <a:ext cx="215900" cy="215228"/>
            </a:xfrm>
            <a:prstGeom prst="rect">
              <a:avLst/>
            </a:prstGeom>
            <a:solidFill>
              <a:srgbClr val="FF6608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87" name="Rectangle 112"/>
            <p:cNvSpPr>
              <a:spLocks noChangeArrowheads="1"/>
            </p:cNvSpPr>
            <p:nvPr userDrawn="1"/>
          </p:nvSpPr>
          <p:spPr bwMode="gray">
            <a:xfrm>
              <a:off x="12718508" y="26994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Orange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255, 102, 8</a:t>
              </a:r>
            </a:p>
          </p:txBody>
        </p:sp>
        <p:sp>
          <p:nvSpPr>
            <p:cNvPr id="88" name="Rectangle 87"/>
            <p:cNvSpPr>
              <a:spLocks noChangeArrowheads="1"/>
            </p:cNvSpPr>
            <p:nvPr userDrawn="1"/>
          </p:nvSpPr>
          <p:spPr bwMode="gray">
            <a:xfrm>
              <a:off x="14195425" y="3042322"/>
              <a:ext cx="215900" cy="215228"/>
            </a:xfrm>
            <a:prstGeom prst="rect">
              <a:avLst/>
            </a:prstGeom>
            <a:solidFill>
              <a:srgbClr val="00989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89" name="Rectangle 88"/>
            <p:cNvSpPr>
              <a:spLocks noChangeArrowheads="1"/>
            </p:cNvSpPr>
            <p:nvPr userDrawn="1"/>
          </p:nvSpPr>
          <p:spPr bwMode="gray">
            <a:xfrm>
              <a:off x="14485938" y="30423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Teal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0, 152, 146</a:t>
              </a:r>
            </a:p>
          </p:txBody>
        </p:sp>
        <p:sp>
          <p:nvSpPr>
            <p:cNvPr id="90" name="Rectangle 111"/>
            <p:cNvSpPr>
              <a:spLocks noChangeArrowheads="1"/>
            </p:cNvSpPr>
            <p:nvPr userDrawn="1"/>
          </p:nvSpPr>
          <p:spPr bwMode="gray">
            <a:xfrm>
              <a:off x="12427995" y="3042322"/>
              <a:ext cx="215900" cy="215228"/>
            </a:xfrm>
            <a:prstGeom prst="rect">
              <a:avLst/>
            </a:prstGeom>
            <a:solidFill>
              <a:srgbClr val="00A13A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91" name="Rectangle 112"/>
            <p:cNvSpPr>
              <a:spLocks noChangeArrowheads="1"/>
            </p:cNvSpPr>
            <p:nvPr userDrawn="1"/>
          </p:nvSpPr>
          <p:spPr bwMode="gray">
            <a:xfrm>
              <a:off x="12718508" y="30423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Green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0, 161, 58 </a:t>
              </a:r>
            </a:p>
          </p:txBody>
        </p:sp>
      </p:grpSp>
      <p:sp>
        <p:nvSpPr>
          <p:cNvPr id="111" name="Rectangle 104"/>
          <p:cNvSpPr>
            <a:spLocks noChangeArrowheads="1"/>
          </p:cNvSpPr>
          <p:nvPr userDrawn="1"/>
        </p:nvSpPr>
        <p:spPr bwMode="gray">
          <a:xfrm flipH="1">
            <a:off x="-3101341" y="6019801"/>
            <a:ext cx="3018787" cy="843206"/>
          </a:xfrm>
          <a:prstGeom prst="rect">
            <a:avLst/>
          </a:prstGeom>
          <a:solidFill>
            <a:srgbClr val="E6E6E6"/>
          </a:solidFill>
          <a:ln>
            <a:noFill/>
          </a:ln>
          <a:effectLst/>
        </p:spPr>
        <p:txBody>
          <a:bodyPr wrap="square" lIns="180000" tIns="180000" rIns="180000" bIns="18000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12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</a:rPr>
              <a:t>INSERT FOOTER </a:t>
            </a:r>
            <a:br>
              <a:rPr kumimoji="0" lang="en-GB" altLang="en-US" sz="12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</a:rPr>
            </a:br>
            <a:r>
              <a:rPr kumimoji="0" lang="en-GB" altLang="en-US" sz="105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</a:rPr>
              <a:t>- Go to tab </a:t>
            </a:r>
            <a:r>
              <a:rPr kumimoji="0" lang="en-GB" altLang="en-US" sz="105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</a:rPr>
              <a:t>“insert”</a:t>
            </a:r>
            <a:r>
              <a:rPr kumimoji="0" lang="en-GB" altLang="en-US" sz="105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</a:rPr>
              <a:t> </a:t>
            </a:r>
            <a:br>
              <a:rPr kumimoji="0" lang="en-GB" altLang="en-US" sz="105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</a:rPr>
            </a:br>
            <a:r>
              <a:rPr kumimoji="0" lang="en-GB" altLang="en-US" sz="105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</a:rPr>
              <a:t>- Select </a:t>
            </a:r>
            <a:r>
              <a:rPr kumimoji="0" lang="en-GB" altLang="en-US" sz="105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</a:rPr>
              <a:t>“header &amp; footer”</a:t>
            </a:r>
            <a:br>
              <a:rPr kumimoji="0" lang="en-GB" altLang="en-US" sz="105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</a:rPr>
            </a:br>
            <a:r>
              <a:rPr kumimoji="0" lang="en-GB" altLang="en-US" sz="105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</a:rPr>
              <a:t>- Insert your text and click </a:t>
            </a:r>
            <a:r>
              <a:rPr kumimoji="0" lang="en-GB" altLang="en-US" sz="105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</a:rPr>
              <a:t>‘Apply to all’</a:t>
            </a:r>
            <a:endParaRPr kumimoji="0" lang="en-GB" altLang="en-US" sz="12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</a:endParaRPr>
          </a:p>
        </p:txBody>
      </p:sp>
      <p:grpSp>
        <p:nvGrpSpPr>
          <p:cNvPr id="112" name="Group 111"/>
          <p:cNvGrpSpPr/>
          <p:nvPr userDrawn="1"/>
        </p:nvGrpSpPr>
        <p:grpSpPr>
          <a:xfrm>
            <a:off x="-3101342" y="6019797"/>
            <a:ext cx="3018791" cy="834408"/>
            <a:chOff x="-460208" y="425562"/>
            <a:chExt cx="377657" cy="834408"/>
          </a:xfrm>
        </p:grpSpPr>
        <p:cxnSp>
          <p:nvCxnSpPr>
            <p:cNvPr id="113" name="Straight Connector 112"/>
            <p:cNvCxnSpPr/>
            <p:nvPr userDrawn="1"/>
          </p:nvCxnSpPr>
          <p:spPr bwMode="gray">
            <a:xfrm flipH="1">
              <a:off x="-460208" y="1259970"/>
              <a:ext cx="377657" cy="0"/>
            </a:xfrm>
            <a:prstGeom prst="line">
              <a:avLst/>
            </a:prstGeom>
            <a:noFill/>
            <a:ln w="6350" cap="flat" cmpd="sng" algn="ctr">
              <a:solidFill>
                <a:srgbClr val="FF0000"/>
              </a:solidFill>
              <a:prstDash val="dash"/>
              <a:miter lim="800000"/>
            </a:ln>
            <a:effectLst/>
          </p:spPr>
        </p:cxnSp>
        <p:cxnSp>
          <p:nvCxnSpPr>
            <p:cNvPr id="114" name="Straight Connector 113"/>
            <p:cNvCxnSpPr/>
            <p:nvPr userDrawn="1"/>
          </p:nvCxnSpPr>
          <p:spPr bwMode="gray">
            <a:xfrm flipH="1">
              <a:off x="-460208" y="425562"/>
              <a:ext cx="377657" cy="0"/>
            </a:xfrm>
            <a:prstGeom prst="line">
              <a:avLst/>
            </a:prstGeom>
            <a:noFill/>
            <a:ln w="6350" cap="flat" cmpd="sng" algn="ctr">
              <a:solidFill>
                <a:srgbClr val="FF0000"/>
              </a:solidFill>
              <a:prstDash val="dash"/>
              <a:miter lim="800000"/>
            </a:ln>
            <a:effectLst/>
          </p:spPr>
        </p:cxnSp>
      </p:grpSp>
      <p:sp>
        <p:nvSpPr>
          <p:cNvPr id="92" name="Title 1"/>
          <p:cNvSpPr>
            <a:spLocks noGrp="1"/>
          </p:cNvSpPr>
          <p:nvPr>
            <p:ph type="title"/>
          </p:nvPr>
        </p:nvSpPr>
        <p:spPr>
          <a:xfrm>
            <a:off x="658813" y="515833"/>
            <a:ext cx="10863261" cy="854075"/>
          </a:xfrm>
        </p:spPr>
        <p:txBody>
          <a:bodyPr/>
          <a:lstStyle/>
          <a:p>
            <a:r>
              <a:rPr lang="en-GB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40886131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Video with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Rectangle 91"/>
          <p:cNvSpPr/>
          <p:nvPr userDrawn="1"/>
        </p:nvSpPr>
        <p:spPr>
          <a:xfrm>
            <a:off x="0" y="-17600"/>
            <a:ext cx="12192000" cy="6037397"/>
          </a:xfrm>
          <a:prstGeom prst="rect">
            <a:avLst/>
          </a:prstGeom>
          <a:solidFill>
            <a:srgbClr val="00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nl-NL" sz="1600" dirty="0" err="1">
              <a:solidFill>
                <a:schemeClr val="tx1"/>
              </a:solidFill>
            </a:endParaRPr>
          </a:p>
        </p:txBody>
      </p:sp>
      <p:sp>
        <p:nvSpPr>
          <p:cNvPr id="8" name="Media Placeholder 7"/>
          <p:cNvSpPr>
            <a:spLocks noGrp="1"/>
          </p:cNvSpPr>
          <p:nvPr>
            <p:ph type="media" sz="quarter" idx="16" hasCustomPrompt="1"/>
          </p:nvPr>
        </p:nvSpPr>
        <p:spPr>
          <a:xfrm>
            <a:off x="0" y="-8800"/>
            <a:ext cx="12192000" cy="6028601"/>
          </a:xfrm>
          <a:solidFill>
            <a:schemeClr val="tx1"/>
          </a:solidFill>
        </p:spPr>
        <p:txBody>
          <a:bodyPr rIns="648000" anchor="ctr"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Click on icon left </a:t>
            </a:r>
            <a:br>
              <a:rPr lang="nl-NL" dirty="0"/>
            </a:br>
            <a:r>
              <a:rPr lang="nl-NL" dirty="0"/>
              <a:t>to insert media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351371" y="6372229"/>
            <a:ext cx="272256" cy="18811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 b="1">
                <a:solidFill>
                  <a:schemeClr val="tx2"/>
                </a:solidFill>
                <a:latin typeface="+mj-lt"/>
              </a:defRPr>
            </a:lvl1pPr>
          </a:lstStyle>
          <a:p>
            <a:fld id="{DDD2A080-DA64-4F5C-9131-47EB793B4410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6" name="Footer Placeholder 34"/>
          <p:cNvSpPr>
            <a:spLocks noGrp="1"/>
          </p:cNvSpPr>
          <p:nvPr>
            <p:ph type="ftr" sz="quarter" idx="3"/>
          </p:nvPr>
        </p:nvSpPr>
        <p:spPr>
          <a:xfrm>
            <a:off x="673690" y="6370641"/>
            <a:ext cx="8912269" cy="189708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of this </a:t>
            </a:r>
            <a:r>
              <a:rPr lang="en-GB" noProof="0" dirty="0"/>
              <a:t>presentation</a:t>
            </a:r>
            <a:r>
              <a:rPr lang="en-US" dirty="0"/>
              <a:t> (Footer Text)</a:t>
            </a:r>
            <a:endParaRPr lang="nl-NL" dirty="0"/>
          </a:p>
        </p:txBody>
      </p:sp>
      <p:sp>
        <p:nvSpPr>
          <p:cNvPr id="7" name="Rectangle 104"/>
          <p:cNvSpPr>
            <a:spLocks noChangeArrowheads="1"/>
          </p:cNvSpPr>
          <p:nvPr userDrawn="1"/>
        </p:nvSpPr>
        <p:spPr bwMode="gray">
          <a:xfrm flipH="1">
            <a:off x="-3687885" y="0"/>
            <a:ext cx="19633024" cy="6854207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72000" tIns="180000" rIns="72000" bIns="18000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Tx/>
              <a:buNone/>
              <a:tabLst/>
              <a:defRPr/>
            </a:pPr>
            <a:endParaRPr kumimoji="0" lang="en-GB" altLang="en-US" sz="1200" b="1" i="0" u="none" strike="noStrike" kern="0" cap="none" spc="0" normalizeH="0" baseline="0" noProof="0" dirty="0">
              <a:ln>
                <a:noFill/>
              </a:ln>
              <a:solidFill>
                <a:srgbClr val="FDFDFD"/>
              </a:solidFill>
              <a:effectLst/>
              <a:uLnTx/>
              <a:uFillTx/>
              <a:latin typeface="+mn-lt"/>
            </a:endParaRPr>
          </a:p>
        </p:txBody>
      </p:sp>
      <p:grpSp>
        <p:nvGrpSpPr>
          <p:cNvPr id="51" name="Group 50"/>
          <p:cNvGrpSpPr/>
          <p:nvPr userDrawn="1"/>
        </p:nvGrpSpPr>
        <p:grpSpPr>
          <a:xfrm>
            <a:off x="11231550" y="6250328"/>
            <a:ext cx="301637" cy="363217"/>
            <a:chOff x="10789528" y="6237520"/>
            <a:chExt cx="312274" cy="376026"/>
          </a:xfrm>
        </p:grpSpPr>
        <p:sp>
          <p:nvSpPr>
            <p:cNvPr id="52" name="Freeform 5"/>
            <p:cNvSpPr>
              <a:spLocks/>
            </p:cNvSpPr>
            <p:nvPr userDrawn="1"/>
          </p:nvSpPr>
          <p:spPr bwMode="auto">
            <a:xfrm>
              <a:off x="10789528" y="6237520"/>
              <a:ext cx="312274" cy="376026"/>
            </a:xfrm>
            <a:custGeom>
              <a:avLst/>
              <a:gdLst>
                <a:gd name="T0" fmla="*/ 358 w 424"/>
                <a:gd name="T1" fmla="*/ 55 h 509"/>
                <a:gd name="T2" fmla="*/ 209 w 424"/>
                <a:gd name="T3" fmla="*/ 0 h 509"/>
                <a:gd name="T4" fmla="*/ 62 w 424"/>
                <a:gd name="T5" fmla="*/ 61 h 509"/>
                <a:gd name="T6" fmla="*/ 0 w 424"/>
                <a:gd name="T7" fmla="*/ 206 h 509"/>
                <a:gd name="T8" fmla="*/ 141 w 424"/>
                <a:gd name="T9" fmla="*/ 398 h 509"/>
                <a:gd name="T10" fmla="*/ 184 w 424"/>
                <a:gd name="T11" fmla="*/ 330 h 509"/>
                <a:gd name="T12" fmla="*/ 80 w 424"/>
                <a:gd name="T13" fmla="*/ 205 h 509"/>
                <a:gd name="T14" fmla="*/ 211 w 424"/>
                <a:gd name="T15" fmla="*/ 76 h 509"/>
                <a:gd name="T16" fmla="*/ 345 w 424"/>
                <a:gd name="T17" fmla="*/ 202 h 509"/>
                <a:gd name="T18" fmla="*/ 311 w 424"/>
                <a:gd name="T19" fmla="*/ 299 h 509"/>
                <a:gd name="T20" fmla="*/ 310 w 424"/>
                <a:gd name="T21" fmla="*/ 299 h 509"/>
                <a:gd name="T22" fmla="*/ 310 w 424"/>
                <a:gd name="T23" fmla="*/ 300 h 509"/>
                <a:gd name="T24" fmla="*/ 169 w 424"/>
                <a:gd name="T25" fmla="*/ 509 h 509"/>
                <a:gd name="T26" fmla="*/ 242 w 424"/>
                <a:gd name="T27" fmla="*/ 509 h 509"/>
                <a:gd name="T28" fmla="*/ 275 w 424"/>
                <a:gd name="T29" fmla="*/ 491 h 509"/>
                <a:gd name="T30" fmla="*/ 352 w 424"/>
                <a:gd name="T31" fmla="*/ 366 h 509"/>
                <a:gd name="T32" fmla="*/ 367 w 424"/>
                <a:gd name="T33" fmla="*/ 343 h 509"/>
                <a:gd name="T34" fmla="*/ 424 w 424"/>
                <a:gd name="T35" fmla="*/ 200 h 509"/>
                <a:gd name="T36" fmla="*/ 358 w 424"/>
                <a:gd name="T37" fmla="*/ 55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24" h="509">
                  <a:moveTo>
                    <a:pt x="358" y="55"/>
                  </a:moveTo>
                  <a:cubicBezTo>
                    <a:pt x="319" y="20"/>
                    <a:pt x="264" y="0"/>
                    <a:pt x="209" y="0"/>
                  </a:cubicBezTo>
                  <a:cubicBezTo>
                    <a:pt x="154" y="0"/>
                    <a:pt x="101" y="22"/>
                    <a:pt x="62" y="61"/>
                  </a:cubicBezTo>
                  <a:cubicBezTo>
                    <a:pt x="22" y="100"/>
                    <a:pt x="0" y="152"/>
                    <a:pt x="0" y="206"/>
                  </a:cubicBezTo>
                  <a:cubicBezTo>
                    <a:pt x="0" y="296"/>
                    <a:pt x="56" y="372"/>
                    <a:pt x="141" y="398"/>
                  </a:cubicBezTo>
                  <a:cubicBezTo>
                    <a:pt x="184" y="330"/>
                    <a:pt x="184" y="330"/>
                    <a:pt x="184" y="330"/>
                  </a:cubicBezTo>
                  <a:cubicBezTo>
                    <a:pt x="124" y="319"/>
                    <a:pt x="80" y="268"/>
                    <a:pt x="80" y="205"/>
                  </a:cubicBezTo>
                  <a:cubicBezTo>
                    <a:pt x="80" y="134"/>
                    <a:pt x="138" y="76"/>
                    <a:pt x="211" y="76"/>
                  </a:cubicBezTo>
                  <a:cubicBezTo>
                    <a:pt x="277" y="76"/>
                    <a:pt x="345" y="123"/>
                    <a:pt x="345" y="202"/>
                  </a:cubicBezTo>
                  <a:cubicBezTo>
                    <a:pt x="345" y="239"/>
                    <a:pt x="327" y="271"/>
                    <a:pt x="311" y="299"/>
                  </a:cubicBezTo>
                  <a:cubicBezTo>
                    <a:pt x="310" y="299"/>
                    <a:pt x="310" y="299"/>
                    <a:pt x="310" y="299"/>
                  </a:cubicBezTo>
                  <a:cubicBezTo>
                    <a:pt x="310" y="300"/>
                    <a:pt x="310" y="300"/>
                    <a:pt x="310" y="300"/>
                  </a:cubicBezTo>
                  <a:cubicBezTo>
                    <a:pt x="169" y="509"/>
                    <a:pt x="169" y="509"/>
                    <a:pt x="169" y="509"/>
                  </a:cubicBezTo>
                  <a:cubicBezTo>
                    <a:pt x="242" y="509"/>
                    <a:pt x="242" y="509"/>
                    <a:pt x="242" y="509"/>
                  </a:cubicBezTo>
                  <a:cubicBezTo>
                    <a:pt x="255" y="509"/>
                    <a:pt x="268" y="502"/>
                    <a:pt x="275" y="491"/>
                  </a:cubicBezTo>
                  <a:cubicBezTo>
                    <a:pt x="352" y="366"/>
                    <a:pt x="352" y="366"/>
                    <a:pt x="352" y="366"/>
                  </a:cubicBezTo>
                  <a:cubicBezTo>
                    <a:pt x="357" y="358"/>
                    <a:pt x="362" y="350"/>
                    <a:pt x="367" y="343"/>
                  </a:cubicBezTo>
                  <a:cubicBezTo>
                    <a:pt x="395" y="297"/>
                    <a:pt x="424" y="249"/>
                    <a:pt x="424" y="200"/>
                  </a:cubicBezTo>
                  <a:cubicBezTo>
                    <a:pt x="424" y="127"/>
                    <a:pt x="388" y="81"/>
                    <a:pt x="358" y="55"/>
                  </a:cubicBezTo>
                </a:path>
              </a:pathLst>
            </a:custGeom>
            <a:solidFill>
              <a:srgbClr val="1434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  <p:sp>
          <p:nvSpPr>
            <p:cNvPr id="53" name="Oval 6"/>
            <p:cNvSpPr>
              <a:spLocks noChangeArrowheads="1"/>
            </p:cNvSpPr>
            <p:nvPr userDrawn="1"/>
          </p:nvSpPr>
          <p:spPr bwMode="auto">
            <a:xfrm>
              <a:off x="10905145" y="6343773"/>
              <a:ext cx="81760" cy="82121"/>
            </a:xfrm>
            <a:prstGeom prst="ellipse">
              <a:avLst/>
            </a:prstGeom>
            <a:solidFill>
              <a:srgbClr val="1434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</p:grpSp>
      <p:sp>
        <p:nvSpPr>
          <p:cNvPr id="54" name="Rectangle 104"/>
          <p:cNvSpPr>
            <a:spLocks noChangeArrowheads="1"/>
          </p:cNvSpPr>
          <p:nvPr userDrawn="1"/>
        </p:nvSpPr>
        <p:spPr bwMode="gray">
          <a:xfrm>
            <a:off x="12263437" y="6019797"/>
            <a:ext cx="3681702" cy="842966"/>
          </a:xfrm>
          <a:prstGeom prst="rect">
            <a:avLst/>
          </a:prstGeom>
          <a:solidFill>
            <a:srgbClr val="E6E6E6"/>
          </a:solidFill>
          <a:ln>
            <a:noFill/>
          </a:ln>
          <a:effectLst/>
        </p:spPr>
        <p:txBody>
          <a:bodyPr wrap="square" lIns="180000" tIns="180000" rIns="72000" bIns="18000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</a:rPr>
              <a:t>NO CONTENT BETWEEN THESE RED LINES</a:t>
            </a:r>
          </a:p>
        </p:txBody>
      </p:sp>
      <p:grpSp>
        <p:nvGrpSpPr>
          <p:cNvPr id="55" name="Group 54"/>
          <p:cNvGrpSpPr/>
          <p:nvPr userDrawn="1"/>
        </p:nvGrpSpPr>
        <p:grpSpPr>
          <a:xfrm>
            <a:off x="12266222" y="6019797"/>
            <a:ext cx="3678917" cy="834408"/>
            <a:chOff x="-460208" y="425562"/>
            <a:chExt cx="377657" cy="834408"/>
          </a:xfrm>
        </p:grpSpPr>
        <p:cxnSp>
          <p:nvCxnSpPr>
            <p:cNvPr id="56" name="Straight Connector 55"/>
            <p:cNvCxnSpPr/>
            <p:nvPr userDrawn="1"/>
          </p:nvCxnSpPr>
          <p:spPr bwMode="gray">
            <a:xfrm flipH="1">
              <a:off x="-460208" y="1259970"/>
              <a:ext cx="377657" cy="0"/>
            </a:xfrm>
            <a:prstGeom prst="line">
              <a:avLst/>
            </a:prstGeom>
            <a:noFill/>
            <a:ln w="6350" cap="flat" cmpd="sng" algn="ctr">
              <a:solidFill>
                <a:srgbClr val="FF0000"/>
              </a:solidFill>
              <a:prstDash val="dash"/>
              <a:miter lim="800000"/>
            </a:ln>
            <a:effectLst/>
          </p:spPr>
        </p:cxnSp>
        <p:cxnSp>
          <p:nvCxnSpPr>
            <p:cNvPr id="57" name="Straight Connector 56"/>
            <p:cNvCxnSpPr/>
            <p:nvPr userDrawn="1"/>
          </p:nvCxnSpPr>
          <p:spPr bwMode="gray">
            <a:xfrm flipH="1">
              <a:off x="-460208" y="425562"/>
              <a:ext cx="377657" cy="0"/>
            </a:xfrm>
            <a:prstGeom prst="line">
              <a:avLst/>
            </a:prstGeom>
            <a:noFill/>
            <a:ln w="6350" cap="flat" cmpd="sng" algn="ctr">
              <a:solidFill>
                <a:srgbClr val="FF0000"/>
              </a:solidFill>
              <a:prstDash val="dash"/>
              <a:miter lim="800000"/>
            </a:ln>
            <a:effectLst/>
          </p:spPr>
        </p:cxnSp>
      </p:grpSp>
      <p:grpSp>
        <p:nvGrpSpPr>
          <p:cNvPr id="58" name="Group 57"/>
          <p:cNvGrpSpPr/>
          <p:nvPr userDrawn="1"/>
        </p:nvGrpSpPr>
        <p:grpSpPr>
          <a:xfrm>
            <a:off x="12263438" y="0"/>
            <a:ext cx="3681702" cy="3436620"/>
            <a:chOff x="12263438" y="0"/>
            <a:chExt cx="3681702" cy="3436620"/>
          </a:xfrm>
        </p:grpSpPr>
        <p:sp>
          <p:nvSpPr>
            <p:cNvPr id="59" name="Rectangle 104"/>
            <p:cNvSpPr>
              <a:spLocks noChangeArrowheads="1"/>
            </p:cNvSpPr>
            <p:nvPr userDrawn="1"/>
          </p:nvSpPr>
          <p:spPr bwMode="gray">
            <a:xfrm>
              <a:off x="12263438" y="0"/>
              <a:ext cx="3681702" cy="3436620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 noProof="0" dirty="0">
                <a:solidFill>
                  <a:schemeClr val="tx1"/>
                </a:solidFill>
              </a:endParaRPr>
            </a:p>
          </p:txBody>
        </p:sp>
        <p:sp>
          <p:nvSpPr>
            <p:cNvPr id="60" name="Rectangle 105"/>
            <p:cNvSpPr>
              <a:spLocks noChangeArrowheads="1"/>
            </p:cNvSpPr>
            <p:nvPr userDrawn="1"/>
          </p:nvSpPr>
          <p:spPr bwMode="gray">
            <a:xfrm>
              <a:off x="14195425" y="601407"/>
              <a:ext cx="215900" cy="21522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61" name="Rectangle 106"/>
            <p:cNvSpPr>
              <a:spLocks noChangeArrowheads="1"/>
            </p:cNvSpPr>
            <p:nvPr userDrawn="1"/>
          </p:nvSpPr>
          <p:spPr bwMode="gray">
            <a:xfrm>
              <a:off x="14485938" y="601407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Grey 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244, 244, 244</a:t>
              </a:r>
            </a:p>
          </p:txBody>
        </p:sp>
        <p:sp>
          <p:nvSpPr>
            <p:cNvPr id="62" name="Rectangle 107"/>
            <p:cNvSpPr>
              <a:spLocks noChangeArrowheads="1"/>
            </p:cNvSpPr>
            <p:nvPr userDrawn="1"/>
          </p:nvSpPr>
          <p:spPr bwMode="gray">
            <a:xfrm>
              <a:off x="14195425" y="922551"/>
              <a:ext cx="215900" cy="21522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63" name="Rectangle 108"/>
            <p:cNvSpPr>
              <a:spLocks noChangeArrowheads="1"/>
            </p:cNvSpPr>
            <p:nvPr userDrawn="1"/>
          </p:nvSpPr>
          <p:spPr bwMode="gray">
            <a:xfrm>
              <a:off x="14485938" y="922551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Text Colour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112, 111, 111</a:t>
              </a:r>
            </a:p>
          </p:txBody>
        </p:sp>
        <p:sp>
          <p:nvSpPr>
            <p:cNvPr id="64" name="Rectangle 113"/>
            <p:cNvSpPr>
              <a:spLocks noChangeArrowheads="1"/>
            </p:cNvSpPr>
            <p:nvPr userDrawn="1"/>
          </p:nvSpPr>
          <p:spPr bwMode="gray">
            <a:xfrm>
              <a:off x="12427995" y="150750"/>
              <a:ext cx="1692000" cy="1491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200" b="1" dirty="0">
                  <a:solidFill>
                    <a:schemeClr val="tx1"/>
                  </a:solidFill>
                  <a:latin typeface="+mj-lt"/>
                </a:rPr>
                <a:t>COLOUR GUIDELINES</a:t>
              </a:r>
            </a:p>
          </p:txBody>
        </p:sp>
        <p:sp>
          <p:nvSpPr>
            <p:cNvPr id="65" name="Rectangle 109"/>
            <p:cNvSpPr>
              <a:spLocks noChangeArrowheads="1"/>
            </p:cNvSpPr>
            <p:nvPr/>
          </p:nvSpPr>
          <p:spPr bwMode="gray">
            <a:xfrm>
              <a:off x="14195425" y="1466973"/>
              <a:ext cx="215900" cy="21522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66" name="Rectangle 110"/>
            <p:cNvSpPr>
              <a:spLocks noChangeArrowheads="1"/>
            </p:cNvSpPr>
            <p:nvPr/>
          </p:nvSpPr>
          <p:spPr bwMode="gray">
            <a:xfrm>
              <a:off x="14485938" y="1466973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Blue Tint 2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0, 105, 180</a:t>
              </a:r>
            </a:p>
          </p:txBody>
        </p:sp>
        <p:sp>
          <p:nvSpPr>
            <p:cNvPr id="67" name="Rectangle 111"/>
            <p:cNvSpPr>
              <a:spLocks noChangeArrowheads="1"/>
            </p:cNvSpPr>
            <p:nvPr/>
          </p:nvSpPr>
          <p:spPr bwMode="gray">
            <a:xfrm>
              <a:off x="14195425" y="1785022"/>
              <a:ext cx="215900" cy="21522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68" name="Rectangle 112"/>
            <p:cNvSpPr>
              <a:spLocks noChangeArrowheads="1"/>
            </p:cNvSpPr>
            <p:nvPr/>
          </p:nvSpPr>
          <p:spPr bwMode="gray">
            <a:xfrm>
              <a:off x="14485938" y="17850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Blue Tint 4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0, 149, 219 </a:t>
              </a:r>
            </a:p>
          </p:txBody>
        </p:sp>
        <p:sp>
          <p:nvSpPr>
            <p:cNvPr id="69" name="Rectangle 113"/>
            <p:cNvSpPr>
              <a:spLocks noChangeArrowheads="1"/>
            </p:cNvSpPr>
            <p:nvPr userDrawn="1"/>
          </p:nvSpPr>
          <p:spPr bwMode="gray">
            <a:xfrm>
              <a:off x="12427995" y="1259970"/>
              <a:ext cx="1692000" cy="1491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b="1" dirty="0">
                  <a:solidFill>
                    <a:schemeClr val="tx1"/>
                  </a:solidFill>
                  <a:latin typeface="+mj-lt"/>
                </a:rPr>
                <a:t>SECONDARY COLOURS (SC)</a:t>
              </a:r>
            </a:p>
          </p:txBody>
        </p:sp>
        <p:sp>
          <p:nvSpPr>
            <p:cNvPr id="70" name="Rectangle 105"/>
            <p:cNvSpPr>
              <a:spLocks noChangeArrowheads="1"/>
            </p:cNvSpPr>
            <p:nvPr userDrawn="1"/>
          </p:nvSpPr>
          <p:spPr bwMode="gray">
            <a:xfrm>
              <a:off x="12427995" y="601407"/>
              <a:ext cx="215900" cy="21522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71" name="Rectangle 106"/>
            <p:cNvSpPr>
              <a:spLocks noChangeArrowheads="1"/>
            </p:cNvSpPr>
            <p:nvPr userDrawn="1"/>
          </p:nvSpPr>
          <p:spPr bwMode="gray">
            <a:xfrm>
              <a:off x="12718508" y="601407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Levi 9 Blue 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=20, 52, 160</a:t>
              </a:r>
            </a:p>
          </p:txBody>
        </p:sp>
        <p:sp>
          <p:nvSpPr>
            <p:cNvPr id="72" name="Rectangle 107"/>
            <p:cNvSpPr>
              <a:spLocks noChangeArrowheads="1"/>
            </p:cNvSpPr>
            <p:nvPr userDrawn="1"/>
          </p:nvSpPr>
          <p:spPr bwMode="gray">
            <a:xfrm>
              <a:off x="12427995" y="922551"/>
              <a:ext cx="215900" cy="2152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73" name="Rectangle 108"/>
            <p:cNvSpPr>
              <a:spLocks noChangeArrowheads="1"/>
            </p:cNvSpPr>
            <p:nvPr userDrawn="1"/>
          </p:nvSpPr>
          <p:spPr bwMode="gray">
            <a:xfrm>
              <a:off x="12718508" y="922551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White 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255, 255, 255</a:t>
              </a:r>
            </a:p>
          </p:txBody>
        </p:sp>
        <p:sp>
          <p:nvSpPr>
            <p:cNvPr id="74" name="Rectangle 109"/>
            <p:cNvSpPr>
              <a:spLocks noChangeArrowheads="1"/>
            </p:cNvSpPr>
            <p:nvPr userDrawn="1"/>
          </p:nvSpPr>
          <p:spPr bwMode="gray">
            <a:xfrm>
              <a:off x="12427995" y="1466973"/>
              <a:ext cx="215900" cy="21522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75" name="Rectangle 110"/>
            <p:cNvSpPr>
              <a:spLocks noChangeArrowheads="1"/>
            </p:cNvSpPr>
            <p:nvPr userDrawn="1"/>
          </p:nvSpPr>
          <p:spPr bwMode="gray">
            <a:xfrm>
              <a:off x="12718508" y="1466973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Blue Tint 1 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0, 79, 159</a:t>
              </a:r>
            </a:p>
          </p:txBody>
        </p:sp>
        <p:sp>
          <p:nvSpPr>
            <p:cNvPr id="76" name="Rectangle 111"/>
            <p:cNvSpPr>
              <a:spLocks noChangeArrowheads="1"/>
            </p:cNvSpPr>
            <p:nvPr userDrawn="1"/>
          </p:nvSpPr>
          <p:spPr bwMode="gray">
            <a:xfrm>
              <a:off x="12427995" y="1785022"/>
              <a:ext cx="215900" cy="21522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77" name="Rectangle 112"/>
            <p:cNvSpPr>
              <a:spLocks noChangeArrowheads="1"/>
            </p:cNvSpPr>
            <p:nvPr userDrawn="1"/>
          </p:nvSpPr>
          <p:spPr bwMode="gray">
            <a:xfrm>
              <a:off x="12718508" y="17850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Blue Tint 3 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0, 128, 201</a:t>
              </a:r>
            </a:p>
          </p:txBody>
        </p:sp>
        <p:sp>
          <p:nvSpPr>
            <p:cNvPr id="78" name="Rectangle 113"/>
            <p:cNvSpPr>
              <a:spLocks noChangeArrowheads="1"/>
            </p:cNvSpPr>
            <p:nvPr userDrawn="1"/>
          </p:nvSpPr>
          <p:spPr bwMode="gray">
            <a:xfrm>
              <a:off x="12427995" y="406530"/>
              <a:ext cx="1692000" cy="1491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b="1" dirty="0">
                  <a:solidFill>
                    <a:schemeClr val="tx1"/>
                  </a:solidFill>
                  <a:latin typeface="+mj-lt"/>
                </a:rPr>
                <a:t>PRIMARY COLOURS (PC)</a:t>
              </a:r>
            </a:p>
          </p:txBody>
        </p:sp>
        <p:sp>
          <p:nvSpPr>
            <p:cNvPr id="79" name="Rectangle 78"/>
            <p:cNvSpPr>
              <a:spLocks noChangeArrowheads="1"/>
            </p:cNvSpPr>
            <p:nvPr userDrawn="1"/>
          </p:nvSpPr>
          <p:spPr bwMode="gray">
            <a:xfrm>
              <a:off x="14195425" y="2381373"/>
              <a:ext cx="215900" cy="215228"/>
            </a:xfrm>
            <a:prstGeom prst="rect">
              <a:avLst/>
            </a:prstGeom>
            <a:solidFill>
              <a:srgbClr val="FFD203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80" name="Rectangle 79"/>
            <p:cNvSpPr>
              <a:spLocks noChangeArrowheads="1"/>
            </p:cNvSpPr>
            <p:nvPr userDrawn="1"/>
          </p:nvSpPr>
          <p:spPr bwMode="gray">
            <a:xfrm>
              <a:off x="14485938" y="2381373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Pale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255, 210, 3</a:t>
              </a:r>
            </a:p>
          </p:txBody>
        </p:sp>
        <p:sp>
          <p:nvSpPr>
            <p:cNvPr id="81" name="Rectangle 80"/>
            <p:cNvSpPr>
              <a:spLocks noChangeArrowheads="1"/>
            </p:cNvSpPr>
            <p:nvPr userDrawn="1"/>
          </p:nvSpPr>
          <p:spPr bwMode="gray">
            <a:xfrm>
              <a:off x="14195425" y="2699422"/>
              <a:ext cx="215900" cy="215228"/>
            </a:xfrm>
            <a:prstGeom prst="rect">
              <a:avLst/>
            </a:prstGeom>
            <a:solidFill>
              <a:srgbClr val="FF7D77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82" name="Rectangle 81"/>
            <p:cNvSpPr>
              <a:spLocks noChangeArrowheads="1"/>
            </p:cNvSpPr>
            <p:nvPr userDrawn="1"/>
          </p:nvSpPr>
          <p:spPr bwMode="gray">
            <a:xfrm>
              <a:off x="14485938" y="26994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Pink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255, 125, 119 </a:t>
              </a:r>
            </a:p>
          </p:txBody>
        </p:sp>
        <p:sp>
          <p:nvSpPr>
            <p:cNvPr id="83" name="Rectangle 82"/>
            <p:cNvSpPr>
              <a:spLocks noChangeArrowheads="1"/>
            </p:cNvSpPr>
            <p:nvPr userDrawn="1"/>
          </p:nvSpPr>
          <p:spPr bwMode="gray">
            <a:xfrm>
              <a:off x="12427995" y="2174370"/>
              <a:ext cx="1692000" cy="1491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b="1" dirty="0">
                  <a:solidFill>
                    <a:schemeClr val="tx1"/>
                  </a:solidFill>
                  <a:latin typeface="+mj-lt"/>
                </a:rPr>
                <a:t>TERTIARY COLOURS (TC)</a:t>
              </a:r>
            </a:p>
          </p:txBody>
        </p:sp>
        <p:sp>
          <p:nvSpPr>
            <p:cNvPr id="84" name="Rectangle 109"/>
            <p:cNvSpPr>
              <a:spLocks noChangeArrowheads="1"/>
            </p:cNvSpPr>
            <p:nvPr userDrawn="1"/>
          </p:nvSpPr>
          <p:spPr bwMode="gray">
            <a:xfrm>
              <a:off x="12427995" y="2381373"/>
              <a:ext cx="215900" cy="215228"/>
            </a:xfrm>
            <a:prstGeom prst="rect">
              <a:avLst/>
            </a:prstGeom>
            <a:solidFill>
              <a:srgbClr val="F6FF00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85" name="Rectangle 110"/>
            <p:cNvSpPr>
              <a:spLocks noChangeArrowheads="1"/>
            </p:cNvSpPr>
            <p:nvPr userDrawn="1"/>
          </p:nvSpPr>
          <p:spPr bwMode="gray">
            <a:xfrm>
              <a:off x="12718508" y="2381373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Yellow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246, 255, 0</a:t>
              </a:r>
            </a:p>
          </p:txBody>
        </p:sp>
        <p:sp>
          <p:nvSpPr>
            <p:cNvPr id="86" name="Rectangle 111"/>
            <p:cNvSpPr>
              <a:spLocks noChangeArrowheads="1"/>
            </p:cNvSpPr>
            <p:nvPr userDrawn="1"/>
          </p:nvSpPr>
          <p:spPr bwMode="gray">
            <a:xfrm>
              <a:off x="12427995" y="2699422"/>
              <a:ext cx="215900" cy="215228"/>
            </a:xfrm>
            <a:prstGeom prst="rect">
              <a:avLst/>
            </a:prstGeom>
            <a:solidFill>
              <a:srgbClr val="FF6608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87" name="Rectangle 112"/>
            <p:cNvSpPr>
              <a:spLocks noChangeArrowheads="1"/>
            </p:cNvSpPr>
            <p:nvPr userDrawn="1"/>
          </p:nvSpPr>
          <p:spPr bwMode="gray">
            <a:xfrm>
              <a:off x="12718508" y="26994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Orange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255, 102, 8</a:t>
              </a:r>
            </a:p>
          </p:txBody>
        </p:sp>
        <p:sp>
          <p:nvSpPr>
            <p:cNvPr id="88" name="Rectangle 87"/>
            <p:cNvSpPr>
              <a:spLocks noChangeArrowheads="1"/>
            </p:cNvSpPr>
            <p:nvPr userDrawn="1"/>
          </p:nvSpPr>
          <p:spPr bwMode="gray">
            <a:xfrm>
              <a:off x="14195425" y="3042322"/>
              <a:ext cx="215900" cy="215228"/>
            </a:xfrm>
            <a:prstGeom prst="rect">
              <a:avLst/>
            </a:prstGeom>
            <a:solidFill>
              <a:srgbClr val="00989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89" name="Rectangle 88"/>
            <p:cNvSpPr>
              <a:spLocks noChangeArrowheads="1"/>
            </p:cNvSpPr>
            <p:nvPr userDrawn="1"/>
          </p:nvSpPr>
          <p:spPr bwMode="gray">
            <a:xfrm>
              <a:off x="14485938" y="30423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Teal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0, 152, 146</a:t>
              </a:r>
            </a:p>
          </p:txBody>
        </p:sp>
        <p:sp>
          <p:nvSpPr>
            <p:cNvPr id="90" name="Rectangle 111"/>
            <p:cNvSpPr>
              <a:spLocks noChangeArrowheads="1"/>
            </p:cNvSpPr>
            <p:nvPr userDrawn="1"/>
          </p:nvSpPr>
          <p:spPr bwMode="gray">
            <a:xfrm>
              <a:off x="12427995" y="3042322"/>
              <a:ext cx="215900" cy="215228"/>
            </a:xfrm>
            <a:prstGeom prst="rect">
              <a:avLst/>
            </a:prstGeom>
            <a:solidFill>
              <a:srgbClr val="00A13A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91" name="Rectangle 112"/>
            <p:cNvSpPr>
              <a:spLocks noChangeArrowheads="1"/>
            </p:cNvSpPr>
            <p:nvPr userDrawn="1"/>
          </p:nvSpPr>
          <p:spPr bwMode="gray">
            <a:xfrm>
              <a:off x="12718508" y="30423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Green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0, 161, 58 </a:t>
              </a:r>
            </a:p>
          </p:txBody>
        </p:sp>
      </p:grpSp>
      <p:sp>
        <p:nvSpPr>
          <p:cNvPr id="111" name="Rectangle 104"/>
          <p:cNvSpPr>
            <a:spLocks noChangeArrowheads="1"/>
          </p:cNvSpPr>
          <p:nvPr userDrawn="1"/>
        </p:nvSpPr>
        <p:spPr bwMode="gray">
          <a:xfrm flipH="1">
            <a:off x="-3101341" y="6019801"/>
            <a:ext cx="3018787" cy="843206"/>
          </a:xfrm>
          <a:prstGeom prst="rect">
            <a:avLst/>
          </a:prstGeom>
          <a:solidFill>
            <a:srgbClr val="E6E6E6"/>
          </a:solidFill>
          <a:ln>
            <a:noFill/>
          </a:ln>
          <a:effectLst/>
        </p:spPr>
        <p:txBody>
          <a:bodyPr wrap="square" lIns="180000" tIns="180000" rIns="180000" bIns="18000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12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</a:rPr>
              <a:t>INSERT FOOTER </a:t>
            </a:r>
            <a:br>
              <a:rPr kumimoji="0" lang="en-GB" altLang="en-US" sz="12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</a:rPr>
            </a:br>
            <a:r>
              <a:rPr kumimoji="0" lang="en-GB" altLang="en-US" sz="105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</a:rPr>
              <a:t>- Go to tab </a:t>
            </a:r>
            <a:r>
              <a:rPr kumimoji="0" lang="en-GB" altLang="en-US" sz="105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</a:rPr>
              <a:t>“insert”</a:t>
            </a:r>
            <a:r>
              <a:rPr kumimoji="0" lang="en-GB" altLang="en-US" sz="105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</a:rPr>
              <a:t> </a:t>
            </a:r>
            <a:br>
              <a:rPr kumimoji="0" lang="en-GB" altLang="en-US" sz="105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</a:rPr>
            </a:br>
            <a:r>
              <a:rPr kumimoji="0" lang="en-GB" altLang="en-US" sz="105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</a:rPr>
              <a:t>- Select </a:t>
            </a:r>
            <a:r>
              <a:rPr kumimoji="0" lang="en-GB" altLang="en-US" sz="105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</a:rPr>
              <a:t>“header &amp; footer”</a:t>
            </a:r>
            <a:br>
              <a:rPr kumimoji="0" lang="en-GB" altLang="en-US" sz="105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</a:rPr>
            </a:br>
            <a:r>
              <a:rPr kumimoji="0" lang="en-GB" altLang="en-US" sz="105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</a:rPr>
              <a:t>- Insert your text and click </a:t>
            </a:r>
            <a:r>
              <a:rPr kumimoji="0" lang="en-GB" altLang="en-US" sz="105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</a:rPr>
              <a:t>‘Apply to all’</a:t>
            </a:r>
            <a:endParaRPr kumimoji="0" lang="en-GB" altLang="en-US" sz="12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</a:endParaRPr>
          </a:p>
        </p:txBody>
      </p:sp>
      <p:grpSp>
        <p:nvGrpSpPr>
          <p:cNvPr id="112" name="Group 111"/>
          <p:cNvGrpSpPr/>
          <p:nvPr userDrawn="1"/>
        </p:nvGrpSpPr>
        <p:grpSpPr>
          <a:xfrm>
            <a:off x="-3101342" y="6019797"/>
            <a:ext cx="3018791" cy="834408"/>
            <a:chOff x="-460208" y="425562"/>
            <a:chExt cx="377657" cy="834408"/>
          </a:xfrm>
        </p:grpSpPr>
        <p:cxnSp>
          <p:nvCxnSpPr>
            <p:cNvPr id="113" name="Straight Connector 112"/>
            <p:cNvCxnSpPr/>
            <p:nvPr userDrawn="1"/>
          </p:nvCxnSpPr>
          <p:spPr bwMode="gray">
            <a:xfrm flipH="1">
              <a:off x="-460208" y="1259970"/>
              <a:ext cx="377657" cy="0"/>
            </a:xfrm>
            <a:prstGeom prst="line">
              <a:avLst/>
            </a:prstGeom>
            <a:noFill/>
            <a:ln w="6350" cap="flat" cmpd="sng" algn="ctr">
              <a:solidFill>
                <a:srgbClr val="FF0000"/>
              </a:solidFill>
              <a:prstDash val="dash"/>
              <a:miter lim="800000"/>
            </a:ln>
            <a:effectLst/>
          </p:spPr>
        </p:cxnSp>
        <p:cxnSp>
          <p:nvCxnSpPr>
            <p:cNvPr id="114" name="Straight Connector 113"/>
            <p:cNvCxnSpPr/>
            <p:nvPr userDrawn="1"/>
          </p:nvCxnSpPr>
          <p:spPr bwMode="gray">
            <a:xfrm flipH="1">
              <a:off x="-460208" y="425562"/>
              <a:ext cx="377657" cy="0"/>
            </a:xfrm>
            <a:prstGeom prst="line">
              <a:avLst/>
            </a:prstGeom>
            <a:noFill/>
            <a:ln w="6350" cap="flat" cmpd="sng" algn="ctr">
              <a:solidFill>
                <a:srgbClr val="FF0000"/>
              </a:solidFill>
              <a:prstDash val="dash"/>
              <a:miter lim="800000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315285556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ideo with blue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/>
          <p:cNvSpPr/>
          <p:nvPr userDrawn="1"/>
        </p:nvSpPr>
        <p:spPr>
          <a:xfrm>
            <a:off x="0" y="-8800"/>
            <a:ext cx="12192000" cy="6866800"/>
          </a:xfrm>
          <a:prstGeom prst="rect">
            <a:avLst/>
          </a:prstGeom>
          <a:solidFill>
            <a:srgbClr val="00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nl-NL" sz="1600" dirty="0" err="1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 userDrawn="1"/>
        </p:nvSpPr>
        <p:spPr>
          <a:xfrm>
            <a:off x="10680700" y="6032500"/>
            <a:ext cx="1511300" cy="821707"/>
          </a:xfrm>
          <a:prstGeom prst="rect">
            <a:avLst/>
          </a:prstGeom>
          <a:solidFill>
            <a:schemeClr val="tx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nl-NL" sz="1600" dirty="0" err="1">
              <a:solidFill>
                <a:schemeClr val="tx1"/>
              </a:solidFill>
            </a:endParaRPr>
          </a:p>
        </p:txBody>
      </p:sp>
      <p:sp>
        <p:nvSpPr>
          <p:cNvPr id="92" name="Media Placeholder 91"/>
          <p:cNvSpPr>
            <a:spLocks noGrp="1"/>
          </p:cNvSpPr>
          <p:nvPr>
            <p:ph type="media" sz="quarter" idx="16" hasCustomPrompt="1"/>
          </p:nvPr>
        </p:nvSpPr>
        <p:spPr bwMode="auto">
          <a:xfrm>
            <a:off x="0" y="-8800"/>
            <a:ext cx="12192000" cy="6863007"/>
          </a:xfrm>
          <a:custGeom>
            <a:avLst/>
            <a:gdLst>
              <a:gd name="connsiteX0" fmla="*/ 11382717 w 12192000"/>
              <a:gd name="connsiteY0" fmla="*/ 6361762 h 6863007"/>
              <a:gd name="connsiteX1" fmla="*/ 11343229 w 12192000"/>
              <a:gd name="connsiteY1" fmla="*/ 6401424 h 6863007"/>
              <a:gd name="connsiteX2" fmla="*/ 11382717 w 12192000"/>
              <a:gd name="connsiteY2" fmla="*/ 6441086 h 6863007"/>
              <a:gd name="connsiteX3" fmla="*/ 11422205 w 12192000"/>
              <a:gd name="connsiteY3" fmla="*/ 6401424 h 6863007"/>
              <a:gd name="connsiteX4" fmla="*/ 11382717 w 12192000"/>
              <a:gd name="connsiteY4" fmla="*/ 6361762 h 6863007"/>
              <a:gd name="connsiteX5" fmla="*/ 11380234 w 12192000"/>
              <a:gd name="connsiteY5" fmla="*/ 6259128 h 6863007"/>
              <a:gd name="connsiteX6" fmla="*/ 11275657 w 12192000"/>
              <a:gd name="connsiteY6" fmla="*/ 6302657 h 6863007"/>
              <a:gd name="connsiteX7" fmla="*/ 11231550 w 12192000"/>
              <a:gd name="connsiteY7" fmla="*/ 6406128 h 6863007"/>
              <a:gd name="connsiteX8" fmla="*/ 11331859 w 12192000"/>
              <a:gd name="connsiteY8" fmla="*/ 6543137 h 6863007"/>
              <a:gd name="connsiteX9" fmla="*/ 11362449 w 12192000"/>
              <a:gd name="connsiteY9" fmla="*/ 6494613 h 6863007"/>
              <a:gd name="connsiteX10" fmla="*/ 11288463 w 12192000"/>
              <a:gd name="connsiteY10" fmla="*/ 6405414 h 6863007"/>
              <a:gd name="connsiteX11" fmla="*/ 11381657 w 12192000"/>
              <a:gd name="connsiteY11" fmla="*/ 6313361 h 6863007"/>
              <a:gd name="connsiteX12" fmla="*/ 11476986 w 12192000"/>
              <a:gd name="connsiteY12" fmla="*/ 6403273 h 6863007"/>
              <a:gd name="connsiteX13" fmla="*/ 11452798 w 12192000"/>
              <a:gd name="connsiteY13" fmla="*/ 6472491 h 6863007"/>
              <a:gd name="connsiteX14" fmla="*/ 11452086 w 12192000"/>
              <a:gd name="connsiteY14" fmla="*/ 6472491 h 6863007"/>
              <a:gd name="connsiteX15" fmla="*/ 11452086 w 12192000"/>
              <a:gd name="connsiteY15" fmla="*/ 6473205 h 6863007"/>
              <a:gd name="connsiteX16" fmla="*/ 11351778 w 12192000"/>
              <a:gd name="connsiteY16" fmla="*/ 6622345 h 6863007"/>
              <a:gd name="connsiteX17" fmla="*/ 11403711 w 12192000"/>
              <a:gd name="connsiteY17" fmla="*/ 6622345 h 6863007"/>
              <a:gd name="connsiteX18" fmla="*/ 11427187 w 12192000"/>
              <a:gd name="connsiteY18" fmla="*/ 6609501 h 6863007"/>
              <a:gd name="connsiteX19" fmla="*/ 11481966 w 12192000"/>
              <a:gd name="connsiteY19" fmla="*/ 6520302 h 6863007"/>
              <a:gd name="connsiteX20" fmla="*/ 11492637 w 12192000"/>
              <a:gd name="connsiteY20" fmla="*/ 6503889 h 6863007"/>
              <a:gd name="connsiteX21" fmla="*/ 11533187 w 12192000"/>
              <a:gd name="connsiteY21" fmla="*/ 6401846 h 6863007"/>
              <a:gd name="connsiteX22" fmla="*/ 11486234 w 12192000"/>
              <a:gd name="connsiteY22" fmla="*/ 6298376 h 6863007"/>
              <a:gd name="connsiteX23" fmla="*/ 11380234 w 12192000"/>
              <a:gd name="connsiteY23" fmla="*/ 6259128 h 6863007"/>
              <a:gd name="connsiteX24" fmla="*/ 0 w 12192000"/>
              <a:gd name="connsiteY24" fmla="*/ 0 h 6863007"/>
              <a:gd name="connsiteX25" fmla="*/ 12192000 w 12192000"/>
              <a:gd name="connsiteY25" fmla="*/ 0 h 6863007"/>
              <a:gd name="connsiteX26" fmla="*/ 12192000 w 12192000"/>
              <a:gd name="connsiteY26" fmla="*/ 6863007 h 6863007"/>
              <a:gd name="connsiteX27" fmla="*/ 0 w 12192000"/>
              <a:gd name="connsiteY27" fmla="*/ 6863007 h 6863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2192000" h="6863007">
                <a:moveTo>
                  <a:pt x="11382717" y="6361762"/>
                </a:moveTo>
                <a:cubicBezTo>
                  <a:pt x="11360908" y="6361762"/>
                  <a:pt x="11343229" y="6379519"/>
                  <a:pt x="11343229" y="6401424"/>
                </a:cubicBezTo>
                <a:cubicBezTo>
                  <a:pt x="11343229" y="6423329"/>
                  <a:pt x="11360908" y="6441086"/>
                  <a:pt x="11382717" y="6441086"/>
                </a:cubicBezTo>
                <a:cubicBezTo>
                  <a:pt x="11404526" y="6441086"/>
                  <a:pt x="11422205" y="6423329"/>
                  <a:pt x="11422205" y="6401424"/>
                </a:cubicBezTo>
                <a:cubicBezTo>
                  <a:pt x="11422205" y="6379519"/>
                  <a:pt x="11404526" y="6361762"/>
                  <a:pt x="11382717" y="6361762"/>
                </a:cubicBezTo>
                <a:close/>
                <a:moveTo>
                  <a:pt x="11380234" y="6259128"/>
                </a:moveTo>
                <a:cubicBezTo>
                  <a:pt x="11341107" y="6259128"/>
                  <a:pt x="11303402" y="6274827"/>
                  <a:pt x="11275657" y="6302657"/>
                </a:cubicBezTo>
                <a:cubicBezTo>
                  <a:pt x="11247201" y="6330487"/>
                  <a:pt x="11231550" y="6367594"/>
                  <a:pt x="11231550" y="6406128"/>
                </a:cubicBezTo>
                <a:cubicBezTo>
                  <a:pt x="11231550" y="6470351"/>
                  <a:pt x="11271389" y="6524583"/>
                  <a:pt x="11331859" y="6543137"/>
                </a:cubicBezTo>
                <a:cubicBezTo>
                  <a:pt x="11362449" y="6494613"/>
                  <a:pt x="11362449" y="6494613"/>
                  <a:pt x="11362449" y="6494613"/>
                </a:cubicBezTo>
                <a:cubicBezTo>
                  <a:pt x="11319765" y="6486763"/>
                  <a:pt x="11288463" y="6450370"/>
                  <a:pt x="11288463" y="6405414"/>
                </a:cubicBezTo>
                <a:cubicBezTo>
                  <a:pt x="11288463" y="6354749"/>
                  <a:pt x="11329724" y="6313361"/>
                  <a:pt x="11381657" y="6313361"/>
                </a:cubicBezTo>
                <a:cubicBezTo>
                  <a:pt x="11428610" y="6313361"/>
                  <a:pt x="11476986" y="6346900"/>
                  <a:pt x="11476986" y="6403273"/>
                </a:cubicBezTo>
                <a:cubicBezTo>
                  <a:pt x="11476986" y="6429676"/>
                  <a:pt x="11464180" y="6452511"/>
                  <a:pt x="11452798" y="6472491"/>
                </a:cubicBezTo>
                <a:cubicBezTo>
                  <a:pt x="11452086" y="6472491"/>
                  <a:pt x="11452086" y="6472491"/>
                  <a:pt x="11452086" y="6472491"/>
                </a:cubicBezTo>
                <a:cubicBezTo>
                  <a:pt x="11452086" y="6473205"/>
                  <a:pt x="11452086" y="6473205"/>
                  <a:pt x="11452086" y="6473205"/>
                </a:cubicBezTo>
                <a:cubicBezTo>
                  <a:pt x="11351778" y="6622345"/>
                  <a:pt x="11351778" y="6622345"/>
                  <a:pt x="11351778" y="6622345"/>
                </a:cubicBezTo>
                <a:cubicBezTo>
                  <a:pt x="11403711" y="6622345"/>
                  <a:pt x="11403711" y="6622345"/>
                  <a:pt x="11403711" y="6622345"/>
                </a:cubicBezTo>
                <a:cubicBezTo>
                  <a:pt x="11412959" y="6622345"/>
                  <a:pt x="11422207" y="6617350"/>
                  <a:pt x="11427187" y="6609501"/>
                </a:cubicBezTo>
                <a:cubicBezTo>
                  <a:pt x="11481966" y="6520302"/>
                  <a:pt x="11481966" y="6520302"/>
                  <a:pt x="11481966" y="6520302"/>
                </a:cubicBezTo>
                <a:cubicBezTo>
                  <a:pt x="11485523" y="6514593"/>
                  <a:pt x="11489080" y="6508885"/>
                  <a:pt x="11492637" y="6503889"/>
                </a:cubicBezTo>
                <a:cubicBezTo>
                  <a:pt x="11512556" y="6471064"/>
                  <a:pt x="11533187" y="6436812"/>
                  <a:pt x="11533187" y="6401846"/>
                </a:cubicBezTo>
                <a:cubicBezTo>
                  <a:pt x="11533187" y="6349754"/>
                  <a:pt x="11507576" y="6316929"/>
                  <a:pt x="11486234" y="6298376"/>
                </a:cubicBezTo>
                <a:cubicBezTo>
                  <a:pt x="11458489" y="6273400"/>
                  <a:pt x="11419362" y="6259128"/>
                  <a:pt x="11380234" y="6259128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63007"/>
                </a:lnTo>
                <a:lnTo>
                  <a:pt x="0" y="6863007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rIns="648000" anchor="ctr">
            <a:noAutofit/>
          </a:bodyPr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Click on icon left </a:t>
            </a:r>
            <a:br>
              <a:rPr lang="nl-NL" dirty="0"/>
            </a:br>
            <a:r>
              <a:rPr lang="nl-NL" dirty="0"/>
              <a:t>to insert media</a:t>
            </a:r>
          </a:p>
        </p:txBody>
      </p:sp>
      <p:sp>
        <p:nvSpPr>
          <p:cNvPr id="7" name="Rectangle 104"/>
          <p:cNvSpPr>
            <a:spLocks noChangeArrowheads="1"/>
          </p:cNvSpPr>
          <p:nvPr userDrawn="1"/>
        </p:nvSpPr>
        <p:spPr bwMode="gray">
          <a:xfrm flipH="1">
            <a:off x="-3687885" y="0"/>
            <a:ext cx="19633024" cy="6854207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72000" tIns="180000" rIns="72000" bIns="18000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Tx/>
              <a:buNone/>
              <a:tabLst/>
              <a:defRPr/>
            </a:pPr>
            <a:endParaRPr kumimoji="0" lang="en-GB" altLang="en-US" sz="1200" b="1" i="0" u="none" strike="noStrike" kern="0" cap="none" spc="0" normalizeH="0" baseline="0" noProof="0" dirty="0">
              <a:ln>
                <a:noFill/>
              </a:ln>
              <a:solidFill>
                <a:srgbClr val="FDFDFD"/>
              </a:solidFill>
              <a:effectLst/>
              <a:uLnTx/>
              <a:uFillTx/>
              <a:latin typeface="+mn-lt"/>
            </a:endParaRPr>
          </a:p>
        </p:txBody>
      </p:sp>
      <p:grpSp>
        <p:nvGrpSpPr>
          <p:cNvPr id="58" name="Group 57"/>
          <p:cNvGrpSpPr/>
          <p:nvPr userDrawn="1"/>
        </p:nvGrpSpPr>
        <p:grpSpPr>
          <a:xfrm>
            <a:off x="12263438" y="0"/>
            <a:ext cx="3681702" cy="3436620"/>
            <a:chOff x="12263438" y="0"/>
            <a:chExt cx="3681702" cy="3436620"/>
          </a:xfrm>
        </p:grpSpPr>
        <p:sp>
          <p:nvSpPr>
            <p:cNvPr id="59" name="Rectangle 104"/>
            <p:cNvSpPr>
              <a:spLocks noChangeArrowheads="1"/>
            </p:cNvSpPr>
            <p:nvPr userDrawn="1"/>
          </p:nvSpPr>
          <p:spPr bwMode="gray">
            <a:xfrm>
              <a:off x="12263438" y="0"/>
              <a:ext cx="3681702" cy="3436620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 noProof="0" dirty="0">
                <a:solidFill>
                  <a:schemeClr val="tx1"/>
                </a:solidFill>
              </a:endParaRPr>
            </a:p>
          </p:txBody>
        </p:sp>
        <p:sp>
          <p:nvSpPr>
            <p:cNvPr id="60" name="Rectangle 105"/>
            <p:cNvSpPr>
              <a:spLocks noChangeArrowheads="1"/>
            </p:cNvSpPr>
            <p:nvPr userDrawn="1"/>
          </p:nvSpPr>
          <p:spPr bwMode="gray">
            <a:xfrm>
              <a:off x="14195425" y="601407"/>
              <a:ext cx="215900" cy="21522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61" name="Rectangle 106"/>
            <p:cNvSpPr>
              <a:spLocks noChangeArrowheads="1"/>
            </p:cNvSpPr>
            <p:nvPr userDrawn="1"/>
          </p:nvSpPr>
          <p:spPr bwMode="gray">
            <a:xfrm>
              <a:off x="14485938" y="601407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Grey 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244, 244, 244</a:t>
              </a:r>
            </a:p>
          </p:txBody>
        </p:sp>
        <p:sp>
          <p:nvSpPr>
            <p:cNvPr id="62" name="Rectangle 107"/>
            <p:cNvSpPr>
              <a:spLocks noChangeArrowheads="1"/>
            </p:cNvSpPr>
            <p:nvPr userDrawn="1"/>
          </p:nvSpPr>
          <p:spPr bwMode="gray">
            <a:xfrm>
              <a:off x="14195425" y="922551"/>
              <a:ext cx="215900" cy="21522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63" name="Rectangle 108"/>
            <p:cNvSpPr>
              <a:spLocks noChangeArrowheads="1"/>
            </p:cNvSpPr>
            <p:nvPr userDrawn="1"/>
          </p:nvSpPr>
          <p:spPr bwMode="gray">
            <a:xfrm>
              <a:off x="14485938" y="922551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Text Colour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112, 111, 111</a:t>
              </a:r>
            </a:p>
          </p:txBody>
        </p:sp>
        <p:sp>
          <p:nvSpPr>
            <p:cNvPr id="64" name="Rectangle 113"/>
            <p:cNvSpPr>
              <a:spLocks noChangeArrowheads="1"/>
            </p:cNvSpPr>
            <p:nvPr userDrawn="1"/>
          </p:nvSpPr>
          <p:spPr bwMode="gray">
            <a:xfrm>
              <a:off x="12427995" y="150750"/>
              <a:ext cx="1692000" cy="1491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200" b="1" dirty="0">
                  <a:solidFill>
                    <a:schemeClr val="tx1"/>
                  </a:solidFill>
                  <a:latin typeface="+mj-lt"/>
                </a:rPr>
                <a:t>COLOUR GUIDELINES</a:t>
              </a:r>
            </a:p>
          </p:txBody>
        </p:sp>
        <p:sp>
          <p:nvSpPr>
            <p:cNvPr id="65" name="Rectangle 109"/>
            <p:cNvSpPr>
              <a:spLocks noChangeArrowheads="1"/>
            </p:cNvSpPr>
            <p:nvPr/>
          </p:nvSpPr>
          <p:spPr bwMode="gray">
            <a:xfrm>
              <a:off x="14195425" y="1466973"/>
              <a:ext cx="215900" cy="21522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66" name="Rectangle 110"/>
            <p:cNvSpPr>
              <a:spLocks noChangeArrowheads="1"/>
            </p:cNvSpPr>
            <p:nvPr/>
          </p:nvSpPr>
          <p:spPr bwMode="gray">
            <a:xfrm>
              <a:off x="14485938" y="1466973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Blue Tint 2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0, 105, 180</a:t>
              </a:r>
            </a:p>
          </p:txBody>
        </p:sp>
        <p:sp>
          <p:nvSpPr>
            <p:cNvPr id="67" name="Rectangle 111"/>
            <p:cNvSpPr>
              <a:spLocks noChangeArrowheads="1"/>
            </p:cNvSpPr>
            <p:nvPr/>
          </p:nvSpPr>
          <p:spPr bwMode="gray">
            <a:xfrm>
              <a:off x="14195425" y="1785022"/>
              <a:ext cx="215900" cy="21522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68" name="Rectangle 112"/>
            <p:cNvSpPr>
              <a:spLocks noChangeArrowheads="1"/>
            </p:cNvSpPr>
            <p:nvPr/>
          </p:nvSpPr>
          <p:spPr bwMode="gray">
            <a:xfrm>
              <a:off x="14485938" y="17850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Blue Tint 4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0, 149, 219 </a:t>
              </a:r>
            </a:p>
          </p:txBody>
        </p:sp>
        <p:sp>
          <p:nvSpPr>
            <p:cNvPr id="69" name="Rectangle 113"/>
            <p:cNvSpPr>
              <a:spLocks noChangeArrowheads="1"/>
            </p:cNvSpPr>
            <p:nvPr userDrawn="1"/>
          </p:nvSpPr>
          <p:spPr bwMode="gray">
            <a:xfrm>
              <a:off x="12427995" y="1259970"/>
              <a:ext cx="1692000" cy="1491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b="1" dirty="0">
                  <a:solidFill>
                    <a:schemeClr val="tx1"/>
                  </a:solidFill>
                  <a:latin typeface="+mj-lt"/>
                </a:rPr>
                <a:t>SECONDARY COLOURS (SC)</a:t>
              </a:r>
            </a:p>
          </p:txBody>
        </p:sp>
        <p:sp>
          <p:nvSpPr>
            <p:cNvPr id="70" name="Rectangle 105"/>
            <p:cNvSpPr>
              <a:spLocks noChangeArrowheads="1"/>
            </p:cNvSpPr>
            <p:nvPr userDrawn="1"/>
          </p:nvSpPr>
          <p:spPr bwMode="gray">
            <a:xfrm>
              <a:off x="12427995" y="601407"/>
              <a:ext cx="215900" cy="21522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71" name="Rectangle 106"/>
            <p:cNvSpPr>
              <a:spLocks noChangeArrowheads="1"/>
            </p:cNvSpPr>
            <p:nvPr userDrawn="1"/>
          </p:nvSpPr>
          <p:spPr bwMode="gray">
            <a:xfrm>
              <a:off x="12718508" y="601407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Levi 9 Blue 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=20, 52, 160</a:t>
              </a:r>
            </a:p>
          </p:txBody>
        </p:sp>
        <p:sp>
          <p:nvSpPr>
            <p:cNvPr id="72" name="Rectangle 107"/>
            <p:cNvSpPr>
              <a:spLocks noChangeArrowheads="1"/>
            </p:cNvSpPr>
            <p:nvPr userDrawn="1"/>
          </p:nvSpPr>
          <p:spPr bwMode="gray">
            <a:xfrm>
              <a:off x="12427995" y="922551"/>
              <a:ext cx="215900" cy="2152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73" name="Rectangle 108"/>
            <p:cNvSpPr>
              <a:spLocks noChangeArrowheads="1"/>
            </p:cNvSpPr>
            <p:nvPr userDrawn="1"/>
          </p:nvSpPr>
          <p:spPr bwMode="gray">
            <a:xfrm>
              <a:off x="12718508" y="922551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White 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255, 255, 255</a:t>
              </a:r>
            </a:p>
          </p:txBody>
        </p:sp>
        <p:sp>
          <p:nvSpPr>
            <p:cNvPr id="74" name="Rectangle 109"/>
            <p:cNvSpPr>
              <a:spLocks noChangeArrowheads="1"/>
            </p:cNvSpPr>
            <p:nvPr userDrawn="1"/>
          </p:nvSpPr>
          <p:spPr bwMode="gray">
            <a:xfrm>
              <a:off x="12427995" y="1466973"/>
              <a:ext cx="215900" cy="21522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75" name="Rectangle 110"/>
            <p:cNvSpPr>
              <a:spLocks noChangeArrowheads="1"/>
            </p:cNvSpPr>
            <p:nvPr userDrawn="1"/>
          </p:nvSpPr>
          <p:spPr bwMode="gray">
            <a:xfrm>
              <a:off x="12718508" y="1466973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Blue Tint 1 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0, 79, 159</a:t>
              </a:r>
            </a:p>
          </p:txBody>
        </p:sp>
        <p:sp>
          <p:nvSpPr>
            <p:cNvPr id="76" name="Rectangle 111"/>
            <p:cNvSpPr>
              <a:spLocks noChangeArrowheads="1"/>
            </p:cNvSpPr>
            <p:nvPr userDrawn="1"/>
          </p:nvSpPr>
          <p:spPr bwMode="gray">
            <a:xfrm>
              <a:off x="12427995" y="1785022"/>
              <a:ext cx="215900" cy="21522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77" name="Rectangle 112"/>
            <p:cNvSpPr>
              <a:spLocks noChangeArrowheads="1"/>
            </p:cNvSpPr>
            <p:nvPr userDrawn="1"/>
          </p:nvSpPr>
          <p:spPr bwMode="gray">
            <a:xfrm>
              <a:off x="12718508" y="17850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Blue Tint 3 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0, 128, 201</a:t>
              </a:r>
            </a:p>
          </p:txBody>
        </p:sp>
        <p:sp>
          <p:nvSpPr>
            <p:cNvPr id="78" name="Rectangle 113"/>
            <p:cNvSpPr>
              <a:spLocks noChangeArrowheads="1"/>
            </p:cNvSpPr>
            <p:nvPr userDrawn="1"/>
          </p:nvSpPr>
          <p:spPr bwMode="gray">
            <a:xfrm>
              <a:off x="12427995" y="406530"/>
              <a:ext cx="1692000" cy="1491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b="1" dirty="0">
                  <a:solidFill>
                    <a:schemeClr val="tx1"/>
                  </a:solidFill>
                  <a:latin typeface="+mj-lt"/>
                </a:rPr>
                <a:t>PRIMARY COLOURS (PC)</a:t>
              </a:r>
            </a:p>
          </p:txBody>
        </p:sp>
        <p:sp>
          <p:nvSpPr>
            <p:cNvPr id="79" name="Rectangle 78"/>
            <p:cNvSpPr>
              <a:spLocks noChangeArrowheads="1"/>
            </p:cNvSpPr>
            <p:nvPr userDrawn="1"/>
          </p:nvSpPr>
          <p:spPr bwMode="gray">
            <a:xfrm>
              <a:off x="14195425" y="2381373"/>
              <a:ext cx="215900" cy="215228"/>
            </a:xfrm>
            <a:prstGeom prst="rect">
              <a:avLst/>
            </a:prstGeom>
            <a:solidFill>
              <a:srgbClr val="FFD203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80" name="Rectangle 79"/>
            <p:cNvSpPr>
              <a:spLocks noChangeArrowheads="1"/>
            </p:cNvSpPr>
            <p:nvPr userDrawn="1"/>
          </p:nvSpPr>
          <p:spPr bwMode="gray">
            <a:xfrm>
              <a:off x="14485938" y="2381373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Pale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255, 210, 3</a:t>
              </a:r>
            </a:p>
          </p:txBody>
        </p:sp>
        <p:sp>
          <p:nvSpPr>
            <p:cNvPr id="81" name="Rectangle 80"/>
            <p:cNvSpPr>
              <a:spLocks noChangeArrowheads="1"/>
            </p:cNvSpPr>
            <p:nvPr userDrawn="1"/>
          </p:nvSpPr>
          <p:spPr bwMode="gray">
            <a:xfrm>
              <a:off x="14195425" y="2699422"/>
              <a:ext cx="215900" cy="215228"/>
            </a:xfrm>
            <a:prstGeom prst="rect">
              <a:avLst/>
            </a:prstGeom>
            <a:solidFill>
              <a:srgbClr val="FF7D77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82" name="Rectangle 81"/>
            <p:cNvSpPr>
              <a:spLocks noChangeArrowheads="1"/>
            </p:cNvSpPr>
            <p:nvPr userDrawn="1"/>
          </p:nvSpPr>
          <p:spPr bwMode="gray">
            <a:xfrm>
              <a:off x="14485938" y="26994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Pink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255, 125, 119 </a:t>
              </a:r>
            </a:p>
          </p:txBody>
        </p:sp>
        <p:sp>
          <p:nvSpPr>
            <p:cNvPr id="83" name="Rectangle 82"/>
            <p:cNvSpPr>
              <a:spLocks noChangeArrowheads="1"/>
            </p:cNvSpPr>
            <p:nvPr userDrawn="1"/>
          </p:nvSpPr>
          <p:spPr bwMode="gray">
            <a:xfrm>
              <a:off x="12427995" y="2174370"/>
              <a:ext cx="1692000" cy="1491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b="1" dirty="0">
                  <a:solidFill>
                    <a:schemeClr val="tx1"/>
                  </a:solidFill>
                  <a:latin typeface="+mj-lt"/>
                </a:rPr>
                <a:t>TERTIARY COLOURS (TC)</a:t>
              </a:r>
            </a:p>
          </p:txBody>
        </p:sp>
        <p:sp>
          <p:nvSpPr>
            <p:cNvPr id="84" name="Rectangle 109"/>
            <p:cNvSpPr>
              <a:spLocks noChangeArrowheads="1"/>
            </p:cNvSpPr>
            <p:nvPr userDrawn="1"/>
          </p:nvSpPr>
          <p:spPr bwMode="gray">
            <a:xfrm>
              <a:off x="12427995" y="2381373"/>
              <a:ext cx="215900" cy="215228"/>
            </a:xfrm>
            <a:prstGeom prst="rect">
              <a:avLst/>
            </a:prstGeom>
            <a:solidFill>
              <a:srgbClr val="F6FF00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85" name="Rectangle 110"/>
            <p:cNvSpPr>
              <a:spLocks noChangeArrowheads="1"/>
            </p:cNvSpPr>
            <p:nvPr userDrawn="1"/>
          </p:nvSpPr>
          <p:spPr bwMode="gray">
            <a:xfrm>
              <a:off x="12718508" y="2381373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Yellow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246, 255, 0</a:t>
              </a:r>
            </a:p>
          </p:txBody>
        </p:sp>
        <p:sp>
          <p:nvSpPr>
            <p:cNvPr id="86" name="Rectangle 111"/>
            <p:cNvSpPr>
              <a:spLocks noChangeArrowheads="1"/>
            </p:cNvSpPr>
            <p:nvPr userDrawn="1"/>
          </p:nvSpPr>
          <p:spPr bwMode="gray">
            <a:xfrm>
              <a:off x="12427995" y="2699422"/>
              <a:ext cx="215900" cy="215228"/>
            </a:xfrm>
            <a:prstGeom prst="rect">
              <a:avLst/>
            </a:prstGeom>
            <a:solidFill>
              <a:srgbClr val="FF6608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87" name="Rectangle 112"/>
            <p:cNvSpPr>
              <a:spLocks noChangeArrowheads="1"/>
            </p:cNvSpPr>
            <p:nvPr userDrawn="1"/>
          </p:nvSpPr>
          <p:spPr bwMode="gray">
            <a:xfrm>
              <a:off x="12718508" y="26994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Orange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255, 102, 8</a:t>
              </a:r>
            </a:p>
          </p:txBody>
        </p:sp>
        <p:sp>
          <p:nvSpPr>
            <p:cNvPr id="88" name="Rectangle 87"/>
            <p:cNvSpPr>
              <a:spLocks noChangeArrowheads="1"/>
            </p:cNvSpPr>
            <p:nvPr userDrawn="1"/>
          </p:nvSpPr>
          <p:spPr bwMode="gray">
            <a:xfrm>
              <a:off x="14195425" y="3042322"/>
              <a:ext cx="215900" cy="215228"/>
            </a:xfrm>
            <a:prstGeom prst="rect">
              <a:avLst/>
            </a:prstGeom>
            <a:solidFill>
              <a:srgbClr val="00989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89" name="Rectangle 88"/>
            <p:cNvSpPr>
              <a:spLocks noChangeArrowheads="1"/>
            </p:cNvSpPr>
            <p:nvPr userDrawn="1"/>
          </p:nvSpPr>
          <p:spPr bwMode="gray">
            <a:xfrm>
              <a:off x="14485938" y="30423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Teal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0, 152, 146</a:t>
              </a:r>
            </a:p>
          </p:txBody>
        </p:sp>
        <p:sp>
          <p:nvSpPr>
            <p:cNvPr id="90" name="Rectangle 111"/>
            <p:cNvSpPr>
              <a:spLocks noChangeArrowheads="1"/>
            </p:cNvSpPr>
            <p:nvPr userDrawn="1"/>
          </p:nvSpPr>
          <p:spPr bwMode="gray">
            <a:xfrm>
              <a:off x="12427995" y="3042322"/>
              <a:ext cx="215900" cy="215228"/>
            </a:xfrm>
            <a:prstGeom prst="rect">
              <a:avLst/>
            </a:prstGeom>
            <a:solidFill>
              <a:srgbClr val="00A13A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91" name="Rectangle 112"/>
            <p:cNvSpPr>
              <a:spLocks noChangeArrowheads="1"/>
            </p:cNvSpPr>
            <p:nvPr userDrawn="1"/>
          </p:nvSpPr>
          <p:spPr bwMode="gray">
            <a:xfrm>
              <a:off x="12718508" y="30423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Green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0, 161, 58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3447704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ideo with white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/>
          <p:cNvSpPr/>
          <p:nvPr userDrawn="1"/>
        </p:nvSpPr>
        <p:spPr>
          <a:xfrm>
            <a:off x="0" y="-8800"/>
            <a:ext cx="12192000" cy="6866800"/>
          </a:xfrm>
          <a:prstGeom prst="rect">
            <a:avLst/>
          </a:prstGeom>
          <a:solidFill>
            <a:srgbClr val="000000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nl-NL" sz="1600" dirty="0" err="1">
              <a:solidFill>
                <a:schemeClr val="tx1"/>
              </a:solidFill>
            </a:endParaRPr>
          </a:p>
        </p:txBody>
      </p:sp>
      <p:sp>
        <p:nvSpPr>
          <p:cNvPr id="39" name="Rectangle 38"/>
          <p:cNvSpPr/>
          <p:nvPr userDrawn="1"/>
        </p:nvSpPr>
        <p:spPr>
          <a:xfrm>
            <a:off x="10680700" y="6032500"/>
            <a:ext cx="1511300" cy="821707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nl-NL" sz="1600" dirty="0" err="1">
              <a:solidFill>
                <a:schemeClr val="tx1"/>
              </a:solidFill>
            </a:endParaRPr>
          </a:p>
        </p:txBody>
      </p:sp>
      <p:sp>
        <p:nvSpPr>
          <p:cNvPr id="7" name="Rectangle 104"/>
          <p:cNvSpPr>
            <a:spLocks noChangeArrowheads="1"/>
          </p:cNvSpPr>
          <p:nvPr userDrawn="1"/>
        </p:nvSpPr>
        <p:spPr bwMode="gray">
          <a:xfrm flipH="1">
            <a:off x="-3687885" y="0"/>
            <a:ext cx="19633024" cy="6854207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72000" tIns="180000" rIns="72000" bIns="18000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Tx/>
              <a:buNone/>
              <a:tabLst/>
              <a:defRPr/>
            </a:pPr>
            <a:endParaRPr kumimoji="0" lang="en-GB" altLang="en-US" sz="1200" b="1" i="0" u="none" strike="noStrike" kern="0" cap="none" spc="0" normalizeH="0" baseline="0" noProof="0" dirty="0">
              <a:ln>
                <a:noFill/>
              </a:ln>
              <a:solidFill>
                <a:srgbClr val="FDFDFD"/>
              </a:solidFill>
              <a:effectLst/>
              <a:uLnTx/>
              <a:uFillTx/>
              <a:latin typeface="+mn-lt"/>
            </a:endParaRPr>
          </a:p>
        </p:txBody>
      </p:sp>
      <p:grpSp>
        <p:nvGrpSpPr>
          <p:cNvPr id="58" name="Group 57"/>
          <p:cNvGrpSpPr/>
          <p:nvPr userDrawn="1"/>
        </p:nvGrpSpPr>
        <p:grpSpPr>
          <a:xfrm>
            <a:off x="12263438" y="0"/>
            <a:ext cx="3681702" cy="3436620"/>
            <a:chOff x="12263438" y="0"/>
            <a:chExt cx="3681702" cy="3436620"/>
          </a:xfrm>
        </p:grpSpPr>
        <p:sp>
          <p:nvSpPr>
            <p:cNvPr id="59" name="Rectangle 104"/>
            <p:cNvSpPr>
              <a:spLocks noChangeArrowheads="1"/>
            </p:cNvSpPr>
            <p:nvPr userDrawn="1"/>
          </p:nvSpPr>
          <p:spPr bwMode="gray">
            <a:xfrm>
              <a:off x="12263438" y="0"/>
              <a:ext cx="3681702" cy="3436620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 noProof="0" dirty="0">
                <a:solidFill>
                  <a:schemeClr val="tx1"/>
                </a:solidFill>
              </a:endParaRPr>
            </a:p>
          </p:txBody>
        </p:sp>
        <p:sp>
          <p:nvSpPr>
            <p:cNvPr id="60" name="Rectangle 105"/>
            <p:cNvSpPr>
              <a:spLocks noChangeArrowheads="1"/>
            </p:cNvSpPr>
            <p:nvPr userDrawn="1"/>
          </p:nvSpPr>
          <p:spPr bwMode="gray">
            <a:xfrm>
              <a:off x="14195425" y="601407"/>
              <a:ext cx="215900" cy="21522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61" name="Rectangle 106"/>
            <p:cNvSpPr>
              <a:spLocks noChangeArrowheads="1"/>
            </p:cNvSpPr>
            <p:nvPr userDrawn="1"/>
          </p:nvSpPr>
          <p:spPr bwMode="gray">
            <a:xfrm>
              <a:off x="14485938" y="601407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Grey 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244, 244, 244</a:t>
              </a:r>
            </a:p>
          </p:txBody>
        </p:sp>
        <p:sp>
          <p:nvSpPr>
            <p:cNvPr id="62" name="Rectangle 107"/>
            <p:cNvSpPr>
              <a:spLocks noChangeArrowheads="1"/>
            </p:cNvSpPr>
            <p:nvPr userDrawn="1"/>
          </p:nvSpPr>
          <p:spPr bwMode="gray">
            <a:xfrm>
              <a:off x="14195425" y="922551"/>
              <a:ext cx="215900" cy="21522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63" name="Rectangle 108"/>
            <p:cNvSpPr>
              <a:spLocks noChangeArrowheads="1"/>
            </p:cNvSpPr>
            <p:nvPr userDrawn="1"/>
          </p:nvSpPr>
          <p:spPr bwMode="gray">
            <a:xfrm>
              <a:off x="14485938" y="922551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Text Colour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112, 111, 111</a:t>
              </a:r>
            </a:p>
          </p:txBody>
        </p:sp>
        <p:sp>
          <p:nvSpPr>
            <p:cNvPr id="64" name="Rectangle 113"/>
            <p:cNvSpPr>
              <a:spLocks noChangeArrowheads="1"/>
            </p:cNvSpPr>
            <p:nvPr userDrawn="1"/>
          </p:nvSpPr>
          <p:spPr bwMode="gray">
            <a:xfrm>
              <a:off x="12427995" y="150750"/>
              <a:ext cx="1692000" cy="1491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200" b="1" dirty="0">
                  <a:solidFill>
                    <a:schemeClr val="tx1"/>
                  </a:solidFill>
                  <a:latin typeface="+mj-lt"/>
                </a:rPr>
                <a:t>COLOUR GUIDELINES</a:t>
              </a:r>
            </a:p>
          </p:txBody>
        </p:sp>
        <p:sp>
          <p:nvSpPr>
            <p:cNvPr id="65" name="Rectangle 109"/>
            <p:cNvSpPr>
              <a:spLocks noChangeArrowheads="1"/>
            </p:cNvSpPr>
            <p:nvPr/>
          </p:nvSpPr>
          <p:spPr bwMode="gray">
            <a:xfrm>
              <a:off x="14195425" y="1466973"/>
              <a:ext cx="215900" cy="21522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66" name="Rectangle 110"/>
            <p:cNvSpPr>
              <a:spLocks noChangeArrowheads="1"/>
            </p:cNvSpPr>
            <p:nvPr/>
          </p:nvSpPr>
          <p:spPr bwMode="gray">
            <a:xfrm>
              <a:off x="14485938" y="1466973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Blue Tint 2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0, 105, 180</a:t>
              </a:r>
            </a:p>
          </p:txBody>
        </p:sp>
        <p:sp>
          <p:nvSpPr>
            <p:cNvPr id="67" name="Rectangle 111"/>
            <p:cNvSpPr>
              <a:spLocks noChangeArrowheads="1"/>
            </p:cNvSpPr>
            <p:nvPr/>
          </p:nvSpPr>
          <p:spPr bwMode="gray">
            <a:xfrm>
              <a:off x="14195425" y="1785022"/>
              <a:ext cx="215900" cy="21522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68" name="Rectangle 112"/>
            <p:cNvSpPr>
              <a:spLocks noChangeArrowheads="1"/>
            </p:cNvSpPr>
            <p:nvPr/>
          </p:nvSpPr>
          <p:spPr bwMode="gray">
            <a:xfrm>
              <a:off x="14485938" y="17850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Blue Tint 4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0, 149, 219 </a:t>
              </a:r>
            </a:p>
          </p:txBody>
        </p:sp>
        <p:sp>
          <p:nvSpPr>
            <p:cNvPr id="69" name="Rectangle 113"/>
            <p:cNvSpPr>
              <a:spLocks noChangeArrowheads="1"/>
            </p:cNvSpPr>
            <p:nvPr userDrawn="1"/>
          </p:nvSpPr>
          <p:spPr bwMode="gray">
            <a:xfrm>
              <a:off x="12427995" y="1259970"/>
              <a:ext cx="1692000" cy="1491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b="1" dirty="0">
                  <a:solidFill>
                    <a:schemeClr val="tx1"/>
                  </a:solidFill>
                  <a:latin typeface="+mj-lt"/>
                </a:rPr>
                <a:t>SECONDARY COLOURS (SC)</a:t>
              </a:r>
            </a:p>
          </p:txBody>
        </p:sp>
        <p:sp>
          <p:nvSpPr>
            <p:cNvPr id="70" name="Rectangle 105"/>
            <p:cNvSpPr>
              <a:spLocks noChangeArrowheads="1"/>
            </p:cNvSpPr>
            <p:nvPr userDrawn="1"/>
          </p:nvSpPr>
          <p:spPr bwMode="gray">
            <a:xfrm>
              <a:off x="12427995" y="601407"/>
              <a:ext cx="215900" cy="21522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71" name="Rectangle 106"/>
            <p:cNvSpPr>
              <a:spLocks noChangeArrowheads="1"/>
            </p:cNvSpPr>
            <p:nvPr userDrawn="1"/>
          </p:nvSpPr>
          <p:spPr bwMode="gray">
            <a:xfrm>
              <a:off x="12718508" y="601407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Levi 9 Blue 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=20, 52, 160</a:t>
              </a:r>
            </a:p>
          </p:txBody>
        </p:sp>
        <p:sp>
          <p:nvSpPr>
            <p:cNvPr id="72" name="Rectangle 107"/>
            <p:cNvSpPr>
              <a:spLocks noChangeArrowheads="1"/>
            </p:cNvSpPr>
            <p:nvPr userDrawn="1"/>
          </p:nvSpPr>
          <p:spPr bwMode="gray">
            <a:xfrm>
              <a:off x="12427995" y="922551"/>
              <a:ext cx="215900" cy="2152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73" name="Rectangle 108"/>
            <p:cNvSpPr>
              <a:spLocks noChangeArrowheads="1"/>
            </p:cNvSpPr>
            <p:nvPr userDrawn="1"/>
          </p:nvSpPr>
          <p:spPr bwMode="gray">
            <a:xfrm>
              <a:off x="12718508" y="922551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White 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255, 255, 255</a:t>
              </a:r>
            </a:p>
          </p:txBody>
        </p:sp>
        <p:sp>
          <p:nvSpPr>
            <p:cNvPr id="74" name="Rectangle 109"/>
            <p:cNvSpPr>
              <a:spLocks noChangeArrowheads="1"/>
            </p:cNvSpPr>
            <p:nvPr userDrawn="1"/>
          </p:nvSpPr>
          <p:spPr bwMode="gray">
            <a:xfrm>
              <a:off x="12427995" y="1466973"/>
              <a:ext cx="215900" cy="21522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75" name="Rectangle 110"/>
            <p:cNvSpPr>
              <a:spLocks noChangeArrowheads="1"/>
            </p:cNvSpPr>
            <p:nvPr userDrawn="1"/>
          </p:nvSpPr>
          <p:spPr bwMode="gray">
            <a:xfrm>
              <a:off x="12718508" y="1466973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Blue Tint 1 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0, 79, 159</a:t>
              </a:r>
            </a:p>
          </p:txBody>
        </p:sp>
        <p:sp>
          <p:nvSpPr>
            <p:cNvPr id="76" name="Rectangle 111"/>
            <p:cNvSpPr>
              <a:spLocks noChangeArrowheads="1"/>
            </p:cNvSpPr>
            <p:nvPr userDrawn="1"/>
          </p:nvSpPr>
          <p:spPr bwMode="gray">
            <a:xfrm>
              <a:off x="12427995" y="1785022"/>
              <a:ext cx="215900" cy="21522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77" name="Rectangle 112"/>
            <p:cNvSpPr>
              <a:spLocks noChangeArrowheads="1"/>
            </p:cNvSpPr>
            <p:nvPr userDrawn="1"/>
          </p:nvSpPr>
          <p:spPr bwMode="gray">
            <a:xfrm>
              <a:off x="12718508" y="17850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Blue Tint 3 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0, 128, 201</a:t>
              </a:r>
            </a:p>
          </p:txBody>
        </p:sp>
        <p:sp>
          <p:nvSpPr>
            <p:cNvPr id="78" name="Rectangle 113"/>
            <p:cNvSpPr>
              <a:spLocks noChangeArrowheads="1"/>
            </p:cNvSpPr>
            <p:nvPr userDrawn="1"/>
          </p:nvSpPr>
          <p:spPr bwMode="gray">
            <a:xfrm>
              <a:off x="12427995" y="406530"/>
              <a:ext cx="1692000" cy="1491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b="1" dirty="0">
                  <a:solidFill>
                    <a:schemeClr val="tx1"/>
                  </a:solidFill>
                  <a:latin typeface="+mj-lt"/>
                </a:rPr>
                <a:t>PRIMARY COLOURS (PC)</a:t>
              </a:r>
            </a:p>
          </p:txBody>
        </p:sp>
        <p:sp>
          <p:nvSpPr>
            <p:cNvPr id="79" name="Rectangle 78"/>
            <p:cNvSpPr>
              <a:spLocks noChangeArrowheads="1"/>
            </p:cNvSpPr>
            <p:nvPr userDrawn="1"/>
          </p:nvSpPr>
          <p:spPr bwMode="gray">
            <a:xfrm>
              <a:off x="14195425" y="2381373"/>
              <a:ext cx="215900" cy="215228"/>
            </a:xfrm>
            <a:prstGeom prst="rect">
              <a:avLst/>
            </a:prstGeom>
            <a:solidFill>
              <a:srgbClr val="FFD203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80" name="Rectangle 79"/>
            <p:cNvSpPr>
              <a:spLocks noChangeArrowheads="1"/>
            </p:cNvSpPr>
            <p:nvPr userDrawn="1"/>
          </p:nvSpPr>
          <p:spPr bwMode="gray">
            <a:xfrm>
              <a:off x="14485938" y="2381373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Pale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255, 210, 3</a:t>
              </a:r>
            </a:p>
          </p:txBody>
        </p:sp>
        <p:sp>
          <p:nvSpPr>
            <p:cNvPr id="81" name="Rectangle 80"/>
            <p:cNvSpPr>
              <a:spLocks noChangeArrowheads="1"/>
            </p:cNvSpPr>
            <p:nvPr userDrawn="1"/>
          </p:nvSpPr>
          <p:spPr bwMode="gray">
            <a:xfrm>
              <a:off x="14195425" y="2699422"/>
              <a:ext cx="215900" cy="215228"/>
            </a:xfrm>
            <a:prstGeom prst="rect">
              <a:avLst/>
            </a:prstGeom>
            <a:solidFill>
              <a:srgbClr val="FF7D77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82" name="Rectangle 81"/>
            <p:cNvSpPr>
              <a:spLocks noChangeArrowheads="1"/>
            </p:cNvSpPr>
            <p:nvPr userDrawn="1"/>
          </p:nvSpPr>
          <p:spPr bwMode="gray">
            <a:xfrm>
              <a:off x="14485938" y="26994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Pink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255, 125, 119 </a:t>
              </a:r>
            </a:p>
          </p:txBody>
        </p:sp>
        <p:sp>
          <p:nvSpPr>
            <p:cNvPr id="83" name="Rectangle 82"/>
            <p:cNvSpPr>
              <a:spLocks noChangeArrowheads="1"/>
            </p:cNvSpPr>
            <p:nvPr userDrawn="1"/>
          </p:nvSpPr>
          <p:spPr bwMode="gray">
            <a:xfrm>
              <a:off x="12427995" y="2174370"/>
              <a:ext cx="1692000" cy="1491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b="1" dirty="0">
                  <a:solidFill>
                    <a:schemeClr val="tx1"/>
                  </a:solidFill>
                  <a:latin typeface="+mj-lt"/>
                </a:rPr>
                <a:t>TERTIARY COLOURS (TC)</a:t>
              </a:r>
            </a:p>
          </p:txBody>
        </p:sp>
        <p:sp>
          <p:nvSpPr>
            <p:cNvPr id="84" name="Rectangle 109"/>
            <p:cNvSpPr>
              <a:spLocks noChangeArrowheads="1"/>
            </p:cNvSpPr>
            <p:nvPr userDrawn="1"/>
          </p:nvSpPr>
          <p:spPr bwMode="gray">
            <a:xfrm>
              <a:off x="12427995" y="2381373"/>
              <a:ext cx="215900" cy="215228"/>
            </a:xfrm>
            <a:prstGeom prst="rect">
              <a:avLst/>
            </a:prstGeom>
            <a:solidFill>
              <a:srgbClr val="F6FF00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85" name="Rectangle 110"/>
            <p:cNvSpPr>
              <a:spLocks noChangeArrowheads="1"/>
            </p:cNvSpPr>
            <p:nvPr userDrawn="1"/>
          </p:nvSpPr>
          <p:spPr bwMode="gray">
            <a:xfrm>
              <a:off x="12718508" y="2381373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Yellow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246, 255, 0</a:t>
              </a:r>
            </a:p>
          </p:txBody>
        </p:sp>
        <p:sp>
          <p:nvSpPr>
            <p:cNvPr id="86" name="Rectangle 111"/>
            <p:cNvSpPr>
              <a:spLocks noChangeArrowheads="1"/>
            </p:cNvSpPr>
            <p:nvPr userDrawn="1"/>
          </p:nvSpPr>
          <p:spPr bwMode="gray">
            <a:xfrm>
              <a:off x="12427995" y="2699422"/>
              <a:ext cx="215900" cy="215228"/>
            </a:xfrm>
            <a:prstGeom prst="rect">
              <a:avLst/>
            </a:prstGeom>
            <a:solidFill>
              <a:srgbClr val="FF6608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87" name="Rectangle 112"/>
            <p:cNvSpPr>
              <a:spLocks noChangeArrowheads="1"/>
            </p:cNvSpPr>
            <p:nvPr userDrawn="1"/>
          </p:nvSpPr>
          <p:spPr bwMode="gray">
            <a:xfrm>
              <a:off x="12718508" y="26994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Orange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255, 102, 8</a:t>
              </a:r>
            </a:p>
          </p:txBody>
        </p:sp>
        <p:sp>
          <p:nvSpPr>
            <p:cNvPr id="88" name="Rectangle 87"/>
            <p:cNvSpPr>
              <a:spLocks noChangeArrowheads="1"/>
            </p:cNvSpPr>
            <p:nvPr userDrawn="1"/>
          </p:nvSpPr>
          <p:spPr bwMode="gray">
            <a:xfrm>
              <a:off x="14195425" y="3042322"/>
              <a:ext cx="215900" cy="215228"/>
            </a:xfrm>
            <a:prstGeom prst="rect">
              <a:avLst/>
            </a:prstGeom>
            <a:solidFill>
              <a:srgbClr val="00989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89" name="Rectangle 88"/>
            <p:cNvSpPr>
              <a:spLocks noChangeArrowheads="1"/>
            </p:cNvSpPr>
            <p:nvPr userDrawn="1"/>
          </p:nvSpPr>
          <p:spPr bwMode="gray">
            <a:xfrm>
              <a:off x="14485938" y="30423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Teal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0, 152, 146</a:t>
              </a:r>
            </a:p>
          </p:txBody>
        </p:sp>
        <p:sp>
          <p:nvSpPr>
            <p:cNvPr id="90" name="Rectangle 111"/>
            <p:cNvSpPr>
              <a:spLocks noChangeArrowheads="1"/>
            </p:cNvSpPr>
            <p:nvPr userDrawn="1"/>
          </p:nvSpPr>
          <p:spPr bwMode="gray">
            <a:xfrm>
              <a:off x="12427995" y="3042322"/>
              <a:ext cx="215900" cy="215228"/>
            </a:xfrm>
            <a:prstGeom prst="rect">
              <a:avLst/>
            </a:prstGeom>
            <a:solidFill>
              <a:srgbClr val="00A13A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91" name="Rectangle 112"/>
            <p:cNvSpPr>
              <a:spLocks noChangeArrowheads="1"/>
            </p:cNvSpPr>
            <p:nvPr userDrawn="1"/>
          </p:nvSpPr>
          <p:spPr bwMode="gray">
            <a:xfrm>
              <a:off x="12718508" y="30423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Green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0, 161, 58 </a:t>
              </a:r>
            </a:p>
          </p:txBody>
        </p:sp>
      </p:grpSp>
      <p:sp>
        <p:nvSpPr>
          <p:cNvPr id="92" name="Media Placeholder 91"/>
          <p:cNvSpPr>
            <a:spLocks noGrp="1"/>
          </p:cNvSpPr>
          <p:nvPr>
            <p:ph type="media" sz="quarter" idx="16" hasCustomPrompt="1"/>
          </p:nvPr>
        </p:nvSpPr>
        <p:spPr bwMode="auto">
          <a:xfrm>
            <a:off x="0" y="-8800"/>
            <a:ext cx="12192000" cy="6863007"/>
          </a:xfrm>
          <a:custGeom>
            <a:avLst/>
            <a:gdLst>
              <a:gd name="connsiteX0" fmla="*/ 11382717 w 12192000"/>
              <a:gd name="connsiteY0" fmla="*/ 6361762 h 6863007"/>
              <a:gd name="connsiteX1" fmla="*/ 11343229 w 12192000"/>
              <a:gd name="connsiteY1" fmla="*/ 6401424 h 6863007"/>
              <a:gd name="connsiteX2" fmla="*/ 11382717 w 12192000"/>
              <a:gd name="connsiteY2" fmla="*/ 6441086 h 6863007"/>
              <a:gd name="connsiteX3" fmla="*/ 11422205 w 12192000"/>
              <a:gd name="connsiteY3" fmla="*/ 6401424 h 6863007"/>
              <a:gd name="connsiteX4" fmla="*/ 11382717 w 12192000"/>
              <a:gd name="connsiteY4" fmla="*/ 6361762 h 6863007"/>
              <a:gd name="connsiteX5" fmla="*/ 11380234 w 12192000"/>
              <a:gd name="connsiteY5" fmla="*/ 6259128 h 6863007"/>
              <a:gd name="connsiteX6" fmla="*/ 11275657 w 12192000"/>
              <a:gd name="connsiteY6" fmla="*/ 6302657 h 6863007"/>
              <a:gd name="connsiteX7" fmla="*/ 11231550 w 12192000"/>
              <a:gd name="connsiteY7" fmla="*/ 6406128 h 6863007"/>
              <a:gd name="connsiteX8" fmla="*/ 11331859 w 12192000"/>
              <a:gd name="connsiteY8" fmla="*/ 6543137 h 6863007"/>
              <a:gd name="connsiteX9" fmla="*/ 11362449 w 12192000"/>
              <a:gd name="connsiteY9" fmla="*/ 6494613 h 6863007"/>
              <a:gd name="connsiteX10" fmla="*/ 11288463 w 12192000"/>
              <a:gd name="connsiteY10" fmla="*/ 6405414 h 6863007"/>
              <a:gd name="connsiteX11" fmla="*/ 11381657 w 12192000"/>
              <a:gd name="connsiteY11" fmla="*/ 6313361 h 6863007"/>
              <a:gd name="connsiteX12" fmla="*/ 11476986 w 12192000"/>
              <a:gd name="connsiteY12" fmla="*/ 6403273 h 6863007"/>
              <a:gd name="connsiteX13" fmla="*/ 11452798 w 12192000"/>
              <a:gd name="connsiteY13" fmla="*/ 6472491 h 6863007"/>
              <a:gd name="connsiteX14" fmla="*/ 11452086 w 12192000"/>
              <a:gd name="connsiteY14" fmla="*/ 6472491 h 6863007"/>
              <a:gd name="connsiteX15" fmla="*/ 11452086 w 12192000"/>
              <a:gd name="connsiteY15" fmla="*/ 6473205 h 6863007"/>
              <a:gd name="connsiteX16" fmla="*/ 11351778 w 12192000"/>
              <a:gd name="connsiteY16" fmla="*/ 6622345 h 6863007"/>
              <a:gd name="connsiteX17" fmla="*/ 11403711 w 12192000"/>
              <a:gd name="connsiteY17" fmla="*/ 6622345 h 6863007"/>
              <a:gd name="connsiteX18" fmla="*/ 11427187 w 12192000"/>
              <a:gd name="connsiteY18" fmla="*/ 6609501 h 6863007"/>
              <a:gd name="connsiteX19" fmla="*/ 11481966 w 12192000"/>
              <a:gd name="connsiteY19" fmla="*/ 6520302 h 6863007"/>
              <a:gd name="connsiteX20" fmla="*/ 11492637 w 12192000"/>
              <a:gd name="connsiteY20" fmla="*/ 6503889 h 6863007"/>
              <a:gd name="connsiteX21" fmla="*/ 11533187 w 12192000"/>
              <a:gd name="connsiteY21" fmla="*/ 6401846 h 6863007"/>
              <a:gd name="connsiteX22" fmla="*/ 11486234 w 12192000"/>
              <a:gd name="connsiteY22" fmla="*/ 6298376 h 6863007"/>
              <a:gd name="connsiteX23" fmla="*/ 11380234 w 12192000"/>
              <a:gd name="connsiteY23" fmla="*/ 6259128 h 6863007"/>
              <a:gd name="connsiteX24" fmla="*/ 0 w 12192000"/>
              <a:gd name="connsiteY24" fmla="*/ 0 h 6863007"/>
              <a:gd name="connsiteX25" fmla="*/ 12192000 w 12192000"/>
              <a:gd name="connsiteY25" fmla="*/ 0 h 6863007"/>
              <a:gd name="connsiteX26" fmla="*/ 12192000 w 12192000"/>
              <a:gd name="connsiteY26" fmla="*/ 6863007 h 6863007"/>
              <a:gd name="connsiteX27" fmla="*/ 0 w 12192000"/>
              <a:gd name="connsiteY27" fmla="*/ 6863007 h 6863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2192000" h="6863007">
                <a:moveTo>
                  <a:pt x="11382717" y="6361762"/>
                </a:moveTo>
                <a:cubicBezTo>
                  <a:pt x="11360908" y="6361762"/>
                  <a:pt x="11343229" y="6379519"/>
                  <a:pt x="11343229" y="6401424"/>
                </a:cubicBezTo>
                <a:cubicBezTo>
                  <a:pt x="11343229" y="6423329"/>
                  <a:pt x="11360908" y="6441086"/>
                  <a:pt x="11382717" y="6441086"/>
                </a:cubicBezTo>
                <a:cubicBezTo>
                  <a:pt x="11404526" y="6441086"/>
                  <a:pt x="11422205" y="6423329"/>
                  <a:pt x="11422205" y="6401424"/>
                </a:cubicBezTo>
                <a:cubicBezTo>
                  <a:pt x="11422205" y="6379519"/>
                  <a:pt x="11404526" y="6361762"/>
                  <a:pt x="11382717" y="6361762"/>
                </a:cubicBezTo>
                <a:close/>
                <a:moveTo>
                  <a:pt x="11380234" y="6259128"/>
                </a:moveTo>
                <a:cubicBezTo>
                  <a:pt x="11341107" y="6259128"/>
                  <a:pt x="11303402" y="6274827"/>
                  <a:pt x="11275657" y="6302657"/>
                </a:cubicBezTo>
                <a:cubicBezTo>
                  <a:pt x="11247201" y="6330487"/>
                  <a:pt x="11231550" y="6367594"/>
                  <a:pt x="11231550" y="6406128"/>
                </a:cubicBezTo>
                <a:cubicBezTo>
                  <a:pt x="11231550" y="6470351"/>
                  <a:pt x="11271389" y="6524583"/>
                  <a:pt x="11331859" y="6543137"/>
                </a:cubicBezTo>
                <a:cubicBezTo>
                  <a:pt x="11362449" y="6494613"/>
                  <a:pt x="11362449" y="6494613"/>
                  <a:pt x="11362449" y="6494613"/>
                </a:cubicBezTo>
                <a:cubicBezTo>
                  <a:pt x="11319765" y="6486763"/>
                  <a:pt x="11288463" y="6450370"/>
                  <a:pt x="11288463" y="6405414"/>
                </a:cubicBezTo>
                <a:cubicBezTo>
                  <a:pt x="11288463" y="6354749"/>
                  <a:pt x="11329724" y="6313361"/>
                  <a:pt x="11381657" y="6313361"/>
                </a:cubicBezTo>
                <a:cubicBezTo>
                  <a:pt x="11428610" y="6313361"/>
                  <a:pt x="11476986" y="6346900"/>
                  <a:pt x="11476986" y="6403273"/>
                </a:cubicBezTo>
                <a:cubicBezTo>
                  <a:pt x="11476986" y="6429676"/>
                  <a:pt x="11464180" y="6452511"/>
                  <a:pt x="11452798" y="6472491"/>
                </a:cubicBezTo>
                <a:cubicBezTo>
                  <a:pt x="11452086" y="6472491"/>
                  <a:pt x="11452086" y="6472491"/>
                  <a:pt x="11452086" y="6472491"/>
                </a:cubicBezTo>
                <a:cubicBezTo>
                  <a:pt x="11452086" y="6473205"/>
                  <a:pt x="11452086" y="6473205"/>
                  <a:pt x="11452086" y="6473205"/>
                </a:cubicBezTo>
                <a:cubicBezTo>
                  <a:pt x="11351778" y="6622345"/>
                  <a:pt x="11351778" y="6622345"/>
                  <a:pt x="11351778" y="6622345"/>
                </a:cubicBezTo>
                <a:cubicBezTo>
                  <a:pt x="11403711" y="6622345"/>
                  <a:pt x="11403711" y="6622345"/>
                  <a:pt x="11403711" y="6622345"/>
                </a:cubicBezTo>
                <a:cubicBezTo>
                  <a:pt x="11412959" y="6622345"/>
                  <a:pt x="11422207" y="6617350"/>
                  <a:pt x="11427187" y="6609501"/>
                </a:cubicBezTo>
                <a:cubicBezTo>
                  <a:pt x="11481966" y="6520302"/>
                  <a:pt x="11481966" y="6520302"/>
                  <a:pt x="11481966" y="6520302"/>
                </a:cubicBezTo>
                <a:cubicBezTo>
                  <a:pt x="11485523" y="6514593"/>
                  <a:pt x="11489080" y="6508885"/>
                  <a:pt x="11492637" y="6503889"/>
                </a:cubicBezTo>
                <a:cubicBezTo>
                  <a:pt x="11512556" y="6471064"/>
                  <a:pt x="11533187" y="6436812"/>
                  <a:pt x="11533187" y="6401846"/>
                </a:cubicBezTo>
                <a:cubicBezTo>
                  <a:pt x="11533187" y="6349754"/>
                  <a:pt x="11507576" y="6316929"/>
                  <a:pt x="11486234" y="6298376"/>
                </a:cubicBezTo>
                <a:cubicBezTo>
                  <a:pt x="11458489" y="6273400"/>
                  <a:pt x="11419362" y="6259128"/>
                  <a:pt x="11380234" y="6259128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63007"/>
                </a:lnTo>
                <a:lnTo>
                  <a:pt x="0" y="6863007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rIns="648000" anchor="ctr">
            <a:noAutofit/>
          </a:bodyPr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Click on icon left </a:t>
            </a:r>
            <a:br>
              <a:rPr lang="nl-NL" dirty="0"/>
            </a:br>
            <a:r>
              <a:rPr lang="nl-NL" dirty="0"/>
              <a:t>to insert media</a:t>
            </a:r>
          </a:p>
        </p:txBody>
      </p:sp>
    </p:spTree>
    <p:extLst>
      <p:ext uri="{BB962C8B-B14F-4D97-AF65-F5344CB8AC3E}">
        <p14:creationId xmlns:p14="http://schemas.microsoft.com/office/powerpoint/2010/main" val="2163460683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estion blue with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Rectangle 104"/>
          <p:cNvSpPr>
            <a:spLocks noChangeArrowheads="1"/>
          </p:cNvSpPr>
          <p:nvPr userDrawn="1"/>
        </p:nvSpPr>
        <p:spPr bwMode="gray">
          <a:xfrm flipH="1">
            <a:off x="-3687885" y="0"/>
            <a:ext cx="19633024" cy="6854207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72000" tIns="180000" rIns="72000" bIns="18000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Tx/>
              <a:buNone/>
              <a:tabLst/>
              <a:defRPr/>
            </a:pPr>
            <a:endParaRPr kumimoji="0" lang="en-GB" altLang="en-US" sz="1200" b="1" i="0" u="none" strike="noStrike" kern="0" cap="none" spc="0" normalizeH="0" baseline="0" noProof="0" dirty="0">
              <a:ln>
                <a:noFill/>
              </a:ln>
              <a:solidFill>
                <a:srgbClr val="FDFDFD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30" name="Rectangle 29"/>
          <p:cNvSpPr/>
          <p:nvPr userDrawn="1"/>
        </p:nvSpPr>
        <p:spPr>
          <a:xfrm>
            <a:off x="334962" y="333375"/>
            <a:ext cx="5761038" cy="6191250"/>
          </a:xfrm>
          <a:prstGeom prst="rect">
            <a:avLst/>
          </a:prstGeom>
          <a:solidFill>
            <a:schemeClr val="tx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nl-NL" sz="1600" dirty="0" err="1">
              <a:solidFill>
                <a:schemeClr val="tx1"/>
              </a:solidFill>
            </a:endParaRPr>
          </a:p>
        </p:txBody>
      </p:sp>
      <p:sp>
        <p:nvSpPr>
          <p:cNvPr id="31" name="Rectangle 30"/>
          <p:cNvSpPr/>
          <p:nvPr userDrawn="1"/>
        </p:nvSpPr>
        <p:spPr>
          <a:xfrm>
            <a:off x="6096000" y="333375"/>
            <a:ext cx="5761038" cy="6191250"/>
          </a:xfrm>
          <a:prstGeom prst="rect">
            <a:avLst/>
          </a:prstGeom>
          <a:solidFill>
            <a:schemeClr val="bg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nl-NL" sz="1600" dirty="0" err="1">
              <a:solidFill>
                <a:schemeClr val="tx1"/>
              </a:solidFill>
            </a:endParaRPr>
          </a:p>
        </p:txBody>
      </p:sp>
      <p:sp>
        <p:nvSpPr>
          <p:cNvPr id="27" name="Text Placeholder 6"/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995304" y="3937800"/>
            <a:ext cx="4398963" cy="729450"/>
          </a:xfrm>
        </p:spPr>
        <p:txBody>
          <a:bodyPr>
            <a:noAutofit/>
          </a:bodyPr>
          <a:lstStyle>
            <a:lvl1pPr algn="l">
              <a:lnSpc>
                <a:spcPts val="2300"/>
              </a:lnSpc>
              <a:defRPr sz="25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/>
              <a:t>Click to edit Name or Subtitle</a:t>
            </a:r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6924883" y="2485894"/>
            <a:ext cx="4169881" cy="1760986"/>
            <a:chOff x="6924883" y="2485894"/>
            <a:chExt cx="4169881" cy="1760986"/>
          </a:xfrm>
        </p:grpSpPr>
        <p:sp>
          <p:nvSpPr>
            <p:cNvPr id="34" name="Freeform 5"/>
            <p:cNvSpPr>
              <a:spLocks/>
            </p:cNvSpPr>
            <p:nvPr/>
          </p:nvSpPr>
          <p:spPr bwMode="auto">
            <a:xfrm>
              <a:off x="6924883" y="2485894"/>
              <a:ext cx="1408789" cy="1704501"/>
            </a:xfrm>
            <a:custGeom>
              <a:avLst/>
              <a:gdLst>
                <a:gd name="T0" fmla="*/ 358 w 423"/>
                <a:gd name="T1" fmla="*/ 55 h 509"/>
                <a:gd name="T2" fmla="*/ 209 w 423"/>
                <a:gd name="T3" fmla="*/ 0 h 509"/>
                <a:gd name="T4" fmla="*/ 61 w 423"/>
                <a:gd name="T5" fmla="*/ 61 h 509"/>
                <a:gd name="T6" fmla="*/ 0 w 423"/>
                <a:gd name="T7" fmla="*/ 206 h 509"/>
                <a:gd name="T8" fmla="*/ 141 w 423"/>
                <a:gd name="T9" fmla="*/ 398 h 509"/>
                <a:gd name="T10" fmla="*/ 184 w 423"/>
                <a:gd name="T11" fmla="*/ 330 h 509"/>
                <a:gd name="T12" fmla="*/ 79 w 423"/>
                <a:gd name="T13" fmla="*/ 205 h 509"/>
                <a:gd name="T14" fmla="*/ 210 w 423"/>
                <a:gd name="T15" fmla="*/ 76 h 509"/>
                <a:gd name="T16" fmla="*/ 344 w 423"/>
                <a:gd name="T17" fmla="*/ 202 h 509"/>
                <a:gd name="T18" fmla="*/ 310 w 423"/>
                <a:gd name="T19" fmla="*/ 299 h 509"/>
                <a:gd name="T20" fmla="*/ 310 w 423"/>
                <a:gd name="T21" fmla="*/ 299 h 509"/>
                <a:gd name="T22" fmla="*/ 310 w 423"/>
                <a:gd name="T23" fmla="*/ 300 h 509"/>
                <a:gd name="T24" fmla="*/ 168 w 423"/>
                <a:gd name="T25" fmla="*/ 509 h 509"/>
                <a:gd name="T26" fmla="*/ 241 w 423"/>
                <a:gd name="T27" fmla="*/ 509 h 509"/>
                <a:gd name="T28" fmla="*/ 274 w 423"/>
                <a:gd name="T29" fmla="*/ 491 h 509"/>
                <a:gd name="T30" fmla="*/ 352 w 423"/>
                <a:gd name="T31" fmla="*/ 366 h 509"/>
                <a:gd name="T32" fmla="*/ 366 w 423"/>
                <a:gd name="T33" fmla="*/ 343 h 509"/>
                <a:gd name="T34" fmla="*/ 423 w 423"/>
                <a:gd name="T35" fmla="*/ 200 h 509"/>
                <a:gd name="T36" fmla="*/ 358 w 423"/>
                <a:gd name="T37" fmla="*/ 55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23" h="509">
                  <a:moveTo>
                    <a:pt x="358" y="55"/>
                  </a:moveTo>
                  <a:cubicBezTo>
                    <a:pt x="318" y="20"/>
                    <a:pt x="264" y="0"/>
                    <a:pt x="209" y="0"/>
                  </a:cubicBezTo>
                  <a:cubicBezTo>
                    <a:pt x="153" y="0"/>
                    <a:pt x="101" y="22"/>
                    <a:pt x="61" y="61"/>
                  </a:cubicBezTo>
                  <a:cubicBezTo>
                    <a:pt x="22" y="100"/>
                    <a:pt x="0" y="152"/>
                    <a:pt x="0" y="206"/>
                  </a:cubicBezTo>
                  <a:cubicBezTo>
                    <a:pt x="0" y="296"/>
                    <a:pt x="56" y="372"/>
                    <a:pt x="141" y="398"/>
                  </a:cubicBezTo>
                  <a:cubicBezTo>
                    <a:pt x="184" y="330"/>
                    <a:pt x="184" y="330"/>
                    <a:pt x="184" y="330"/>
                  </a:cubicBezTo>
                  <a:cubicBezTo>
                    <a:pt x="124" y="319"/>
                    <a:pt x="79" y="268"/>
                    <a:pt x="79" y="205"/>
                  </a:cubicBezTo>
                  <a:cubicBezTo>
                    <a:pt x="79" y="134"/>
                    <a:pt x="138" y="76"/>
                    <a:pt x="210" y="76"/>
                  </a:cubicBezTo>
                  <a:cubicBezTo>
                    <a:pt x="276" y="76"/>
                    <a:pt x="344" y="123"/>
                    <a:pt x="344" y="202"/>
                  </a:cubicBezTo>
                  <a:cubicBezTo>
                    <a:pt x="344" y="239"/>
                    <a:pt x="327" y="271"/>
                    <a:pt x="310" y="299"/>
                  </a:cubicBezTo>
                  <a:cubicBezTo>
                    <a:pt x="310" y="299"/>
                    <a:pt x="310" y="299"/>
                    <a:pt x="310" y="299"/>
                  </a:cubicBezTo>
                  <a:cubicBezTo>
                    <a:pt x="310" y="300"/>
                    <a:pt x="310" y="300"/>
                    <a:pt x="310" y="300"/>
                  </a:cubicBezTo>
                  <a:cubicBezTo>
                    <a:pt x="168" y="509"/>
                    <a:pt x="168" y="509"/>
                    <a:pt x="168" y="509"/>
                  </a:cubicBezTo>
                  <a:cubicBezTo>
                    <a:pt x="241" y="509"/>
                    <a:pt x="241" y="509"/>
                    <a:pt x="241" y="509"/>
                  </a:cubicBezTo>
                  <a:cubicBezTo>
                    <a:pt x="255" y="509"/>
                    <a:pt x="267" y="502"/>
                    <a:pt x="274" y="491"/>
                  </a:cubicBezTo>
                  <a:cubicBezTo>
                    <a:pt x="352" y="366"/>
                    <a:pt x="352" y="366"/>
                    <a:pt x="352" y="366"/>
                  </a:cubicBezTo>
                  <a:cubicBezTo>
                    <a:pt x="356" y="358"/>
                    <a:pt x="361" y="350"/>
                    <a:pt x="366" y="343"/>
                  </a:cubicBezTo>
                  <a:cubicBezTo>
                    <a:pt x="394" y="297"/>
                    <a:pt x="423" y="249"/>
                    <a:pt x="423" y="200"/>
                  </a:cubicBezTo>
                  <a:cubicBezTo>
                    <a:pt x="423" y="127"/>
                    <a:pt x="388" y="81"/>
                    <a:pt x="358" y="55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35" name="Oval 34"/>
            <p:cNvSpPr>
              <a:spLocks noChangeArrowheads="1"/>
            </p:cNvSpPr>
            <p:nvPr/>
          </p:nvSpPr>
          <p:spPr bwMode="auto">
            <a:xfrm>
              <a:off x="7444872" y="2967673"/>
              <a:ext cx="368810" cy="372133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36" name="Rectangle 35"/>
            <p:cNvSpPr>
              <a:spLocks noChangeArrowheads="1"/>
            </p:cNvSpPr>
            <p:nvPr/>
          </p:nvSpPr>
          <p:spPr bwMode="auto">
            <a:xfrm>
              <a:off x="8629384" y="2710171"/>
              <a:ext cx="141212" cy="55986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37" name="Freeform 8"/>
            <p:cNvSpPr>
              <a:spLocks noEditPoints="1"/>
            </p:cNvSpPr>
            <p:nvPr/>
          </p:nvSpPr>
          <p:spPr bwMode="auto">
            <a:xfrm>
              <a:off x="8840370" y="2818155"/>
              <a:ext cx="465166" cy="465166"/>
            </a:xfrm>
            <a:custGeom>
              <a:avLst/>
              <a:gdLst>
                <a:gd name="T0" fmla="*/ 101 w 140"/>
                <a:gd name="T1" fmla="*/ 52 h 139"/>
                <a:gd name="T2" fmla="*/ 93 w 140"/>
                <a:gd name="T3" fmla="*/ 37 h 139"/>
                <a:gd name="T4" fmla="*/ 73 w 140"/>
                <a:gd name="T5" fmla="*/ 29 h 139"/>
                <a:gd name="T6" fmla="*/ 52 w 140"/>
                <a:gd name="T7" fmla="*/ 38 h 139"/>
                <a:gd name="T8" fmla="*/ 44 w 140"/>
                <a:gd name="T9" fmla="*/ 52 h 139"/>
                <a:gd name="T10" fmla="*/ 101 w 140"/>
                <a:gd name="T11" fmla="*/ 52 h 139"/>
                <a:gd name="T12" fmla="*/ 140 w 140"/>
                <a:gd name="T13" fmla="*/ 77 h 139"/>
                <a:gd name="T14" fmla="*/ 43 w 140"/>
                <a:gd name="T15" fmla="*/ 77 h 139"/>
                <a:gd name="T16" fmla="*/ 51 w 140"/>
                <a:gd name="T17" fmla="*/ 99 h 139"/>
                <a:gd name="T18" fmla="*/ 72 w 140"/>
                <a:gd name="T19" fmla="*/ 107 h 139"/>
                <a:gd name="T20" fmla="*/ 89 w 140"/>
                <a:gd name="T21" fmla="*/ 103 h 139"/>
                <a:gd name="T22" fmla="*/ 98 w 140"/>
                <a:gd name="T23" fmla="*/ 93 h 139"/>
                <a:gd name="T24" fmla="*/ 138 w 140"/>
                <a:gd name="T25" fmla="*/ 97 h 139"/>
                <a:gd name="T26" fmla="*/ 113 w 140"/>
                <a:gd name="T27" fmla="*/ 129 h 139"/>
                <a:gd name="T28" fmla="*/ 72 w 140"/>
                <a:gd name="T29" fmla="*/ 139 h 139"/>
                <a:gd name="T30" fmla="*/ 20 w 140"/>
                <a:gd name="T31" fmla="*/ 120 h 139"/>
                <a:gd name="T32" fmla="*/ 0 w 140"/>
                <a:gd name="T33" fmla="*/ 70 h 139"/>
                <a:gd name="T34" fmla="*/ 20 w 140"/>
                <a:gd name="T35" fmla="*/ 19 h 139"/>
                <a:gd name="T36" fmla="*/ 70 w 140"/>
                <a:gd name="T37" fmla="*/ 0 h 139"/>
                <a:gd name="T38" fmla="*/ 122 w 140"/>
                <a:gd name="T39" fmla="*/ 20 h 139"/>
                <a:gd name="T40" fmla="*/ 140 w 140"/>
                <a:gd name="T41" fmla="*/ 73 h 139"/>
                <a:gd name="T42" fmla="*/ 140 w 140"/>
                <a:gd name="T43" fmla="*/ 77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0" h="139">
                  <a:moveTo>
                    <a:pt x="101" y="52"/>
                  </a:moveTo>
                  <a:cubicBezTo>
                    <a:pt x="101" y="51"/>
                    <a:pt x="99" y="43"/>
                    <a:pt x="93" y="37"/>
                  </a:cubicBezTo>
                  <a:cubicBezTo>
                    <a:pt x="88" y="32"/>
                    <a:pt x="81" y="29"/>
                    <a:pt x="73" y="29"/>
                  </a:cubicBezTo>
                  <a:cubicBezTo>
                    <a:pt x="62" y="29"/>
                    <a:pt x="56" y="34"/>
                    <a:pt x="52" y="38"/>
                  </a:cubicBezTo>
                  <a:cubicBezTo>
                    <a:pt x="48" y="41"/>
                    <a:pt x="46" y="46"/>
                    <a:pt x="44" y="52"/>
                  </a:cubicBezTo>
                  <a:lnTo>
                    <a:pt x="101" y="52"/>
                  </a:lnTo>
                  <a:close/>
                  <a:moveTo>
                    <a:pt x="140" y="77"/>
                  </a:moveTo>
                  <a:cubicBezTo>
                    <a:pt x="43" y="77"/>
                    <a:pt x="43" y="77"/>
                    <a:pt x="43" y="77"/>
                  </a:cubicBezTo>
                  <a:cubicBezTo>
                    <a:pt x="43" y="84"/>
                    <a:pt x="46" y="93"/>
                    <a:pt x="51" y="99"/>
                  </a:cubicBezTo>
                  <a:cubicBezTo>
                    <a:pt x="57" y="106"/>
                    <a:pt x="66" y="107"/>
                    <a:pt x="72" y="107"/>
                  </a:cubicBezTo>
                  <a:cubicBezTo>
                    <a:pt x="78" y="107"/>
                    <a:pt x="85" y="106"/>
                    <a:pt x="89" y="103"/>
                  </a:cubicBezTo>
                  <a:cubicBezTo>
                    <a:pt x="90" y="103"/>
                    <a:pt x="95" y="100"/>
                    <a:pt x="98" y="93"/>
                  </a:cubicBezTo>
                  <a:cubicBezTo>
                    <a:pt x="138" y="97"/>
                    <a:pt x="138" y="97"/>
                    <a:pt x="138" y="97"/>
                  </a:cubicBezTo>
                  <a:cubicBezTo>
                    <a:pt x="132" y="115"/>
                    <a:pt x="120" y="125"/>
                    <a:pt x="113" y="129"/>
                  </a:cubicBezTo>
                  <a:cubicBezTo>
                    <a:pt x="100" y="137"/>
                    <a:pt x="86" y="139"/>
                    <a:pt x="72" y="139"/>
                  </a:cubicBezTo>
                  <a:cubicBezTo>
                    <a:pt x="52" y="139"/>
                    <a:pt x="35" y="136"/>
                    <a:pt x="20" y="120"/>
                  </a:cubicBezTo>
                  <a:cubicBezTo>
                    <a:pt x="9" y="109"/>
                    <a:pt x="0" y="92"/>
                    <a:pt x="0" y="70"/>
                  </a:cubicBezTo>
                  <a:cubicBezTo>
                    <a:pt x="0" y="52"/>
                    <a:pt x="7" y="32"/>
                    <a:pt x="20" y="19"/>
                  </a:cubicBezTo>
                  <a:cubicBezTo>
                    <a:pt x="36" y="3"/>
                    <a:pt x="55" y="0"/>
                    <a:pt x="70" y="0"/>
                  </a:cubicBezTo>
                  <a:cubicBezTo>
                    <a:pt x="85" y="0"/>
                    <a:pt x="106" y="3"/>
                    <a:pt x="122" y="20"/>
                  </a:cubicBezTo>
                  <a:cubicBezTo>
                    <a:pt x="137" y="36"/>
                    <a:pt x="140" y="57"/>
                    <a:pt x="140" y="73"/>
                  </a:cubicBezTo>
                  <a:lnTo>
                    <a:pt x="140" y="77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38" name="Freeform 9"/>
            <p:cNvSpPr>
              <a:spLocks/>
            </p:cNvSpPr>
            <p:nvPr/>
          </p:nvSpPr>
          <p:spPr bwMode="auto">
            <a:xfrm>
              <a:off x="9322150" y="2834768"/>
              <a:ext cx="526635" cy="435262"/>
            </a:xfrm>
            <a:custGeom>
              <a:avLst/>
              <a:gdLst>
                <a:gd name="T0" fmla="*/ 93 w 317"/>
                <a:gd name="T1" fmla="*/ 0 h 262"/>
                <a:gd name="T2" fmla="*/ 159 w 317"/>
                <a:gd name="T3" fmla="*/ 139 h 262"/>
                <a:gd name="T4" fmla="*/ 225 w 317"/>
                <a:gd name="T5" fmla="*/ 0 h 262"/>
                <a:gd name="T6" fmla="*/ 317 w 317"/>
                <a:gd name="T7" fmla="*/ 0 h 262"/>
                <a:gd name="T8" fmla="*/ 185 w 317"/>
                <a:gd name="T9" fmla="*/ 262 h 262"/>
                <a:gd name="T10" fmla="*/ 133 w 317"/>
                <a:gd name="T11" fmla="*/ 262 h 262"/>
                <a:gd name="T12" fmla="*/ 0 w 317"/>
                <a:gd name="T13" fmla="*/ 0 h 262"/>
                <a:gd name="T14" fmla="*/ 93 w 317"/>
                <a:gd name="T15" fmla="*/ 0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7" h="262">
                  <a:moveTo>
                    <a:pt x="93" y="0"/>
                  </a:moveTo>
                  <a:lnTo>
                    <a:pt x="159" y="139"/>
                  </a:lnTo>
                  <a:lnTo>
                    <a:pt x="225" y="0"/>
                  </a:lnTo>
                  <a:lnTo>
                    <a:pt x="317" y="0"/>
                  </a:lnTo>
                  <a:lnTo>
                    <a:pt x="185" y="262"/>
                  </a:lnTo>
                  <a:lnTo>
                    <a:pt x="133" y="262"/>
                  </a:lnTo>
                  <a:lnTo>
                    <a:pt x="0" y="0"/>
                  </a:lnTo>
                  <a:lnTo>
                    <a:pt x="93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39" name="Freeform 10"/>
            <p:cNvSpPr>
              <a:spLocks/>
            </p:cNvSpPr>
            <p:nvPr/>
          </p:nvSpPr>
          <p:spPr bwMode="auto">
            <a:xfrm>
              <a:off x="9895300" y="2834768"/>
              <a:ext cx="139550" cy="435262"/>
            </a:xfrm>
            <a:custGeom>
              <a:avLst/>
              <a:gdLst>
                <a:gd name="T0" fmla="*/ 42 w 42"/>
                <a:gd name="T1" fmla="*/ 0 h 130"/>
                <a:gd name="T2" fmla="*/ 42 w 42"/>
                <a:gd name="T3" fmla="*/ 97 h 130"/>
                <a:gd name="T4" fmla="*/ 9 w 42"/>
                <a:gd name="T5" fmla="*/ 130 h 130"/>
                <a:gd name="T6" fmla="*/ 0 w 42"/>
                <a:gd name="T7" fmla="*/ 130 h 130"/>
                <a:gd name="T8" fmla="*/ 0 w 42"/>
                <a:gd name="T9" fmla="*/ 0 h 130"/>
                <a:gd name="T10" fmla="*/ 42 w 42"/>
                <a:gd name="T11" fmla="*/ 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" h="130">
                  <a:moveTo>
                    <a:pt x="42" y="0"/>
                  </a:moveTo>
                  <a:cubicBezTo>
                    <a:pt x="42" y="97"/>
                    <a:pt x="42" y="97"/>
                    <a:pt x="42" y="97"/>
                  </a:cubicBezTo>
                  <a:cubicBezTo>
                    <a:pt x="42" y="115"/>
                    <a:pt x="27" y="130"/>
                    <a:pt x="9" y="130"/>
                  </a:cubicBezTo>
                  <a:cubicBezTo>
                    <a:pt x="0" y="130"/>
                    <a:pt x="0" y="130"/>
                    <a:pt x="0" y="13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42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40" name="Freeform 11"/>
            <p:cNvSpPr>
              <a:spLocks/>
            </p:cNvSpPr>
            <p:nvPr/>
          </p:nvSpPr>
          <p:spPr bwMode="auto">
            <a:xfrm>
              <a:off x="8626062" y="3369709"/>
              <a:ext cx="440247" cy="445230"/>
            </a:xfrm>
            <a:custGeom>
              <a:avLst/>
              <a:gdLst>
                <a:gd name="T0" fmla="*/ 0 w 132"/>
                <a:gd name="T1" fmla="*/ 3 h 133"/>
                <a:gd name="T2" fmla="*/ 42 w 132"/>
                <a:gd name="T3" fmla="*/ 3 h 133"/>
                <a:gd name="T4" fmla="*/ 42 w 132"/>
                <a:gd name="T5" fmla="*/ 19 h 133"/>
                <a:gd name="T6" fmla="*/ 82 w 132"/>
                <a:gd name="T7" fmla="*/ 0 h 133"/>
                <a:gd name="T8" fmla="*/ 119 w 132"/>
                <a:gd name="T9" fmla="*/ 13 h 133"/>
                <a:gd name="T10" fmla="*/ 132 w 132"/>
                <a:gd name="T11" fmla="*/ 51 h 133"/>
                <a:gd name="T12" fmla="*/ 132 w 132"/>
                <a:gd name="T13" fmla="*/ 133 h 133"/>
                <a:gd name="T14" fmla="*/ 90 w 132"/>
                <a:gd name="T15" fmla="*/ 133 h 133"/>
                <a:gd name="T16" fmla="*/ 90 w 132"/>
                <a:gd name="T17" fmla="*/ 66 h 133"/>
                <a:gd name="T18" fmla="*/ 83 w 132"/>
                <a:gd name="T19" fmla="*/ 40 h 133"/>
                <a:gd name="T20" fmla="*/ 67 w 132"/>
                <a:gd name="T21" fmla="*/ 35 h 133"/>
                <a:gd name="T22" fmla="*/ 50 w 132"/>
                <a:gd name="T23" fmla="*/ 42 h 133"/>
                <a:gd name="T24" fmla="*/ 42 w 132"/>
                <a:gd name="T25" fmla="*/ 66 h 133"/>
                <a:gd name="T26" fmla="*/ 42 w 132"/>
                <a:gd name="T27" fmla="*/ 133 h 133"/>
                <a:gd name="T28" fmla="*/ 0 w 132"/>
                <a:gd name="T29" fmla="*/ 133 h 133"/>
                <a:gd name="T30" fmla="*/ 0 w 132"/>
                <a:gd name="T31" fmla="*/ 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2" h="133">
                  <a:moveTo>
                    <a:pt x="0" y="3"/>
                  </a:moveTo>
                  <a:cubicBezTo>
                    <a:pt x="42" y="3"/>
                    <a:pt x="42" y="3"/>
                    <a:pt x="42" y="3"/>
                  </a:cubicBezTo>
                  <a:cubicBezTo>
                    <a:pt x="42" y="19"/>
                    <a:pt x="42" y="19"/>
                    <a:pt x="42" y="19"/>
                  </a:cubicBezTo>
                  <a:cubicBezTo>
                    <a:pt x="54" y="2"/>
                    <a:pt x="70" y="0"/>
                    <a:pt x="82" y="0"/>
                  </a:cubicBezTo>
                  <a:cubicBezTo>
                    <a:pt x="93" y="0"/>
                    <a:pt x="108" y="2"/>
                    <a:pt x="119" y="13"/>
                  </a:cubicBezTo>
                  <a:cubicBezTo>
                    <a:pt x="131" y="25"/>
                    <a:pt x="132" y="40"/>
                    <a:pt x="132" y="51"/>
                  </a:cubicBezTo>
                  <a:cubicBezTo>
                    <a:pt x="132" y="133"/>
                    <a:pt x="132" y="133"/>
                    <a:pt x="132" y="133"/>
                  </a:cubicBezTo>
                  <a:cubicBezTo>
                    <a:pt x="90" y="133"/>
                    <a:pt x="90" y="133"/>
                    <a:pt x="90" y="133"/>
                  </a:cubicBezTo>
                  <a:cubicBezTo>
                    <a:pt x="90" y="66"/>
                    <a:pt x="90" y="66"/>
                    <a:pt x="90" y="66"/>
                  </a:cubicBezTo>
                  <a:cubicBezTo>
                    <a:pt x="90" y="58"/>
                    <a:pt x="90" y="47"/>
                    <a:pt x="83" y="40"/>
                  </a:cubicBezTo>
                  <a:cubicBezTo>
                    <a:pt x="80" y="37"/>
                    <a:pt x="75" y="35"/>
                    <a:pt x="67" y="35"/>
                  </a:cubicBezTo>
                  <a:cubicBezTo>
                    <a:pt x="59" y="35"/>
                    <a:pt x="53" y="38"/>
                    <a:pt x="50" y="42"/>
                  </a:cubicBezTo>
                  <a:cubicBezTo>
                    <a:pt x="43" y="49"/>
                    <a:pt x="42" y="58"/>
                    <a:pt x="42" y="66"/>
                  </a:cubicBezTo>
                  <a:cubicBezTo>
                    <a:pt x="42" y="133"/>
                    <a:pt x="42" y="133"/>
                    <a:pt x="42" y="133"/>
                  </a:cubicBezTo>
                  <a:cubicBezTo>
                    <a:pt x="0" y="133"/>
                    <a:pt x="0" y="133"/>
                    <a:pt x="0" y="133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41" name="Freeform 12"/>
            <p:cNvSpPr>
              <a:spLocks/>
            </p:cNvSpPr>
            <p:nvPr/>
          </p:nvSpPr>
          <p:spPr bwMode="auto">
            <a:xfrm>
              <a:off x="9165987" y="3379677"/>
              <a:ext cx="139550" cy="435262"/>
            </a:xfrm>
            <a:custGeom>
              <a:avLst/>
              <a:gdLst>
                <a:gd name="T0" fmla="*/ 42 w 42"/>
                <a:gd name="T1" fmla="*/ 0 h 130"/>
                <a:gd name="T2" fmla="*/ 42 w 42"/>
                <a:gd name="T3" fmla="*/ 98 h 130"/>
                <a:gd name="T4" fmla="*/ 10 w 42"/>
                <a:gd name="T5" fmla="*/ 130 h 130"/>
                <a:gd name="T6" fmla="*/ 0 w 42"/>
                <a:gd name="T7" fmla="*/ 130 h 130"/>
                <a:gd name="T8" fmla="*/ 0 w 42"/>
                <a:gd name="T9" fmla="*/ 0 h 130"/>
                <a:gd name="T10" fmla="*/ 42 w 42"/>
                <a:gd name="T11" fmla="*/ 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" h="130">
                  <a:moveTo>
                    <a:pt x="42" y="0"/>
                  </a:moveTo>
                  <a:cubicBezTo>
                    <a:pt x="42" y="98"/>
                    <a:pt x="42" y="98"/>
                    <a:pt x="42" y="98"/>
                  </a:cubicBezTo>
                  <a:cubicBezTo>
                    <a:pt x="42" y="116"/>
                    <a:pt x="27" y="130"/>
                    <a:pt x="10" y="130"/>
                  </a:cubicBezTo>
                  <a:cubicBezTo>
                    <a:pt x="0" y="130"/>
                    <a:pt x="0" y="130"/>
                    <a:pt x="0" y="13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42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42" name="Freeform 13"/>
            <p:cNvSpPr>
              <a:spLocks/>
            </p:cNvSpPr>
            <p:nvPr/>
          </p:nvSpPr>
          <p:spPr bwMode="auto">
            <a:xfrm>
              <a:off x="9406876" y="3369709"/>
              <a:ext cx="438585" cy="445230"/>
            </a:xfrm>
            <a:custGeom>
              <a:avLst/>
              <a:gdLst>
                <a:gd name="T0" fmla="*/ 0 w 132"/>
                <a:gd name="T1" fmla="*/ 3 h 133"/>
                <a:gd name="T2" fmla="*/ 42 w 132"/>
                <a:gd name="T3" fmla="*/ 3 h 133"/>
                <a:gd name="T4" fmla="*/ 42 w 132"/>
                <a:gd name="T5" fmla="*/ 19 h 133"/>
                <a:gd name="T6" fmla="*/ 82 w 132"/>
                <a:gd name="T7" fmla="*/ 0 h 133"/>
                <a:gd name="T8" fmla="*/ 119 w 132"/>
                <a:gd name="T9" fmla="*/ 13 h 133"/>
                <a:gd name="T10" fmla="*/ 132 w 132"/>
                <a:gd name="T11" fmla="*/ 51 h 133"/>
                <a:gd name="T12" fmla="*/ 132 w 132"/>
                <a:gd name="T13" fmla="*/ 133 h 133"/>
                <a:gd name="T14" fmla="*/ 90 w 132"/>
                <a:gd name="T15" fmla="*/ 133 h 133"/>
                <a:gd name="T16" fmla="*/ 90 w 132"/>
                <a:gd name="T17" fmla="*/ 66 h 133"/>
                <a:gd name="T18" fmla="*/ 83 w 132"/>
                <a:gd name="T19" fmla="*/ 40 h 133"/>
                <a:gd name="T20" fmla="*/ 67 w 132"/>
                <a:gd name="T21" fmla="*/ 35 h 133"/>
                <a:gd name="T22" fmla="*/ 50 w 132"/>
                <a:gd name="T23" fmla="*/ 42 h 133"/>
                <a:gd name="T24" fmla="*/ 42 w 132"/>
                <a:gd name="T25" fmla="*/ 66 h 133"/>
                <a:gd name="T26" fmla="*/ 42 w 132"/>
                <a:gd name="T27" fmla="*/ 133 h 133"/>
                <a:gd name="T28" fmla="*/ 0 w 132"/>
                <a:gd name="T29" fmla="*/ 133 h 133"/>
                <a:gd name="T30" fmla="*/ 0 w 132"/>
                <a:gd name="T31" fmla="*/ 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2" h="133">
                  <a:moveTo>
                    <a:pt x="0" y="3"/>
                  </a:moveTo>
                  <a:cubicBezTo>
                    <a:pt x="42" y="3"/>
                    <a:pt x="42" y="3"/>
                    <a:pt x="42" y="3"/>
                  </a:cubicBezTo>
                  <a:cubicBezTo>
                    <a:pt x="42" y="19"/>
                    <a:pt x="42" y="19"/>
                    <a:pt x="42" y="19"/>
                  </a:cubicBezTo>
                  <a:cubicBezTo>
                    <a:pt x="54" y="2"/>
                    <a:pt x="70" y="0"/>
                    <a:pt x="82" y="0"/>
                  </a:cubicBezTo>
                  <a:cubicBezTo>
                    <a:pt x="93" y="0"/>
                    <a:pt x="108" y="2"/>
                    <a:pt x="119" y="13"/>
                  </a:cubicBezTo>
                  <a:cubicBezTo>
                    <a:pt x="131" y="25"/>
                    <a:pt x="132" y="40"/>
                    <a:pt x="132" y="51"/>
                  </a:cubicBezTo>
                  <a:cubicBezTo>
                    <a:pt x="132" y="133"/>
                    <a:pt x="132" y="133"/>
                    <a:pt x="132" y="133"/>
                  </a:cubicBezTo>
                  <a:cubicBezTo>
                    <a:pt x="90" y="133"/>
                    <a:pt x="90" y="133"/>
                    <a:pt x="90" y="133"/>
                  </a:cubicBezTo>
                  <a:cubicBezTo>
                    <a:pt x="90" y="66"/>
                    <a:pt x="90" y="66"/>
                    <a:pt x="90" y="66"/>
                  </a:cubicBezTo>
                  <a:cubicBezTo>
                    <a:pt x="90" y="58"/>
                    <a:pt x="90" y="47"/>
                    <a:pt x="83" y="40"/>
                  </a:cubicBezTo>
                  <a:cubicBezTo>
                    <a:pt x="80" y="37"/>
                    <a:pt x="75" y="35"/>
                    <a:pt x="67" y="35"/>
                  </a:cubicBezTo>
                  <a:cubicBezTo>
                    <a:pt x="59" y="35"/>
                    <a:pt x="53" y="38"/>
                    <a:pt x="50" y="42"/>
                  </a:cubicBezTo>
                  <a:cubicBezTo>
                    <a:pt x="43" y="49"/>
                    <a:pt x="42" y="58"/>
                    <a:pt x="42" y="66"/>
                  </a:cubicBezTo>
                  <a:cubicBezTo>
                    <a:pt x="42" y="133"/>
                    <a:pt x="42" y="133"/>
                    <a:pt x="42" y="133"/>
                  </a:cubicBezTo>
                  <a:cubicBezTo>
                    <a:pt x="0" y="133"/>
                    <a:pt x="0" y="133"/>
                    <a:pt x="0" y="133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43" name="Freeform 14"/>
            <p:cNvSpPr>
              <a:spLocks noEditPoints="1"/>
            </p:cNvSpPr>
            <p:nvPr/>
          </p:nvSpPr>
          <p:spPr bwMode="auto">
            <a:xfrm>
              <a:off x="9915235" y="3366386"/>
              <a:ext cx="463505" cy="461843"/>
            </a:xfrm>
            <a:custGeom>
              <a:avLst/>
              <a:gdLst>
                <a:gd name="T0" fmla="*/ 101 w 139"/>
                <a:gd name="T1" fmla="*/ 51 h 138"/>
                <a:gd name="T2" fmla="*/ 92 w 139"/>
                <a:gd name="T3" fmla="*/ 36 h 138"/>
                <a:gd name="T4" fmla="*/ 72 w 139"/>
                <a:gd name="T5" fmla="*/ 29 h 138"/>
                <a:gd name="T6" fmla="*/ 51 w 139"/>
                <a:gd name="T7" fmla="*/ 37 h 138"/>
                <a:gd name="T8" fmla="*/ 44 w 139"/>
                <a:gd name="T9" fmla="*/ 51 h 138"/>
                <a:gd name="T10" fmla="*/ 101 w 139"/>
                <a:gd name="T11" fmla="*/ 51 h 138"/>
                <a:gd name="T12" fmla="*/ 139 w 139"/>
                <a:gd name="T13" fmla="*/ 76 h 138"/>
                <a:gd name="T14" fmla="*/ 42 w 139"/>
                <a:gd name="T15" fmla="*/ 76 h 138"/>
                <a:gd name="T16" fmla="*/ 50 w 139"/>
                <a:gd name="T17" fmla="*/ 99 h 138"/>
                <a:gd name="T18" fmla="*/ 72 w 139"/>
                <a:gd name="T19" fmla="*/ 107 h 138"/>
                <a:gd name="T20" fmla="*/ 89 w 139"/>
                <a:gd name="T21" fmla="*/ 103 h 138"/>
                <a:gd name="T22" fmla="*/ 98 w 139"/>
                <a:gd name="T23" fmla="*/ 92 h 138"/>
                <a:gd name="T24" fmla="*/ 137 w 139"/>
                <a:gd name="T25" fmla="*/ 96 h 138"/>
                <a:gd name="T26" fmla="*/ 112 w 139"/>
                <a:gd name="T27" fmla="*/ 129 h 138"/>
                <a:gd name="T28" fmla="*/ 71 w 139"/>
                <a:gd name="T29" fmla="*/ 138 h 138"/>
                <a:gd name="T30" fmla="*/ 19 w 139"/>
                <a:gd name="T31" fmla="*/ 120 h 138"/>
                <a:gd name="T32" fmla="*/ 0 w 139"/>
                <a:gd name="T33" fmla="*/ 70 h 138"/>
                <a:gd name="T34" fmla="*/ 20 w 139"/>
                <a:gd name="T35" fmla="*/ 18 h 138"/>
                <a:gd name="T36" fmla="*/ 69 w 139"/>
                <a:gd name="T37" fmla="*/ 0 h 138"/>
                <a:gd name="T38" fmla="*/ 121 w 139"/>
                <a:gd name="T39" fmla="*/ 19 h 138"/>
                <a:gd name="T40" fmla="*/ 139 w 139"/>
                <a:gd name="T41" fmla="*/ 72 h 138"/>
                <a:gd name="T42" fmla="*/ 139 w 139"/>
                <a:gd name="T43" fmla="*/ 76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39" h="138">
                  <a:moveTo>
                    <a:pt x="101" y="51"/>
                  </a:moveTo>
                  <a:cubicBezTo>
                    <a:pt x="100" y="50"/>
                    <a:pt x="98" y="42"/>
                    <a:pt x="92" y="36"/>
                  </a:cubicBezTo>
                  <a:cubicBezTo>
                    <a:pt x="87" y="32"/>
                    <a:pt x="81" y="29"/>
                    <a:pt x="72" y="29"/>
                  </a:cubicBezTo>
                  <a:cubicBezTo>
                    <a:pt x="61" y="29"/>
                    <a:pt x="55" y="33"/>
                    <a:pt x="51" y="37"/>
                  </a:cubicBezTo>
                  <a:cubicBezTo>
                    <a:pt x="48" y="41"/>
                    <a:pt x="45" y="45"/>
                    <a:pt x="44" y="51"/>
                  </a:cubicBezTo>
                  <a:lnTo>
                    <a:pt x="101" y="51"/>
                  </a:lnTo>
                  <a:close/>
                  <a:moveTo>
                    <a:pt x="139" y="76"/>
                  </a:moveTo>
                  <a:cubicBezTo>
                    <a:pt x="42" y="76"/>
                    <a:pt x="42" y="76"/>
                    <a:pt x="42" y="76"/>
                  </a:cubicBezTo>
                  <a:cubicBezTo>
                    <a:pt x="42" y="83"/>
                    <a:pt x="45" y="93"/>
                    <a:pt x="50" y="99"/>
                  </a:cubicBezTo>
                  <a:cubicBezTo>
                    <a:pt x="57" y="106"/>
                    <a:pt x="65" y="107"/>
                    <a:pt x="72" y="107"/>
                  </a:cubicBezTo>
                  <a:cubicBezTo>
                    <a:pt x="78" y="107"/>
                    <a:pt x="84" y="106"/>
                    <a:pt x="89" y="103"/>
                  </a:cubicBezTo>
                  <a:cubicBezTo>
                    <a:pt x="89" y="103"/>
                    <a:pt x="94" y="99"/>
                    <a:pt x="98" y="92"/>
                  </a:cubicBezTo>
                  <a:cubicBezTo>
                    <a:pt x="137" y="96"/>
                    <a:pt x="137" y="96"/>
                    <a:pt x="137" y="96"/>
                  </a:cubicBezTo>
                  <a:cubicBezTo>
                    <a:pt x="131" y="115"/>
                    <a:pt x="120" y="124"/>
                    <a:pt x="112" y="129"/>
                  </a:cubicBezTo>
                  <a:cubicBezTo>
                    <a:pt x="100" y="136"/>
                    <a:pt x="86" y="138"/>
                    <a:pt x="71" y="138"/>
                  </a:cubicBezTo>
                  <a:cubicBezTo>
                    <a:pt x="52" y="138"/>
                    <a:pt x="34" y="135"/>
                    <a:pt x="19" y="120"/>
                  </a:cubicBezTo>
                  <a:cubicBezTo>
                    <a:pt x="8" y="108"/>
                    <a:pt x="0" y="91"/>
                    <a:pt x="0" y="70"/>
                  </a:cubicBezTo>
                  <a:cubicBezTo>
                    <a:pt x="0" y="51"/>
                    <a:pt x="6" y="32"/>
                    <a:pt x="20" y="18"/>
                  </a:cubicBezTo>
                  <a:cubicBezTo>
                    <a:pt x="35" y="3"/>
                    <a:pt x="55" y="0"/>
                    <a:pt x="69" y="0"/>
                  </a:cubicBezTo>
                  <a:cubicBezTo>
                    <a:pt x="84" y="0"/>
                    <a:pt x="105" y="2"/>
                    <a:pt x="121" y="19"/>
                  </a:cubicBezTo>
                  <a:cubicBezTo>
                    <a:pt x="136" y="36"/>
                    <a:pt x="139" y="56"/>
                    <a:pt x="139" y="72"/>
                  </a:cubicBezTo>
                  <a:lnTo>
                    <a:pt x="139" y="76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44" name="Freeform 15"/>
            <p:cNvSpPr>
              <a:spLocks/>
            </p:cNvSpPr>
            <p:nvPr/>
          </p:nvSpPr>
          <p:spPr bwMode="auto">
            <a:xfrm>
              <a:off x="8632707" y="3999345"/>
              <a:ext cx="154502" cy="191051"/>
            </a:xfrm>
            <a:custGeom>
              <a:avLst/>
              <a:gdLst>
                <a:gd name="T0" fmla="*/ 93 w 93"/>
                <a:gd name="T1" fmla="*/ 0 h 115"/>
                <a:gd name="T2" fmla="*/ 93 w 93"/>
                <a:gd name="T3" fmla="*/ 14 h 115"/>
                <a:gd name="T4" fmla="*/ 55 w 93"/>
                <a:gd name="T5" fmla="*/ 14 h 115"/>
                <a:gd name="T6" fmla="*/ 55 w 93"/>
                <a:gd name="T7" fmla="*/ 115 h 115"/>
                <a:gd name="T8" fmla="*/ 39 w 93"/>
                <a:gd name="T9" fmla="*/ 115 h 115"/>
                <a:gd name="T10" fmla="*/ 39 w 93"/>
                <a:gd name="T11" fmla="*/ 14 h 115"/>
                <a:gd name="T12" fmla="*/ 0 w 93"/>
                <a:gd name="T13" fmla="*/ 14 h 115"/>
                <a:gd name="T14" fmla="*/ 0 w 93"/>
                <a:gd name="T15" fmla="*/ 0 h 115"/>
                <a:gd name="T16" fmla="*/ 93 w 93"/>
                <a:gd name="T17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3" h="115">
                  <a:moveTo>
                    <a:pt x="93" y="0"/>
                  </a:moveTo>
                  <a:lnTo>
                    <a:pt x="93" y="14"/>
                  </a:lnTo>
                  <a:lnTo>
                    <a:pt x="55" y="14"/>
                  </a:lnTo>
                  <a:lnTo>
                    <a:pt x="55" y="115"/>
                  </a:lnTo>
                  <a:lnTo>
                    <a:pt x="39" y="115"/>
                  </a:lnTo>
                  <a:lnTo>
                    <a:pt x="39" y="14"/>
                  </a:lnTo>
                  <a:lnTo>
                    <a:pt x="0" y="14"/>
                  </a:lnTo>
                  <a:lnTo>
                    <a:pt x="0" y="0"/>
                  </a:lnTo>
                  <a:lnTo>
                    <a:pt x="93" y="0"/>
                  </a:ln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45" name="Freeform 16"/>
            <p:cNvSpPr>
              <a:spLocks noEditPoints="1"/>
            </p:cNvSpPr>
            <p:nvPr/>
          </p:nvSpPr>
          <p:spPr bwMode="auto">
            <a:xfrm>
              <a:off x="8773917" y="4045861"/>
              <a:ext cx="122937" cy="147857"/>
            </a:xfrm>
            <a:custGeom>
              <a:avLst/>
              <a:gdLst>
                <a:gd name="T0" fmla="*/ 28 w 37"/>
                <a:gd name="T1" fmla="*/ 2 h 44"/>
                <a:gd name="T2" fmla="*/ 34 w 37"/>
                <a:gd name="T3" fmla="*/ 8 h 44"/>
                <a:gd name="T4" fmla="*/ 37 w 37"/>
                <a:gd name="T5" fmla="*/ 15 h 44"/>
                <a:gd name="T6" fmla="*/ 37 w 37"/>
                <a:gd name="T7" fmla="*/ 24 h 44"/>
                <a:gd name="T8" fmla="*/ 7 w 37"/>
                <a:gd name="T9" fmla="*/ 24 h 44"/>
                <a:gd name="T10" fmla="*/ 10 w 37"/>
                <a:gd name="T11" fmla="*/ 34 h 44"/>
                <a:gd name="T12" fmla="*/ 19 w 37"/>
                <a:gd name="T13" fmla="*/ 38 h 44"/>
                <a:gd name="T14" fmla="*/ 27 w 37"/>
                <a:gd name="T15" fmla="*/ 35 h 44"/>
                <a:gd name="T16" fmla="*/ 30 w 37"/>
                <a:gd name="T17" fmla="*/ 30 h 44"/>
                <a:gd name="T18" fmla="*/ 37 w 37"/>
                <a:gd name="T19" fmla="*/ 30 h 44"/>
                <a:gd name="T20" fmla="*/ 35 w 37"/>
                <a:gd name="T21" fmla="*/ 35 h 44"/>
                <a:gd name="T22" fmla="*/ 32 w 37"/>
                <a:gd name="T23" fmla="*/ 39 h 44"/>
                <a:gd name="T24" fmla="*/ 24 w 37"/>
                <a:gd name="T25" fmla="*/ 44 h 44"/>
                <a:gd name="T26" fmla="*/ 18 w 37"/>
                <a:gd name="T27" fmla="*/ 44 h 44"/>
                <a:gd name="T28" fmla="*/ 5 w 37"/>
                <a:gd name="T29" fmla="*/ 39 h 44"/>
                <a:gd name="T30" fmla="*/ 0 w 37"/>
                <a:gd name="T31" fmla="*/ 23 h 44"/>
                <a:gd name="T32" fmla="*/ 5 w 37"/>
                <a:gd name="T33" fmla="*/ 7 h 44"/>
                <a:gd name="T34" fmla="*/ 19 w 37"/>
                <a:gd name="T35" fmla="*/ 0 h 44"/>
                <a:gd name="T36" fmla="*/ 28 w 37"/>
                <a:gd name="T37" fmla="*/ 2 h 44"/>
                <a:gd name="T38" fmla="*/ 30 w 37"/>
                <a:gd name="T39" fmla="*/ 19 h 44"/>
                <a:gd name="T40" fmla="*/ 28 w 37"/>
                <a:gd name="T41" fmla="*/ 11 h 44"/>
                <a:gd name="T42" fmla="*/ 19 w 37"/>
                <a:gd name="T43" fmla="*/ 6 h 44"/>
                <a:gd name="T44" fmla="*/ 11 w 37"/>
                <a:gd name="T45" fmla="*/ 10 h 44"/>
                <a:gd name="T46" fmla="*/ 7 w 37"/>
                <a:gd name="T47" fmla="*/ 19 h 44"/>
                <a:gd name="T48" fmla="*/ 30 w 37"/>
                <a:gd name="T49" fmla="*/ 19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7" h="44">
                  <a:moveTo>
                    <a:pt x="28" y="2"/>
                  </a:moveTo>
                  <a:cubicBezTo>
                    <a:pt x="31" y="4"/>
                    <a:pt x="33" y="6"/>
                    <a:pt x="34" y="8"/>
                  </a:cubicBezTo>
                  <a:cubicBezTo>
                    <a:pt x="35" y="10"/>
                    <a:pt x="36" y="12"/>
                    <a:pt x="37" y="15"/>
                  </a:cubicBezTo>
                  <a:cubicBezTo>
                    <a:pt x="37" y="17"/>
                    <a:pt x="37" y="20"/>
                    <a:pt x="37" y="24"/>
                  </a:cubicBezTo>
                  <a:cubicBezTo>
                    <a:pt x="7" y="24"/>
                    <a:pt x="7" y="24"/>
                    <a:pt x="7" y="24"/>
                  </a:cubicBezTo>
                  <a:cubicBezTo>
                    <a:pt x="7" y="29"/>
                    <a:pt x="8" y="32"/>
                    <a:pt x="10" y="34"/>
                  </a:cubicBezTo>
                  <a:cubicBezTo>
                    <a:pt x="12" y="37"/>
                    <a:pt x="15" y="38"/>
                    <a:pt x="19" y="38"/>
                  </a:cubicBezTo>
                  <a:cubicBezTo>
                    <a:pt x="22" y="38"/>
                    <a:pt x="25" y="37"/>
                    <a:pt x="27" y="35"/>
                  </a:cubicBezTo>
                  <a:cubicBezTo>
                    <a:pt x="29" y="33"/>
                    <a:pt x="30" y="32"/>
                    <a:pt x="30" y="30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7" y="31"/>
                    <a:pt x="36" y="33"/>
                    <a:pt x="35" y="35"/>
                  </a:cubicBezTo>
                  <a:cubicBezTo>
                    <a:pt x="34" y="37"/>
                    <a:pt x="33" y="38"/>
                    <a:pt x="32" y="39"/>
                  </a:cubicBezTo>
                  <a:cubicBezTo>
                    <a:pt x="30" y="42"/>
                    <a:pt x="27" y="43"/>
                    <a:pt x="24" y="44"/>
                  </a:cubicBezTo>
                  <a:cubicBezTo>
                    <a:pt x="22" y="44"/>
                    <a:pt x="20" y="44"/>
                    <a:pt x="18" y="44"/>
                  </a:cubicBezTo>
                  <a:cubicBezTo>
                    <a:pt x="13" y="44"/>
                    <a:pt x="9" y="42"/>
                    <a:pt x="5" y="39"/>
                  </a:cubicBezTo>
                  <a:cubicBezTo>
                    <a:pt x="2" y="35"/>
                    <a:pt x="0" y="30"/>
                    <a:pt x="0" y="23"/>
                  </a:cubicBezTo>
                  <a:cubicBezTo>
                    <a:pt x="0" y="16"/>
                    <a:pt x="2" y="11"/>
                    <a:pt x="5" y="7"/>
                  </a:cubicBezTo>
                  <a:cubicBezTo>
                    <a:pt x="9" y="2"/>
                    <a:pt x="13" y="0"/>
                    <a:pt x="19" y="0"/>
                  </a:cubicBezTo>
                  <a:cubicBezTo>
                    <a:pt x="22" y="0"/>
                    <a:pt x="25" y="1"/>
                    <a:pt x="28" y="2"/>
                  </a:cubicBezTo>
                  <a:moveTo>
                    <a:pt x="30" y="19"/>
                  </a:moveTo>
                  <a:cubicBezTo>
                    <a:pt x="30" y="16"/>
                    <a:pt x="29" y="13"/>
                    <a:pt x="28" y="11"/>
                  </a:cubicBezTo>
                  <a:cubicBezTo>
                    <a:pt x="26" y="8"/>
                    <a:pt x="23" y="6"/>
                    <a:pt x="19" y="6"/>
                  </a:cubicBezTo>
                  <a:cubicBezTo>
                    <a:pt x="16" y="6"/>
                    <a:pt x="13" y="8"/>
                    <a:pt x="11" y="10"/>
                  </a:cubicBezTo>
                  <a:cubicBezTo>
                    <a:pt x="9" y="12"/>
                    <a:pt x="8" y="15"/>
                    <a:pt x="7" y="19"/>
                  </a:cubicBezTo>
                  <a:lnTo>
                    <a:pt x="30" y="19"/>
                  </a:ln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46" name="Freeform 17"/>
            <p:cNvSpPr>
              <a:spLocks/>
            </p:cNvSpPr>
            <p:nvPr/>
          </p:nvSpPr>
          <p:spPr bwMode="auto">
            <a:xfrm>
              <a:off x="8920112" y="4045861"/>
              <a:ext cx="119614" cy="147857"/>
            </a:xfrm>
            <a:custGeom>
              <a:avLst/>
              <a:gdLst>
                <a:gd name="T0" fmla="*/ 31 w 36"/>
                <a:gd name="T1" fmla="*/ 3 h 44"/>
                <a:gd name="T2" fmla="*/ 36 w 36"/>
                <a:gd name="T3" fmla="*/ 15 h 44"/>
                <a:gd name="T4" fmla="*/ 29 w 36"/>
                <a:gd name="T5" fmla="*/ 15 h 44"/>
                <a:gd name="T6" fmla="*/ 26 w 36"/>
                <a:gd name="T7" fmla="*/ 9 h 44"/>
                <a:gd name="T8" fmla="*/ 19 w 36"/>
                <a:gd name="T9" fmla="*/ 6 h 44"/>
                <a:gd name="T10" fmla="*/ 10 w 36"/>
                <a:gd name="T11" fmla="*/ 13 h 44"/>
                <a:gd name="T12" fmla="*/ 8 w 36"/>
                <a:gd name="T13" fmla="*/ 23 h 44"/>
                <a:gd name="T14" fmla="*/ 10 w 36"/>
                <a:gd name="T15" fmla="*/ 34 h 44"/>
                <a:gd name="T16" fmla="*/ 19 w 36"/>
                <a:gd name="T17" fmla="*/ 38 h 44"/>
                <a:gd name="T18" fmla="*/ 26 w 36"/>
                <a:gd name="T19" fmla="*/ 35 h 44"/>
                <a:gd name="T20" fmla="*/ 29 w 36"/>
                <a:gd name="T21" fmla="*/ 28 h 44"/>
                <a:gd name="T22" fmla="*/ 36 w 36"/>
                <a:gd name="T23" fmla="*/ 28 h 44"/>
                <a:gd name="T24" fmla="*/ 30 w 36"/>
                <a:gd name="T25" fmla="*/ 40 h 44"/>
                <a:gd name="T26" fmla="*/ 18 w 36"/>
                <a:gd name="T27" fmla="*/ 44 h 44"/>
                <a:gd name="T28" fmla="*/ 5 w 36"/>
                <a:gd name="T29" fmla="*/ 38 h 44"/>
                <a:gd name="T30" fmla="*/ 0 w 36"/>
                <a:gd name="T31" fmla="*/ 23 h 44"/>
                <a:gd name="T32" fmla="*/ 6 w 36"/>
                <a:gd name="T33" fmla="*/ 6 h 44"/>
                <a:gd name="T34" fmla="*/ 19 w 36"/>
                <a:gd name="T35" fmla="*/ 0 h 44"/>
                <a:gd name="T36" fmla="*/ 31 w 36"/>
                <a:gd name="T37" fmla="*/ 3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6" h="44">
                  <a:moveTo>
                    <a:pt x="31" y="3"/>
                  </a:moveTo>
                  <a:cubicBezTo>
                    <a:pt x="34" y="6"/>
                    <a:pt x="35" y="10"/>
                    <a:pt x="36" y="15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9" y="13"/>
                    <a:pt x="28" y="11"/>
                    <a:pt x="26" y="9"/>
                  </a:cubicBezTo>
                  <a:cubicBezTo>
                    <a:pt x="25" y="7"/>
                    <a:pt x="22" y="6"/>
                    <a:pt x="19" y="6"/>
                  </a:cubicBezTo>
                  <a:cubicBezTo>
                    <a:pt x="15" y="6"/>
                    <a:pt x="12" y="8"/>
                    <a:pt x="10" y="13"/>
                  </a:cubicBezTo>
                  <a:cubicBezTo>
                    <a:pt x="8" y="16"/>
                    <a:pt x="8" y="19"/>
                    <a:pt x="8" y="23"/>
                  </a:cubicBezTo>
                  <a:cubicBezTo>
                    <a:pt x="8" y="27"/>
                    <a:pt x="9" y="31"/>
                    <a:pt x="10" y="34"/>
                  </a:cubicBezTo>
                  <a:cubicBezTo>
                    <a:pt x="12" y="37"/>
                    <a:pt x="15" y="38"/>
                    <a:pt x="19" y="38"/>
                  </a:cubicBezTo>
                  <a:cubicBezTo>
                    <a:pt x="22" y="38"/>
                    <a:pt x="24" y="37"/>
                    <a:pt x="26" y="35"/>
                  </a:cubicBezTo>
                  <a:cubicBezTo>
                    <a:pt x="27" y="34"/>
                    <a:pt x="28" y="31"/>
                    <a:pt x="29" y="28"/>
                  </a:cubicBezTo>
                  <a:cubicBezTo>
                    <a:pt x="36" y="28"/>
                    <a:pt x="36" y="28"/>
                    <a:pt x="36" y="28"/>
                  </a:cubicBezTo>
                  <a:cubicBezTo>
                    <a:pt x="35" y="34"/>
                    <a:pt x="33" y="38"/>
                    <a:pt x="30" y="40"/>
                  </a:cubicBezTo>
                  <a:cubicBezTo>
                    <a:pt x="27" y="43"/>
                    <a:pt x="23" y="44"/>
                    <a:pt x="18" y="44"/>
                  </a:cubicBezTo>
                  <a:cubicBezTo>
                    <a:pt x="13" y="44"/>
                    <a:pt x="8" y="42"/>
                    <a:pt x="5" y="38"/>
                  </a:cubicBezTo>
                  <a:cubicBezTo>
                    <a:pt x="2" y="34"/>
                    <a:pt x="0" y="29"/>
                    <a:pt x="0" y="23"/>
                  </a:cubicBezTo>
                  <a:cubicBezTo>
                    <a:pt x="0" y="16"/>
                    <a:pt x="2" y="10"/>
                    <a:pt x="6" y="6"/>
                  </a:cubicBezTo>
                  <a:cubicBezTo>
                    <a:pt x="9" y="2"/>
                    <a:pt x="14" y="0"/>
                    <a:pt x="19" y="0"/>
                  </a:cubicBezTo>
                  <a:cubicBezTo>
                    <a:pt x="24" y="0"/>
                    <a:pt x="28" y="1"/>
                    <a:pt x="31" y="3"/>
                  </a:cubicBezTo>
                </a:path>
              </a:pathLst>
            </a:custGeom>
            <a:solidFill>
              <a:srgbClr val="A8A8A8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47" name="Freeform 18"/>
            <p:cNvSpPr>
              <a:spLocks/>
            </p:cNvSpPr>
            <p:nvPr/>
          </p:nvSpPr>
          <p:spPr bwMode="auto">
            <a:xfrm>
              <a:off x="9066308" y="3999345"/>
              <a:ext cx="112969" cy="191051"/>
            </a:xfrm>
            <a:custGeom>
              <a:avLst/>
              <a:gdLst>
                <a:gd name="T0" fmla="*/ 0 w 34"/>
                <a:gd name="T1" fmla="*/ 0 h 57"/>
                <a:gd name="T2" fmla="*/ 7 w 34"/>
                <a:gd name="T3" fmla="*/ 0 h 57"/>
                <a:gd name="T4" fmla="*/ 7 w 34"/>
                <a:gd name="T5" fmla="*/ 21 h 57"/>
                <a:gd name="T6" fmla="*/ 11 w 34"/>
                <a:gd name="T7" fmla="*/ 16 h 57"/>
                <a:gd name="T8" fmla="*/ 20 w 34"/>
                <a:gd name="T9" fmla="*/ 14 h 57"/>
                <a:gd name="T10" fmla="*/ 32 w 34"/>
                <a:gd name="T11" fmla="*/ 21 h 57"/>
                <a:gd name="T12" fmla="*/ 34 w 34"/>
                <a:gd name="T13" fmla="*/ 30 h 57"/>
                <a:gd name="T14" fmla="*/ 34 w 34"/>
                <a:gd name="T15" fmla="*/ 57 h 57"/>
                <a:gd name="T16" fmla="*/ 26 w 34"/>
                <a:gd name="T17" fmla="*/ 57 h 57"/>
                <a:gd name="T18" fmla="*/ 26 w 34"/>
                <a:gd name="T19" fmla="*/ 31 h 57"/>
                <a:gd name="T20" fmla="*/ 25 w 34"/>
                <a:gd name="T21" fmla="*/ 24 h 57"/>
                <a:gd name="T22" fmla="*/ 18 w 34"/>
                <a:gd name="T23" fmla="*/ 21 h 57"/>
                <a:gd name="T24" fmla="*/ 10 w 34"/>
                <a:gd name="T25" fmla="*/ 23 h 57"/>
                <a:gd name="T26" fmla="*/ 7 w 34"/>
                <a:gd name="T27" fmla="*/ 35 h 57"/>
                <a:gd name="T28" fmla="*/ 7 w 34"/>
                <a:gd name="T29" fmla="*/ 57 h 57"/>
                <a:gd name="T30" fmla="*/ 0 w 34"/>
                <a:gd name="T31" fmla="*/ 57 h 57"/>
                <a:gd name="T32" fmla="*/ 0 w 34"/>
                <a:gd name="T33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4" h="57">
                  <a:moveTo>
                    <a:pt x="0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8" y="19"/>
                    <a:pt x="10" y="17"/>
                    <a:pt x="11" y="16"/>
                  </a:cubicBezTo>
                  <a:cubicBezTo>
                    <a:pt x="13" y="15"/>
                    <a:pt x="16" y="14"/>
                    <a:pt x="20" y="14"/>
                  </a:cubicBezTo>
                  <a:cubicBezTo>
                    <a:pt x="26" y="14"/>
                    <a:pt x="30" y="16"/>
                    <a:pt x="32" y="21"/>
                  </a:cubicBezTo>
                  <a:cubicBezTo>
                    <a:pt x="33" y="23"/>
                    <a:pt x="34" y="26"/>
                    <a:pt x="34" y="30"/>
                  </a:cubicBezTo>
                  <a:cubicBezTo>
                    <a:pt x="34" y="57"/>
                    <a:pt x="34" y="57"/>
                    <a:pt x="34" y="57"/>
                  </a:cubicBezTo>
                  <a:cubicBezTo>
                    <a:pt x="26" y="57"/>
                    <a:pt x="26" y="57"/>
                    <a:pt x="26" y="57"/>
                  </a:cubicBezTo>
                  <a:cubicBezTo>
                    <a:pt x="26" y="31"/>
                    <a:pt x="26" y="31"/>
                    <a:pt x="26" y="31"/>
                  </a:cubicBezTo>
                  <a:cubicBezTo>
                    <a:pt x="26" y="28"/>
                    <a:pt x="26" y="25"/>
                    <a:pt x="25" y="24"/>
                  </a:cubicBezTo>
                  <a:cubicBezTo>
                    <a:pt x="24" y="22"/>
                    <a:pt x="22" y="21"/>
                    <a:pt x="18" y="21"/>
                  </a:cubicBezTo>
                  <a:cubicBezTo>
                    <a:pt x="15" y="21"/>
                    <a:pt x="13" y="22"/>
                    <a:pt x="10" y="23"/>
                  </a:cubicBezTo>
                  <a:cubicBezTo>
                    <a:pt x="8" y="25"/>
                    <a:pt x="7" y="29"/>
                    <a:pt x="7" y="35"/>
                  </a:cubicBezTo>
                  <a:cubicBezTo>
                    <a:pt x="7" y="57"/>
                    <a:pt x="7" y="57"/>
                    <a:pt x="7" y="57"/>
                  </a:cubicBezTo>
                  <a:cubicBezTo>
                    <a:pt x="0" y="57"/>
                    <a:pt x="0" y="57"/>
                    <a:pt x="0" y="5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48" name="Freeform 19"/>
            <p:cNvSpPr>
              <a:spLocks/>
            </p:cNvSpPr>
            <p:nvPr/>
          </p:nvSpPr>
          <p:spPr bwMode="auto">
            <a:xfrm>
              <a:off x="9215826" y="4045861"/>
              <a:ext cx="112969" cy="144534"/>
            </a:xfrm>
            <a:custGeom>
              <a:avLst/>
              <a:gdLst>
                <a:gd name="T0" fmla="*/ 0 w 34"/>
                <a:gd name="T1" fmla="*/ 1 h 43"/>
                <a:gd name="T2" fmla="*/ 6 w 34"/>
                <a:gd name="T3" fmla="*/ 1 h 43"/>
                <a:gd name="T4" fmla="*/ 6 w 34"/>
                <a:gd name="T5" fmla="*/ 7 h 43"/>
                <a:gd name="T6" fmla="*/ 13 w 34"/>
                <a:gd name="T7" fmla="*/ 2 h 43"/>
                <a:gd name="T8" fmla="*/ 20 w 34"/>
                <a:gd name="T9" fmla="*/ 0 h 43"/>
                <a:gd name="T10" fmla="*/ 32 w 34"/>
                <a:gd name="T11" fmla="*/ 7 h 43"/>
                <a:gd name="T12" fmla="*/ 34 w 34"/>
                <a:gd name="T13" fmla="*/ 16 h 43"/>
                <a:gd name="T14" fmla="*/ 34 w 34"/>
                <a:gd name="T15" fmla="*/ 43 h 43"/>
                <a:gd name="T16" fmla="*/ 26 w 34"/>
                <a:gd name="T17" fmla="*/ 43 h 43"/>
                <a:gd name="T18" fmla="*/ 26 w 34"/>
                <a:gd name="T19" fmla="*/ 17 h 43"/>
                <a:gd name="T20" fmla="*/ 25 w 34"/>
                <a:gd name="T21" fmla="*/ 11 h 43"/>
                <a:gd name="T22" fmla="*/ 19 w 34"/>
                <a:gd name="T23" fmla="*/ 7 h 43"/>
                <a:gd name="T24" fmla="*/ 14 w 34"/>
                <a:gd name="T25" fmla="*/ 7 h 43"/>
                <a:gd name="T26" fmla="*/ 9 w 34"/>
                <a:gd name="T27" fmla="*/ 11 h 43"/>
                <a:gd name="T28" fmla="*/ 7 w 34"/>
                <a:gd name="T29" fmla="*/ 15 h 43"/>
                <a:gd name="T30" fmla="*/ 7 w 34"/>
                <a:gd name="T31" fmla="*/ 21 h 43"/>
                <a:gd name="T32" fmla="*/ 7 w 34"/>
                <a:gd name="T33" fmla="*/ 43 h 43"/>
                <a:gd name="T34" fmla="*/ 0 w 34"/>
                <a:gd name="T35" fmla="*/ 43 h 43"/>
                <a:gd name="T36" fmla="*/ 0 w 34"/>
                <a:gd name="T37" fmla="*/ 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4" h="43">
                  <a:moveTo>
                    <a:pt x="0" y="1"/>
                  </a:moveTo>
                  <a:cubicBezTo>
                    <a:pt x="6" y="1"/>
                    <a:pt x="6" y="1"/>
                    <a:pt x="6" y="1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8" y="5"/>
                    <a:pt x="10" y="3"/>
                    <a:pt x="13" y="2"/>
                  </a:cubicBezTo>
                  <a:cubicBezTo>
                    <a:pt x="15" y="1"/>
                    <a:pt x="17" y="0"/>
                    <a:pt x="20" y="0"/>
                  </a:cubicBezTo>
                  <a:cubicBezTo>
                    <a:pt x="26" y="0"/>
                    <a:pt x="30" y="2"/>
                    <a:pt x="32" y="7"/>
                  </a:cubicBezTo>
                  <a:cubicBezTo>
                    <a:pt x="33" y="9"/>
                    <a:pt x="34" y="12"/>
                    <a:pt x="34" y="16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6" y="14"/>
                    <a:pt x="26" y="12"/>
                    <a:pt x="25" y="11"/>
                  </a:cubicBezTo>
                  <a:cubicBezTo>
                    <a:pt x="24" y="8"/>
                    <a:pt x="22" y="7"/>
                    <a:pt x="19" y="7"/>
                  </a:cubicBezTo>
                  <a:cubicBezTo>
                    <a:pt x="17" y="7"/>
                    <a:pt x="16" y="7"/>
                    <a:pt x="14" y="7"/>
                  </a:cubicBezTo>
                  <a:cubicBezTo>
                    <a:pt x="13" y="8"/>
                    <a:pt x="11" y="9"/>
                    <a:pt x="9" y="11"/>
                  </a:cubicBezTo>
                  <a:cubicBezTo>
                    <a:pt x="8" y="12"/>
                    <a:pt x="8" y="13"/>
                    <a:pt x="7" y="15"/>
                  </a:cubicBezTo>
                  <a:cubicBezTo>
                    <a:pt x="7" y="16"/>
                    <a:pt x="7" y="18"/>
                    <a:pt x="7" y="21"/>
                  </a:cubicBezTo>
                  <a:cubicBezTo>
                    <a:pt x="7" y="43"/>
                    <a:pt x="7" y="43"/>
                    <a:pt x="7" y="43"/>
                  </a:cubicBezTo>
                  <a:cubicBezTo>
                    <a:pt x="0" y="43"/>
                    <a:pt x="0" y="43"/>
                    <a:pt x="0" y="43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49" name="Freeform 20"/>
            <p:cNvSpPr>
              <a:spLocks noEditPoints="1"/>
            </p:cNvSpPr>
            <p:nvPr/>
          </p:nvSpPr>
          <p:spPr bwMode="auto">
            <a:xfrm>
              <a:off x="9355376" y="4045861"/>
              <a:ext cx="127921" cy="147857"/>
            </a:xfrm>
            <a:custGeom>
              <a:avLst/>
              <a:gdLst>
                <a:gd name="T0" fmla="*/ 33 w 38"/>
                <a:gd name="T1" fmla="*/ 5 h 44"/>
                <a:gd name="T2" fmla="*/ 38 w 38"/>
                <a:gd name="T3" fmla="*/ 21 h 44"/>
                <a:gd name="T4" fmla="*/ 33 w 38"/>
                <a:gd name="T5" fmla="*/ 38 h 44"/>
                <a:gd name="T6" fmla="*/ 18 w 38"/>
                <a:gd name="T7" fmla="*/ 44 h 44"/>
                <a:gd name="T8" fmla="*/ 5 w 38"/>
                <a:gd name="T9" fmla="*/ 39 h 44"/>
                <a:gd name="T10" fmla="*/ 0 w 38"/>
                <a:gd name="T11" fmla="*/ 23 h 44"/>
                <a:gd name="T12" fmla="*/ 5 w 38"/>
                <a:gd name="T13" fmla="*/ 6 h 44"/>
                <a:gd name="T14" fmla="*/ 19 w 38"/>
                <a:gd name="T15" fmla="*/ 0 h 44"/>
                <a:gd name="T16" fmla="*/ 33 w 38"/>
                <a:gd name="T17" fmla="*/ 5 h 44"/>
                <a:gd name="T18" fmla="*/ 28 w 38"/>
                <a:gd name="T19" fmla="*/ 33 h 44"/>
                <a:gd name="T20" fmla="*/ 31 w 38"/>
                <a:gd name="T21" fmla="*/ 21 h 44"/>
                <a:gd name="T22" fmla="*/ 29 w 38"/>
                <a:gd name="T23" fmla="*/ 12 h 44"/>
                <a:gd name="T24" fmla="*/ 19 w 38"/>
                <a:gd name="T25" fmla="*/ 6 h 44"/>
                <a:gd name="T26" fmla="*/ 10 w 38"/>
                <a:gd name="T27" fmla="*/ 11 h 44"/>
                <a:gd name="T28" fmla="*/ 7 w 38"/>
                <a:gd name="T29" fmla="*/ 23 h 44"/>
                <a:gd name="T30" fmla="*/ 10 w 38"/>
                <a:gd name="T31" fmla="*/ 34 h 44"/>
                <a:gd name="T32" fmla="*/ 19 w 38"/>
                <a:gd name="T33" fmla="*/ 38 h 44"/>
                <a:gd name="T34" fmla="*/ 28 w 38"/>
                <a:gd name="T35" fmla="*/ 33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8" h="44">
                  <a:moveTo>
                    <a:pt x="33" y="5"/>
                  </a:moveTo>
                  <a:cubicBezTo>
                    <a:pt x="36" y="9"/>
                    <a:pt x="38" y="14"/>
                    <a:pt x="38" y="21"/>
                  </a:cubicBezTo>
                  <a:cubicBezTo>
                    <a:pt x="38" y="28"/>
                    <a:pt x="37" y="33"/>
                    <a:pt x="33" y="38"/>
                  </a:cubicBezTo>
                  <a:cubicBezTo>
                    <a:pt x="30" y="42"/>
                    <a:pt x="25" y="44"/>
                    <a:pt x="18" y="44"/>
                  </a:cubicBezTo>
                  <a:cubicBezTo>
                    <a:pt x="13" y="44"/>
                    <a:pt x="8" y="42"/>
                    <a:pt x="5" y="39"/>
                  </a:cubicBezTo>
                  <a:cubicBezTo>
                    <a:pt x="2" y="35"/>
                    <a:pt x="0" y="29"/>
                    <a:pt x="0" y="23"/>
                  </a:cubicBezTo>
                  <a:cubicBezTo>
                    <a:pt x="0" y="16"/>
                    <a:pt x="2" y="10"/>
                    <a:pt x="5" y="6"/>
                  </a:cubicBezTo>
                  <a:cubicBezTo>
                    <a:pt x="9" y="2"/>
                    <a:pt x="13" y="0"/>
                    <a:pt x="19" y="0"/>
                  </a:cubicBezTo>
                  <a:cubicBezTo>
                    <a:pt x="25" y="0"/>
                    <a:pt x="29" y="2"/>
                    <a:pt x="33" y="5"/>
                  </a:cubicBezTo>
                  <a:moveTo>
                    <a:pt x="28" y="33"/>
                  </a:moveTo>
                  <a:cubicBezTo>
                    <a:pt x="30" y="30"/>
                    <a:pt x="31" y="26"/>
                    <a:pt x="31" y="21"/>
                  </a:cubicBezTo>
                  <a:cubicBezTo>
                    <a:pt x="31" y="17"/>
                    <a:pt x="30" y="14"/>
                    <a:pt x="29" y="12"/>
                  </a:cubicBezTo>
                  <a:cubicBezTo>
                    <a:pt x="27" y="8"/>
                    <a:pt x="24" y="6"/>
                    <a:pt x="19" y="6"/>
                  </a:cubicBezTo>
                  <a:cubicBezTo>
                    <a:pt x="15" y="6"/>
                    <a:pt x="12" y="8"/>
                    <a:pt x="10" y="11"/>
                  </a:cubicBezTo>
                  <a:cubicBezTo>
                    <a:pt x="8" y="14"/>
                    <a:pt x="7" y="18"/>
                    <a:pt x="7" y="23"/>
                  </a:cubicBezTo>
                  <a:cubicBezTo>
                    <a:pt x="7" y="27"/>
                    <a:pt x="8" y="31"/>
                    <a:pt x="10" y="34"/>
                  </a:cubicBezTo>
                  <a:cubicBezTo>
                    <a:pt x="12" y="37"/>
                    <a:pt x="15" y="38"/>
                    <a:pt x="19" y="38"/>
                  </a:cubicBezTo>
                  <a:cubicBezTo>
                    <a:pt x="24" y="38"/>
                    <a:pt x="27" y="37"/>
                    <a:pt x="28" y="33"/>
                  </a:cubicBezTo>
                </a:path>
              </a:pathLst>
            </a:custGeom>
            <a:solidFill>
              <a:srgbClr val="A8A8A8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50" name="Rectangle 49"/>
            <p:cNvSpPr>
              <a:spLocks noChangeArrowheads="1"/>
            </p:cNvSpPr>
            <p:nvPr/>
          </p:nvSpPr>
          <p:spPr bwMode="auto">
            <a:xfrm>
              <a:off x="9516522" y="3999345"/>
              <a:ext cx="23258" cy="191051"/>
            </a:xfrm>
            <a:prstGeom prst="rect">
              <a:avLst/>
            </a:prstGeom>
            <a:solidFill>
              <a:srgbClr val="A8A8A8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51" name="Freeform 22"/>
            <p:cNvSpPr>
              <a:spLocks noEditPoints="1"/>
            </p:cNvSpPr>
            <p:nvPr/>
          </p:nvSpPr>
          <p:spPr bwMode="auto">
            <a:xfrm>
              <a:off x="9566361" y="4045861"/>
              <a:ext cx="129582" cy="147857"/>
            </a:xfrm>
            <a:custGeom>
              <a:avLst/>
              <a:gdLst>
                <a:gd name="T0" fmla="*/ 33 w 39"/>
                <a:gd name="T1" fmla="*/ 5 h 44"/>
                <a:gd name="T2" fmla="*/ 39 w 39"/>
                <a:gd name="T3" fmla="*/ 21 h 44"/>
                <a:gd name="T4" fmla="*/ 34 w 39"/>
                <a:gd name="T5" fmla="*/ 38 h 44"/>
                <a:gd name="T6" fmla="*/ 19 w 39"/>
                <a:gd name="T7" fmla="*/ 44 h 44"/>
                <a:gd name="T8" fmla="*/ 5 w 39"/>
                <a:gd name="T9" fmla="*/ 39 h 44"/>
                <a:gd name="T10" fmla="*/ 0 w 39"/>
                <a:gd name="T11" fmla="*/ 23 h 44"/>
                <a:gd name="T12" fmla="*/ 6 w 39"/>
                <a:gd name="T13" fmla="*/ 6 h 44"/>
                <a:gd name="T14" fmla="*/ 20 w 39"/>
                <a:gd name="T15" fmla="*/ 0 h 44"/>
                <a:gd name="T16" fmla="*/ 33 w 39"/>
                <a:gd name="T17" fmla="*/ 5 h 44"/>
                <a:gd name="T18" fmla="*/ 29 w 39"/>
                <a:gd name="T19" fmla="*/ 33 h 44"/>
                <a:gd name="T20" fmla="*/ 31 w 39"/>
                <a:gd name="T21" fmla="*/ 21 h 44"/>
                <a:gd name="T22" fmla="*/ 30 w 39"/>
                <a:gd name="T23" fmla="*/ 12 h 44"/>
                <a:gd name="T24" fmla="*/ 20 w 39"/>
                <a:gd name="T25" fmla="*/ 6 h 44"/>
                <a:gd name="T26" fmla="*/ 10 w 39"/>
                <a:gd name="T27" fmla="*/ 11 h 44"/>
                <a:gd name="T28" fmla="*/ 7 w 39"/>
                <a:gd name="T29" fmla="*/ 23 h 44"/>
                <a:gd name="T30" fmla="*/ 10 w 39"/>
                <a:gd name="T31" fmla="*/ 34 h 44"/>
                <a:gd name="T32" fmla="*/ 20 w 39"/>
                <a:gd name="T33" fmla="*/ 38 h 44"/>
                <a:gd name="T34" fmla="*/ 29 w 39"/>
                <a:gd name="T35" fmla="*/ 33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9" h="44">
                  <a:moveTo>
                    <a:pt x="33" y="5"/>
                  </a:moveTo>
                  <a:cubicBezTo>
                    <a:pt x="37" y="9"/>
                    <a:pt x="39" y="14"/>
                    <a:pt x="39" y="21"/>
                  </a:cubicBezTo>
                  <a:cubicBezTo>
                    <a:pt x="39" y="28"/>
                    <a:pt x="37" y="33"/>
                    <a:pt x="34" y="38"/>
                  </a:cubicBezTo>
                  <a:cubicBezTo>
                    <a:pt x="31" y="42"/>
                    <a:pt x="26" y="44"/>
                    <a:pt x="19" y="44"/>
                  </a:cubicBezTo>
                  <a:cubicBezTo>
                    <a:pt x="13" y="44"/>
                    <a:pt x="9" y="42"/>
                    <a:pt x="5" y="39"/>
                  </a:cubicBezTo>
                  <a:cubicBezTo>
                    <a:pt x="2" y="35"/>
                    <a:pt x="0" y="29"/>
                    <a:pt x="0" y="23"/>
                  </a:cubicBezTo>
                  <a:cubicBezTo>
                    <a:pt x="0" y="16"/>
                    <a:pt x="2" y="10"/>
                    <a:pt x="6" y="6"/>
                  </a:cubicBezTo>
                  <a:cubicBezTo>
                    <a:pt x="9" y="2"/>
                    <a:pt x="14" y="0"/>
                    <a:pt x="20" y="0"/>
                  </a:cubicBezTo>
                  <a:cubicBezTo>
                    <a:pt x="25" y="0"/>
                    <a:pt x="30" y="2"/>
                    <a:pt x="33" y="5"/>
                  </a:cubicBezTo>
                  <a:moveTo>
                    <a:pt x="29" y="33"/>
                  </a:moveTo>
                  <a:cubicBezTo>
                    <a:pt x="31" y="30"/>
                    <a:pt x="31" y="26"/>
                    <a:pt x="31" y="21"/>
                  </a:cubicBezTo>
                  <a:cubicBezTo>
                    <a:pt x="31" y="17"/>
                    <a:pt x="31" y="14"/>
                    <a:pt x="30" y="12"/>
                  </a:cubicBezTo>
                  <a:cubicBezTo>
                    <a:pt x="28" y="8"/>
                    <a:pt x="24" y="6"/>
                    <a:pt x="20" y="6"/>
                  </a:cubicBezTo>
                  <a:cubicBezTo>
                    <a:pt x="15" y="6"/>
                    <a:pt x="12" y="8"/>
                    <a:pt x="10" y="11"/>
                  </a:cubicBezTo>
                  <a:cubicBezTo>
                    <a:pt x="8" y="14"/>
                    <a:pt x="7" y="18"/>
                    <a:pt x="7" y="23"/>
                  </a:cubicBezTo>
                  <a:cubicBezTo>
                    <a:pt x="7" y="27"/>
                    <a:pt x="8" y="31"/>
                    <a:pt x="10" y="34"/>
                  </a:cubicBezTo>
                  <a:cubicBezTo>
                    <a:pt x="12" y="37"/>
                    <a:pt x="15" y="38"/>
                    <a:pt x="20" y="38"/>
                  </a:cubicBezTo>
                  <a:cubicBezTo>
                    <a:pt x="24" y="38"/>
                    <a:pt x="27" y="37"/>
                    <a:pt x="29" y="33"/>
                  </a:cubicBezTo>
                </a:path>
              </a:pathLst>
            </a:custGeom>
            <a:solidFill>
              <a:srgbClr val="A8A8A8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52" name="Freeform 23"/>
            <p:cNvSpPr>
              <a:spLocks noEditPoints="1"/>
            </p:cNvSpPr>
            <p:nvPr/>
          </p:nvSpPr>
          <p:spPr bwMode="auto">
            <a:xfrm>
              <a:off x="9715879" y="4049184"/>
              <a:ext cx="122937" cy="197696"/>
            </a:xfrm>
            <a:custGeom>
              <a:avLst/>
              <a:gdLst>
                <a:gd name="T0" fmla="*/ 26 w 37"/>
                <a:gd name="T1" fmla="*/ 2 h 59"/>
                <a:gd name="T2" fmla="*/ 30 w 37"/>
                <a:gd name="T3" fmla="*/ 6 h 59"/>
                <a:gd name="T4" fmla="*/ 30 w 37"/>
                <a:gd name="T5" fmla="*/ 1 h 59"/>
                <a:gd name="T6" fmla="*/ 37 w 37"/>
                <a:gd name="T7" fmla="*/ 1 h 59"/>
                <a:gd name="T8" fmla="*/ 37 w 37"/>
                <a:gd name="T9" fmla="*/ 38 h 59"/>
                <a:gd name="T10" fmla="*/ 34 w 37"/>
                <a:gd name="T11" fmla="*/ 51 h 59"/>
                <a:gd name="T12" fmla="*/ 18 w 37"/>
                <a:gd name="T13" fmla="*/ 59 h 59"/>
                <a:gd name="T14" fmla="*/ 7 w 37"/>
                <a:gd name="T15" fmla="*/ 56 h 59"/>
                <a:gd name="T16" fmla="*/ 2 w 37"/>
                <a:gd name="T17" fmla="*/ 47 h 59"/>
                <a:gd name="T18" fmla="*/ 9 w 37"/>
                <a:gd name="T19" fmla="*/ 47 h 59"/>
                <a:gd name="T20" fmla="*/ 11 w 37"/>
                <a:gd name="T21" fmla="*/ 51 h 59"/>
                <a:gd name="T22" fmla="*/ 18 w 37"/>
                <a:gd name="T23" fmla="*/ 54 h 59"/>
                <a:gd name="T24" fmla="*/ 29 w 37"/>
                <a:gd name="T25" fmla="*/ 48 h 59"/>
                <a:gd name="T26" fmla="*/ 30 w 37"/>
                <a:gd name="T27" fmla="*/ 36 h 59"/>
                <a:gd name="T28" fmla="*/ 25 w 37"/>
                <a:gd name="T29" fmla="*/ 41 h 59"/>
                <a:gd name="T30" fmla="*/ 17 w 37"/>
                <a:gd name="T31" fmla="*/ 42 h 59"/>
                <a:gd name="T32" fmla="*/ 5 w 37"/>
                <a:gd name="T33" fmla="*/ 38 h 59"/>
                <a:gd name="T34" fmla="*/ 0 w 37"/>
                <a:gd name="T35" fmla="*/ 22 h 59"/>
                <a:gd name="T36" fmla="*/ 5 w 37"/>
                <a:gd name="T37" fmla="*/ 5 h 59"/>
                <a:gd name="T38" fmla="*/ 18 w 37"/>
                <a:gd name="T39" fmla="*/ 0 h 59"/>
                <a:gd name="T40" fmla="*/ 26 w 37"/>
                <a:gd name="T41" fmla="*/ 2 h 59"/>
                <a:gd name="T42" fmla="*/ 27 w 37"/>
                <a:gd name="T43" fmla="*/ 9 h 59"/>
                <a:gd name="T44" fmla="*/ 19 w 37"/>
                <a:gd name="T45" fmla="*/ 6 h 59"/>
                <a:gd name="T46" fmla="*/ 9 w 37"/>
                <a:gd name="T47" fmla="*/ 13 h 59"/>
                <a:gd name="T48" fmla="*/ 8 w 37"/>
                <a:gd name="T49" fmla="*/ 22 h 59"/>
                <a:gd name="T50" fmla="*/ 10 w 37"/>
                <a:gd name="T51" fmla="*/ 33 h 59"/>
                <a:gd name="T52" fmla="*/ 18 w 37"/>
                <a:gd name="T53" fmla="*/ 37 h 59"/>
                <a:gd name="T54" fmla="*/ 29 w 37"/>
                <a:gd name="T55" fmla="*/ 30 h 59"/>
                <a:gd name="T56" fmla="*/ 30 w 37"/>
                <a:gd name="T57" fmla="*/ 21 h 59"/>
                <a:gd name="T58" fmla="*/ 27 w 37"/>
                <a:gd name="T59" fmla="*/ 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7" h="59">
                  <a:moveTo>
                    <a:pt x="26" y="2"/>
                  </a:moveTo>
                  <a:cubicBezTo>
                    <a:pt x="28" y="3"/>
                    <a:pt x="29" y="4"/>
                    <a:pt x="30" y="6"/>
                  </a:cubicBezTo>
                  <a:cubicBezTo>
                    <a:pt x="30" y="1"/>
                    <a:pt x="30" y="1"/>
                    <a:pt x="30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37" y="38"/>
                    <a:pt x="37" y="38"/>
                    <a:pt x="37" y="38"/>
                  </a:cubicBezTo>
                  <a:cubicBezTo>
                    <a:pt x="37" y="44"/>
                    <a:pt x="36" y="48"/>
                    <a:pt x="34" y="51"/>
                  </a:cubicBezTo>
                  <a:cubicBezTo>
                    <a:pt x="32" y="57"/>
                    <a:pt x="26" y="59"/>
                    <a:pt x="18" y="59"/>
                  </a:cubicBezTo>
                  <a:cubicBezTo>
                    <a:pt x="14" y="59"/>
                    <a:pt x="10" y="58"/>
                    <a:pt x="7" y="56"/>
                  </a:cubicBezTo>
                  <a:cubicBezTo>
                    <a:pt x="4" y="54"/>
                    <a:pt x="2" y="51"/>
                    <a:pt x="2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9" y="49"/>
                    <a:pt x="10" y="50"/>
                    <a:pt x="11" y="51"/>
                  </a:cubicBezTo>
                  <a:cubicBezTo>
                    <a:pt x="12" y="53"/>
                    <a:pt x="15" y="54"/>
                    <a:pt x="18" y="54"/>
                  </a:cubicBezTo>
                  <a:cubicBezTo>
                    <a:pt x="24" y="54"/>
                    <a:pt x="27" y="52"/>
                    <a:pt x="29" y="48"/>
                  </a:cubicBezTo>
                  <a:cubicBezTo>
                    <a:pt x="30" y="46"/>
                    <a:pt x="30" y="42"/>
                    <a:pt x="30" y="36"/>
                  </a:cubicBezTo>
                  <a:cubicBezTo>
                    <a:pt x="29" y="38"/>
                    <a:pt x="27" y="40"/>
                    <a:pt x="25" y="41"/>
                  </a:cubicBezTo>
                  <a:cubicBezTo>
                    <a:pt x="23" y="42"/>
                    <a:pt x="20" y="42"/>
                    <a:pt x="17" y="42"/>
                  </a:cubicBezTo>
                  <a:cubicBezTo>
                    <a:pt x="13" y="42"/>
                    <a:pt x="9" y="41"/>
                    <a:pt x="5" y="38"/>
                  </a:cubicBezTo>
                  <a:cubicBezTo>
                    <a:pt x="2" y="34"/>
                    <a:pt x="0" y="29"/>
                    <a:pt x="0" y="22"/>
                  </a:cubicBezTo>
                  <a:cubicBezTo>
                    <a:pt x="0" y="15"/>
                    <a:pt x="2" y="9"/>
                    <a:pt x="5" y="5"/>
                  </a:cubicBezTo>
                  <a:cubicBezTo>
                    <a:pt x="9" y="1"/>
                    <a:pt x="13" y="0"/>
                    <a:pt x="18" y="0"/>
                  </a:cubicBezTo>
                  <a:cubicBezTo>
                    <a:pt x="21" y="0"/>
                    <a:pt x="24" y="0"/>
                    <a:pt x="26" y="2"/>
                  </a:cubicBezTo>
                  <a:moveTo>
                    <a:pt x="27" y="9"/>
                  </a:moveTo>
                  <a:cubicBezTo>
                    <a:pt x="25" y="7"/>
                    <a:pt x="22" y="6"/>
                    <a:pt x="19" y="6"/>
                  </a:cubicBezTo>
                  <a:cubicBezTo>
                    <a:pt x="14" y="6"/>
                    <a:pt x="11" y="8"/>
                    <a:pt x="9" y="13"/>
                  </a:cubicBezTo>
                  <a:cubicBezTo>
                    <a:pt x="8" y="15"/>
                    <a:pt x="8" y="18"/>
                    <a:pt x="8" y="22"/>
                  </a:cubicBezTo>
                  <a:cubicBezTo>
                    <a:pt x="8" y="27"/>
                    <a:pt x="9" y="31"/>
                    <a:pt x="10" y="33"/>
                  </a:cubicBezTo>
                  <a:cubicBezTo>
                    <a:pt x="12" y="35"/>
                    <a:pt x="15" y="37"/>
                    <a:pt x="18" y="37"/>
                  </a:cubicBezTo>
                  <a:cubicBezTo>
                    <a:pt x="23" y="37"/>
                    <a:pt x="27" y="34"/>
                    <a:pt x="29" y="30"/>
                  </a:cubicBezTo>
                  <a:cubicBezTo>
                    <a:pt x="30" y="27"/>
                    <a:pt x="30" y="24"/>
                    <a:pt x="30" y="21"/>
                  </a:cubicBezTo>
                  <a:cubicBezTo>
                    <a:pt x="30" y="16"/>
                    <a:pt x="29" y="12"/>
                    <a:pt x="27" y="9"/>
                  </a:cubicBezTo>
                </a:path>
              </a:pathLst>
            </a:custGeom>
            <a:solidFill>
              <a:srgbClr val="A8A8A8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53" name="Freeform 24"/>
            <p:cNvSpPr>
              <a:spLocks/>
            </p:cNvSpPr>
            <p:nvPr/>
          </p:nvSpPr>
          <p:spPr bwMode="auto">
            <a:xfrm>
              <a:off x="9862074" y="4049184"/>
              <a:ext cx="126259" cy="197696"/>
            </a:xfrm>
            <a:custGeom>
              <a:avLst/>
              <a:gdLst>
                <a:gd name="T0" fmla="*/ 30 w 38"/>
                <a:gd name="T1" fmla="*/ 0 h 59"/>
                <a:gd name="T2" fmla="*/ 38 w 38"/>
                <a:gd name="T3" fmla="*/ 0 h 59"/>
                <a:gd name="T4" fmla="*/ 31 w 38"/>
                <a:gd name="T5" fmla="*/ 19 h 59"/>
                <a:gd name="T6" fmla="*/ 25 w 38"/>
                <a:gd name="T7" fmla="*/ 36 h 59"/>
                <a:gd name="T8" fmla="*/ 16 w 38"/>
                <a:gd name="T9" fmla="*/ 55 h 59"/>
                <a:gd name="T10" fmla="*/ 8 w 38"/>
                <a:gd name="T11" fmla="*/ 59 h 59"/>
                <a:gd name="T12" fmla="*/ 6 w 38"/>
                <a:gd name="T13" fmla="*/ 59 h 59"/>
                <a:gd name="T14" fmla="*/ 4 w 38"/>
                <a:gd name="T15" fmla="*/ 58 h 59"/>
                <a:gd name="T16" fmla="*/ 4 w 38"/>
                <a:gd name="T17" fmla="*/ 52 h 59"/>
                <a:gd name="T18" fmla="*/ 6 w 38"/>
                <a:gd name="T19" fmla="*/ 53 h 59"/>
                <a:gd name="T20" fmla="*/ 8 w 38"/>
                <a:gd name="T21" fmla="*/ 53 h 59"/>
                <a:gd name="T22" fmla="*/ 11 w 38"/>
                <a:gd name="T23" fmla="*/ 52 h 59"/>
                <a:gd name="T24" fmla="*/ 12 w 38"/>
                <a:gd name="T25" fmla="*/ 51 h 59"/>
                <a:gd name="T26" fmla="*/ 13 w 38"/>
                <a:gd name="T27" fmla="*/ 47 h 59"/>
                <a:gd name="T28" fmla="*/ 15 w 38"/>
                <a:gd name="T29" fmla="*/ 43 h 59"/>
                <a:gd name="T30" fmla="*/ 0 w 38"/>
                <a:gd name="T31" fmla="*/ 0 h 59"/>
                <a:gd name="T32" fmla="*/ 8 w 38"/>
                <a:gd name="T33" fmla="*/ 0 h 59"/>
                <a:gd name="T34" fmla="*/ 19 w 38"/>
                <a:gd name="T35" fmla="*/ 34 h 59"/>
                <a:gd name="T36" fmla="*/ 30 w 38"/>
                <a:gd name="T37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8" h="59">
                  <a:moveTo>
                    <a:pt x="30" y="0"/>
                  </a:moveTo>
                  <a:cubicBezTo>
                    <a:pt x="38" y="0"/>
                    <a:pt x="38" y="0"/>
                    <a:pt x="38" y="0"/>
                  </a:cubicBezTo>
                  <a:cubicBezTo>
                    <a:pt x="37" y="3"/>
                    <a:pt x="35" y="9"/>
                    <a:pt x="31" y="19"/>
                  </a:cubicBezTo>
                  <a:cubicBezTo>
                    <a:pt x="29" y="26"/>
                    <a:pt x="27" y="31"/>
                    <a:pt x="25" y="36"/>
                  </a:cubicBezTo>
                  <a:cubicBezTo>
                    <a:pt x="21" y="47"/>
                    <a:pt x="18" y="53"/>
                    <a:pt x="16" y="55"/>
                  </a:cubicBezTo>
                  <a:cubicBezTo>
                    <a:pt x="15" y="58"/>
                    <a:pt x="12" y="59"/>
                    <a:pt x="8" y="59"/>
                  </a:cubicBezTo>
                  <a:cubicBezTo>
                    <a:pt x="7" y="59"/>
                    <a:pt x="6" y="59"/>
                    <a:pt x="6" y="59"/>
                  </a:cubicBezTo>
                  <a:cubicBezTo>
                    <a:pt x="5" y="59"/>
                    <a:pt x="4" y="59"/>
                    <a:pt x="4" y="58"/>
                  </a:cubicBezTo>
                  <a:cubicBezTo>
                    <a:pt x="4" y="52"/>
                    <a:pt x="4" y="52"/>
                    <a:pt x="4" y="52"/>
                  </a:cubicBezTo>
                  <a:cubicBezTo>
                    <a:pt x="5" y="52"/>
                    <a:pt x="6" y="53"/>
                    <a:pt x="6" y="53"/>
                  </a:cubicBezTo>
                  <a:cubicBezTo>
                    <a:pt x="7" y="53"/>
                    <a:pt x="7" y="53"/>
                    <a:pt x="8" y="53"/>
                  </a:cubicBezTo>
                  <a:cubicBezTo>
                    <a:pt x="9" y="53"/>
                    <a:pt x="10" y="52"/>
                    <a:pt x="11" y="52"/>
                  </a:cubicBezTo>
                  <a:cubicBezTo>
                    <a:pt x="11" y="52"/>
                    <a:pt x="12" y="51"/>
                    <a:pt x="12" y="51"/>
                  </a:cubicBezTo>
                  <a:cubicBezTo>
                    <a:pt x="12" y="50"/>
                    <a:pt x="13" y="49"/>
                    <a:pt x="13" y="47"/>
                  </a:cubicBezTo>
                  <a:cubicBezTo>
                    <a:pt x="14" y="45"/>
                    <a:pt x="15" y="44"/>
                    <a:pt x="15" y="4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9" y="34"/>
                    <a:pt x="19" y="34"/>
                    <a:pt x="19" y="34"/>
                  </a:cubicBezTo>
                  <a:lnTo>
                    <a:pt x="30" y="0"/>
                  </a:ln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54" name="Freeform 25"/>
            <p:cNvSpPr>
              <a:spLocks/>
            </p:cNvSpPr>
            <p:nvPr/>
          </p:nvSpPr>
          <p:spPr bwMode="auto">
            <a:xfrm>
              <a:off x="10083028" y="3992700"/>
              <a:ext cx="149518" cy="204341"/>
            </a:xfrm>
            <a:custGeom>
              <a:avLst/>
              <a:gdLst>
                <a:gd name="T0" fmla="*/ 8 w 45"/>
                <a:gd name="T1" fmla="*/ 40 h 61"/>
                <a:gd name="T2" fmla="*/ 10 w 45"/>
                <a:gd name="T3" fmla="*/ 48 h 61"/>
                <a:gd name="T4" fmla="*/ 23 w 45"/>
                <a:gd name="T5" fmla="*/ 54 h 61"/>
                <a:gd name="T6" fmla="*/ 30 w 45"/>
                <a:gd name="T7" fmla="*/ 53 h 61"/>
                <a:gd name="T8" fmla="*/ 37 w 45"/>
                <a:gd name="T9" fmla="*/ 44 h 61"/>
                <a:gd name="T10" fmla="*/ 34 w 45"/>
                <a:gd name="T11" fmla="*/ 37 h 61"/>
                <a:gd name="T12" fmla="*/ 25 w 45"/>
                <a:gd name="T13" fmla="*/ 34 h 61"/>
                <a:gd name="T14" fmla="*/ 18 w 45"/>
                <a:gd name="T15" fmla="*/ 32 h 61"/>
                <a:gd name="T16" fmla="*/ 7 w 45"/>
                <a:gd name="T17" fmla="*/ 29 h 61"/>
                <a:gd name="T18" fmla="*/ 2 w 45"/>
                <a:gd name="T19" fmla="*/ 18 h 61"/>
                <a:gd name="T20" fmla="*/ 7 w 45"/>
                <a:gd name="T21" fmla="*/ 5 h 61"/>
                <a:gd name="T22" fmla="*/ 22 w 45"/>
                <a:gd name="T23" fmla="*/ 0 h 61"/>
                <a:gd name="T24" fmla="*/ 37 w 45"/>
                <a:gd name="T25" fmla="*/ 5 h 61"/>
                <a:gd name="T26" fmla="*/ 43 w 45"/>
                <a:gd name="T27" fmla="*/ 19 h 61"/>
                <a:gd name="T28" fmla="*/ 36 w 45"/>
                <a:gd name="T29" fmla="*/ 19 h 61"/>
                <a:gd name="T30" fmla="*/ 33 w 45"/>
                <a:gd name="T31" fmla="*/ 12 h 61"/>
                <a:gd name="T32" fmla="*/ 22 w 45"/>
                <a:gd name="T33" fmla="*/ 7 h 61"/>
                <a:gd name="T34" fmla="*/ 12 w 45"/>
                <a:gd name="T35" fmla="*/ 10 h 61"/>
                <a:gd name="T36" fmla="*/ 10 w 45"/>
                <a:gd name="T37" fmla="*/ 17 h 61"/>
                <a:gd name="T38" fmla="*/ 13 w 45"/>
                <a:gd name="T39" fmla="*/ 23 h 61"/>
                <a:gd name="T40" fmla="*/ 23 w 45"/>
                <a:gd name="T41" fmla="*/ 26 h 61"/>
                <a:gd name="T42" fmla="*/ 31 w 45"/>
                <a:gd name="T43" fmla="*/ 28 h 61"/>
                <a:gd name="T44" fmla="*/ 39 w 45"/>
                <a:gd name="T45" fmla="*/ 31 h 61"/>
                <a:gd name="T46" fmla="*/ 45 w 45"/>
                <a:gd name="T47" fmla="*/ 43 h 61"/>
                <a:gd name="T48" fmla="*/ 38 w 45"/>
                <a:gd name="T49" fmla="*/ 56 h 61"/>
                <a:gd name="T50" fmla="*/ 22 w 45"/>
                <a:gd name="T51" fmla="*/ 61 h 61"/>
                <a:gd name="T52" fmla="*/ 6 w 45"/>
                <a:gd name="T53" fmla="*/ 55 h 61"/>
                <a:gd name="T54" fmla="*/ 0 w 45"/>
                <a:gd name="T55" fmla="*/ 40 h 61"/>
                <a:gd name="T56" fmla="*/ 8 w 45"/>
                <a:gd name="T57" fmla="*/ 4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5" h="61">
                  <a:moveTo>
                    <a:pt x="8" y="40"/>
                  </a:moveTo>
                  <a:cubicBezTo>
                    <a:pt x="8" y="44"/>
                    <a:pt x="8" y="46"/>
                    <a:pt x="10" y="48"/>
                  </a:cubicBezTo>
                  <a:cubicBezTo>
                    <a:pt x="12" y="52"/>
                    <a:pt x="17" y="54"/>
                    <a:pt x="23" y="54"/>
                  </a:cubicBezTo>
                  <a:cubicBezTo>
                    <a:pt x="26" y="54"/>
                    <a:pt x="28" y="54"/>
                    <a:pt x="30" y="53"/>
                  </a:cubicBezTo>
                  <a:cubicBezTo>
                    <a:pt x="35" y="51"/>
                    <a:pt x="37" y="48"/>
                    <a:pt x="37" y="44"/>
                  </a:cubicBezTo>
                  <a:cubicBezTo>
                    <a:pt x="37" y="41"/>
                    <a:pt x="36" y="39"/>
                    <a:pt x="34" y="37"/>
                  </a:cubicBezTo>
                  <a:cubicBezTo>
                    <a:pt x="32" y="36"/>
                    <a:pt x="29" y="35"/>
                    <a:pt x="25" y="34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3" y="31"/>
                    <a:pt x="9" y="30"/>
                    <a:pt x="7" y="29"/>
                  </a:cubicBezTo>
                  <a:cubicBezTo>
                    <a:pt x="4" y="26"/>
                    <a:pt x="2" y="23"/>
                    <a:pt x="2" y="18"/>
                  </a:cubicBezTo>
                  <a:cubicBezTo>
                    <a:pt x="2" y="13"/>
                    <a:pt x="4" y="9"/>
                    <a:pt x="7" y="5"/>
                  </a:cubicBezTo>
                  <a:cubicBezTo>
                    <a:pt x="11" y="2"/>
                    <a:pt x="16" y="0"/>
                    <a:pt x="22" y="0"/>
                  </a:cubicBezTo>
                  <a:cubicBezTo>
                    <a:pt x="28" y="0"/>
                    <a:pt x="33" y="2"/>
                    <a:pt x="37" y="5"/>
                  </a:cubicBezTo>
                  <a:cubicBezTo>
                    <a:pt x="41" y="8"/>
                    <a:pt x="43" y="12"/>
                    <a:pt x="43" y="19"/>
                  </a:cubicBezTo>
                  <a:cubicBezTo>
                    <a:pt x="36" y="19"/>
                    <a:pt x="36" y="19"/>
                    <a:pt x="36" y="19"/>
                  </a:cubicBezTo>
                  <a:cubicBezTo>
                    <a:pt x="35" y="15"/>
                    <a:pt x="35" y="13"/>
                    <a:pt x="33" y="12"/>
                  </a:cubicBezTo>
                  <a:cubicBezTo>
                    <a:pt x="31" y="9"/>
                    <a:pt x="27" y="7"/>
                    <a:pt x="22" y="7"/>
                  </a:cubicBezTo>
                  <a:cubicBezTo>
                    <a:pt x="17" y="7"/>
                    <a:pt x="14" y="8"/>
                    <a:pt x="12" y="10"/>
                  </a:cubicBezTo>
                  <a:cubicBezTo>
                    <a:pt x="10" y="12"/>
                    <a:pt x="10" y="14"/>
                    <a:pt x="10" y="17"/>
                  </a:cubicBezTo>
                  <a:cubicBezTo>
                    <a:pt x="10" y="19"/>
                    <a:pt x="11" y="21"/>
                    <a:pt x="13" y="23"/>
                  </a:cubicBezTo>
                  <a:cubicBezTo>
                    <a:pt x="14" y="24"/>
                    <a:pt x="18" y="25"/>
                    <a:pt x="23" y="26"/>
                  </a:cubicBezTo>
                  <a:cubicBezTo>
                    <a:pt x="31" y="28"/>
                    <a:pt x="31" y="28"/>
                    <a:pt x="31" y="28"/>
                  </a:cubicBezTo>
                  <a:cubicBezTo>
                    <a:pt x="34" y="29"/>
                    <a:pt x="37" y="30"/>
                    <a:pt x="39" y="31"/>
                  </a:cubicBezTo>
                  <a:cubicBezTo>
                    <a:pt x="43" y="34"/>
                    <a:pt x="45" y="38"/>
                    <a:pt x="45" y="43"/>
                  </a:cubicBezTo>
                  <a:cubicBezTo>
                    <a:pt x="45" y="49"/>
                    <a:pt x="42" y="54"/>
                    <a:pt x="38" y="56"/>
                  </a:cubicBezTo>
                  <a:cubicBezTo>
                    <a:pt x="33" y="59"/>
                    <a:pt x="28" y="61"/>
                    <a:pt x="22" y="61"/>
                  </a:cubicBezTo>
                  <a:cubicBezTo>
                    <a:pt x="15" y="61"/>
                    <a:pt x="10" y="59"/>
                    <a:pt x="6" y="55"/>
                  </a:cubicBezTo>
                  <a:cubicBezTo>
                    <a:pt x="2" y="51"/>
                    <a:pt x="0" y="47"/>
                    <a:pt x="0" y="40"/>
                  </a:cubicBezTo>
                  <a:lnTo>
                    <a:pt x="8" y="40"/>
                  </a:ln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55" name="Freeform 26"/>
            <p:cNvSpPr>
              <a:spLocks noEditPoints="1"/>
            </p:cNvSpPr>
            <p:nvPr/>
          </p:nvSpPr>
          <p:spPr bwMode="auto">
            <a:xfrm>
              <a:off x="10259126" y="4045861"/>
              <a:ext cx="126259" cy="147857"/>
            </a:xfrm>
            <a:custGeom>
              <a:avLst/>
              <a:gdLst>
                <a:gd name="T0" fmla="*/ 28 w 38"/>
                <a:gd name="T1" fmla="*/ 2 h 44"/>
                <a:gd name="T2" fmla="*/ 34 w 38"/>
                <a:gd name="T3" fmla="*/ 8 h 44"/>
                <a:gd name="T4" fmla="*/ 37 w 38"/>
                <a:gd name="T5" fmla="*/ 15 h 44"/>
                <a:gd name="T6" fmla="*/ 38 w 38"/>
                <a:gd name="T7" fmla="*/ 24 h 44"/>
                <a:gd name="T8" fmla="*/ 8 w 38"/>
                <a:gd name="T9" fmla="*/ 24 h 44"/>
                <a:gd name="T10" fmla="*/ 10 w 38"/>
                <a:gd name="T11" fmla="*/ 34 h 44"/>
                <a:gd name="T12" fmla="*/ 19 w 38"/>
                <a:gd name="T13" fmla="*/ 38 h 44"/>
                <a:gd name="T14" fmla="*/ 28 w 38"/>
                <a:gd name="T15" fmla="*/ 35 h 44"/>
                <a:gd name="T16" fmla="*/ 30 w 38"/>
                <a:gd name="T17" fmla="*/ 30 h 44"/>
                <a:gd name="T18" fmla="*/ 37 w 38"/>
                <a:gd name="T19" fmla="*/ 30 h 44"/>
                <a:gd name="T20" fmla="*/ 35 w 38"/>
                <a:gd name="T21" fmla="*/ 35 h 44"/>
                <a:gd name="T22" fmla="*/ 32 w 38"/>
                <a:gd name="T23" fmla="*/ 39 h 44"/>
                <a:gd name="T24" fmla="*/ 24 w 38"/>
                <a:gd name="T25" fmla="*/ 44 h 44"/>
                <a:gd name="T26" fmla="*/ 18 w 38"/>
                <a:gd name="T27" fmla="*/ 44 h 44"/>
                <a:gd name="T28" fmla="*/ 5 w 38"/>
                <a:gd name="T29" fmla="*/ 39 h 44"/>
                <a:gd name="T30" fmla="*/ 0 w 38"/>
                <a:gd name="T31" fmla="*/ 23 h 44"/>
                <a:gd name="T32" fmla="*/ 5 w 38"/>
                <a:gd name="T33" fmla="*/ 7 h 44"/>
                <a:gd name="T34" fmla="*/ 20 w 38"/>
                <a:gd name="T35" fmla="*/ 0 h 44"/>
                <a:gd name="T36" fmla="*/ 28 w 38"/>
                <a:gd name="T37" fmla="*/ 2 h 44"/>
                <a:gd name="T38" fmla="*/ 31 w 38"/>
                <a:gd name="T39" fmla="*/ 19 h 44"/>
                <a:gd name="T40" fmla="*/ 29 w 38"/>
                <a:gd name="T41" fmla="*/ 11 h 44"/>
                <a:gd name="T42" fmla="*/ 19 w 38"/>
                <a:gd name="T43" fmla="*/ 6 h 44"/>
                <a:gd name="T44" fmla="*/ 11 w 38"/>
                <a:gd name="T45" fmla="*/ 10 h 44"/>
                <a:gd name="T46" fmla="*/ 8 w 38"/>
                <a:gd name="T47" fmla="*/ 19 h 44"/>
                <a:gd name="T48" fmla="*/ 31 w 38"/>
                <a:gd name="T49" fmla="*/ 19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8" h="44">
                  <a:moveTo>
                    <a:pt x="28" y="2"/>
                  </a:moveTo>
                  <a:cubicBezTo>
                    <a:pt x="31" y="4"/>
                    <a:pt x="33" y="6"/>
                    <a:pt x="34" y="8"/>
                  </a:cubicBezTo>
                  <a:cubicBezTo>
                    <a:pt x="36" y="10"/>
                    <a:pt x="37" y="12"/>
                    <a:pt x="37" y="15"/>
                  </a:cubicBezTo>
                  <a:cubicBezTo>
                    <a:pt x="38" y="17"/>
                    <a:pt x="38" y="20"/>
                    <a:pt x="38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9"/>
                    <a:pt x="9" y="32"/>
                    <a:pt x="10" y="34"/>
                  </a:cubicBezTo>
                  <a:cubicBezTo>
                    <a:pt x="12" y="37"/>
                    <a:pt x="15" y="38"/>
                    <a:pt x="19" y="38"/>
                  </a:cubicBezTo>
                  <a:cubicBezTo>
                    <a:pt x="23" y="38"/>
                    <a:pt x="26" y="37"/>
                    <a:pt x="28" y="35"/>
                  </a:cubicBezTo>
                  <a:cubicBezTo>
                    <a:pt x="29" y="33"/>
                    <a:pt x="30" y="32"/>
                    <a:pt x="30" y="30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7" y="31"/>
                    <a:pt x="36" y="33"/>
                    <a:pt x="35" y="35"/>
                  </a:cubicBezTo>
                  <a:cubicBezTo>
                    <a:pt x="34" y="37"/>
                    <a:pt x="33" y="38"/>
                    <a:pt x="32" y="39"/>
                  </a:cubicBezTo>
                  <a:cubicBezTo>
                    <a:pt x="30" y="42"/>
                    <a:pt x="27" y="43"/>
                    <a:pt x="24" y="44"/>
                  </a:cubicBezTo>
                  <a:cubicBezTo>
                    <a:pt x="22" y="44"/>
                    <a:pt x="21" y="44"/>
                    <a:pt x="18" y="44"/>
                  </a:cubicBezTo>
                  <a:cubicBezTo>
                    <a:pt x="13" y="44"/>
                    <a:pt x="9" y="42"/>
                    <a:pt x="5" y="39"/>
                  </a:cubicBezTo>
                  <a:cubicBezTo>
                    <a:pt x="2" y="35"/>
                    <a:pt x="0" y="30"/>
                    <a:pt x="0" y="23"/>
                  </a:cubicBezTo>
                  <a:cubicBezTo>
                    <a:pt x="0" y="16"/>
                    <a:pt x="2" y="11"/>
                    <a:pt x="5" y="7"/>
                  </a:cubicBezTo>
                  <a:cubicBezTo>
                    <a:pt x="9" y="2"/>
                    <a:pt x="14" y="0"/>
                    <a:pt x="20" y="0"/>
                  </a:cubicBezTo>
                  <a:cubicBezTo>
                    <a:pt x="22" y="0"/>
                    <a:pt x="25" y="1"/>
                    <a:pt x="28" y="2"/>
                  </a:cubicBezTo>
                  <a:moveTo>
                    <a:pt x="31" y="19"/>
                  </a:moveTo>
                  <a:cubicBezTo>
                    <a:pt x="30" y="16"/>
                    <a:pt x="30" y="13"/>
                    <a:pt x="29" y="11"/>
                  </a:cubicBezTo>
                  <a:cubicBezTo>
                    <a:pt x="27" y="8"/>
                    <a:pt x="24" y="6"/>
                    <a:pt x="19" y="6"/>
                  </a:cubicBezTo>
                  <a:cubicBezTo>
                    <a:pt x="16" y="6"/>
                    <a:pt x="13" y="8"/>
                    <a:pt x="11" y="10"/>
                  </a:cubicBezTo>
                  <a:cubicBezTo>
                    <a:pt x="9" y="12"/>
                    <a:pt x="8" y="15"/>
                    <a:pt x="8" y="19"/>
                  </a:cubicBezTo>
                  <a:lnTo>
                    <a:pt x="31" y="19"/>
                  </a:ln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56" name="Freeform 27"/>
            <p:cNvSpPr>
              <a:spLocks/>
            </p:cNvSpPr>
            <p:nvPr/>
          </p:nvSpPr>
          <p:spPr bwMode="auto">
            <a:xfrm>
              <a:off x="10418612" y="4045861"/>
              <a:ext cx="66452" cy="144534"/>
            </a:xfrm>
            <a:custGeom>
              <a:avLst/>
              <a:gdLst>
                <a:gd name="T0" fmla="*/ 0 w 20"/>
                <a:gd name="T1" fmla="*/ 1 h 43"/>
                <a:gd name="T2" fmla="*/ 6 w 20"/>
                <a:gd name="T3" fmla="*/ 1 h 43"/>
                <a:gd name="T4" fmla="*/ 6 w 20"/>
                <a:gd name="T5" fmla="*/ 8 h 43"/>
                <a:gd name="T6" fmla="*/ 10 w 20"/>
                <a:gd name="T7" fmla="*/ 3 h 43"/>
                <a:gd name="T8" fmla="*/ 18 w 20"/>
                <a:gd name="T9" fmla="*/ 0 h 43"/>
                <a:gd name="T10" fmla="*/ 18 w 20"/>
                <a:gd name="T11" fmla="*/ 0 h 43"/>
                <a:gd name="T12" fmla="*/ 20 w 20"/>
                <a:gd name="T13" fmla="*/ 1 h 43"/>
                <a:gd name="T14" fmla="*/ 20 w 20"/>
                <a:gd name="T15" fmla="*/ 8 h 43"/>
                <a:gd name="T16" fmla="*/ 19 w 20"/>
                <a:gd name="T17" fmla="*/ 8 h 43"/>
                <a:gd name="T18" fmla="*/ 18 w 20"/>
                <a:gd name="T19" fmla="*/ 8 h 43"/>
                <a:gd name="T20" fmla="*/ 9 w 20"/>
                <a:gd name="T21" fmla="*/ 11 h 43"/>
                <a:gd name="T22" fmla="*/ 7 w 20"/>
                <a:gd name="T23" fmla="*/ 19 h 43"/>
                <a:gd name="T24" fmla="*/ 7 w 20"/>
                <a:gd name="T25" fmla="*/ 43 h 43"/>
                <a:gd name="T26" fmla="*/ 0 w 20"/>
                <a:gd name="T27" fmla="*/ 43 h 43"/>
                <a:gd name="T28" fmla="*/ 0 w 20"/>
                <a:gd name="T29" fmla="*/ 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0" h="43">
                  <a:moveTo>
                    <a:pt x="0" y="1"/>
                  </a:moveTo>
                  <a:cubicBezTo>
                    <a:pt x="6" y="1"/>
                    <a:pt x="6" y="1"/>
                    <a:pt x="6" y="1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7" y="7"/>
                    <a:pt x="8" y="5"/>
                    <a:pt x="10" y="3"/>
                  </a:cubicBezTo>
                  <a:cubicBezTo>
                    <a:pt x="12" y="1"/>
                    <a:pt x="15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20" y="1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4" y="8"/>
                    <a:pt x="11" y="9"/>
                    <a:pt x="9" y="11"/>
                  </a:cubicBezTo>
                  <a:cubicBezTo>
                    <a:pt x="8" y="13"/>
                    <a:pt x="7" y="16"/>
                    <a:pt x="7" y="19"/>
                  </a:cubicBezTo>
                  <a:cubicBezTo>
                    <a:pt x="7" y="43"/>
                    <a:pt x="7" y="43"/>
                    <a:pt x="7" y="43"/>
                  </a:cubicBezTo>
                  <a:cubicBezTo>
                    <a:pt x="0" y="43"/>
                    <a:pt x="0" y="43"/>
                    <a:pt x="0" y="43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57" name="Freeform 28"/>
            <p:cNvSpPr>
              <a:spLocks/>
            </p:cNvSpPr>
            <p:nvPr/>
          </p:nvSpPr>
          <p:spPr bwMode="auto">
            <a:xfrm>
              <a:off x="10491709" y="4049184"/>
              <a:ext cx="126259" cy="141212"/>
            </a:xfrm>
            <a:custGeom>
              <a:avLst/>
              <a:gdLst>
                <a:gd name="T0" fmla="*/ 16 w 76"/>
                <a:gd name="T1" fmla="*/ 0 h 85"/>
                <a:gd name="T2" fmla="*/ 38 w 76"/>
                <a:gd name="T3" fmla="*/ 69 h 85"/>
                <a:gd name="T4" fmla="*/ 62 w 76"/>
                <a:gd name="T5" fmla="*/ 0 h 85"/>
                <a:gd name="T6" fmla="*/ 76 w 76"/>
                <a:gd name="T7" fmla="*/ 0 h 85"/>
                <a:gd name="T8" fmla="*/ 46 w 76"/>
                <a:gd name="T9" fmla="*/ 85 h 85"/>
                <a:gd name="T10" fmla="*/ 30 w 76"/>
                <a:gd name="T11" fmla="*/ 85 h 85"/>
                <a:gd name="T12" fmla="*/ 0 w 76"/>
                <a:gd name="T13" fmla="*/ 0 h 85"/>
                <a:gd name="T14" fmla="*/ 16 w 76"/>
                <a:gd name="T1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6" h="85">
                  <a:moveTo>
                    <a:pt x="16" y="0"/>
                  </a:moveTo>
                  <a:lnTo>
                    <a:pt x="38" y="69"/>
                  </a:lnTo>
                  <a:lnTo>
                    <a:pt x="62" y="0"/>
                  </a:lnTo>
                  <a:lnTo>
                    <a:pt x="76" y="0"/>
                  </a:lnTo>
                  <a:lnTo>
                    <a:pt x="46" y="85"/>
                  </a:lnTo>
                  <a:lnTo>
                    <a:pt x="30" y="85"/>
                  </a:lnTo>
                  <a:lnTo>
                    <a:pt x="0" y="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58" name="Freeform 29"/>
            <p:cNvSpPr>
              <a:spLocks noEditPoints="1"/>
            </p:cNvSpPr>
            <p:nvPr/>
          </p:nvSpPr>
          <p:spPr bwMode="auto">
            <a:xfrm>
              <a:off x="10641227" y="3999345"/>
              <a:ext cx="23258" cy="191051"/>
            </a:xfrm>
            <a:custGeom>
              <a:avLst/>
              <a:gdLst>
                <a:gd name="T0" fmla="*/ 0 w 14"/>
                <a:gd name="T1" fmla="*/ 0 h 115"/>
                <a:gd name="T2" fmla="*/ 14 w 14"/>
                <a:gd name="T3" fmla="*/ 0 h 115"/>
                <a:gd name="T4" fmla="*/ 14 w 14"/>
                <a:gd name="T5" fmla="*/ 16 h 115"/>
                <a:gd name="T6" fmla="*/ 0 w 14"/>
                <a:gd name="T7" fmla="*/ 16 h 115"/>
                <a:gd name="T8" fmla="*/ 0 w 14"/>
                <a:gd name="T9" fmla="*/ 0 h 115"/>
                <a:gd name="T10" fmla="*/ 0 w 14"/>
                <a:gd name="T11" fmla="*/ 30 h 115"/>
                <a:gd name="T12" fmla="*/ 14 w 14"/>
                <a:gd name="T13" fmla="*/ 30 h 115"/>
                <a:gd name="T14" fmla="*/ 14 w 14"/>
                <a:gd name="T15" fmla="*/ 115 h 115"/>
                <a:gd name="T16" fmla="*/ 0 w 14"/>
                <a:gd name="T17" fmla="*/ 115 h 115"/>
                <a:gd name="T18" fmla="*/ 0 w 14"/>
                <a:gd name="T19" fmla="*/ 3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" h="115">
                  <a:moveTo>
                    <a:pt x="0" y="0"/>
                  </a:moveTo>
                  <a:lnTo>
                    <a:pt x="14" y="0"/>
                  </a:lnTo>
                  <a:lnTo>
                    <a:pt x="14" y="16"/>
                  </a:lnTo>
                  <a:lnTo>
                    <a:pt x="0" y="16"/>
                  </a:lnTo>
                  <a:lnTo>
                    <a:pt x="0" y="0"/>
                  </a:lnTo>
                  <a:close/>
                  <a:moveTo>
                    <a:pt x="0" y="30"/>
                  </a:moveTo>
                  <a:lnTo>
                    <a:pt x="14" y="30"/>
                  </a:lnTo>
                  <a:lnTo>
                    <a:pt x="14" y="115"/>
                  </a:lnTo>
                  <a:lnTo>
                    <a:pt x="0" y="115"/>
                  </a:lnTo>
                  <a:lnTo>
                    <a:pt x="0" y="30"/>
                  </a:ln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59" name="Freeform 30"/>
            <p:cNvSpPr>
              <a:spLocks/>
            </p:cNvSpPr>
            <p:nvPr/>
          </p:nvSpPr>
          <p:spPr bwMode="auto">
            <a:xfrm>
              <a:off x="10694389" y="4045861"/>
              <a:ext cx="117953" cy="147857"/>
            </a:xfrm>
            <a:custGeom>
              <a:avLst/>
              <a:gdLst>
                <a:gd name="T0" fmla="*/ 30 w 35"/>
                <a:gd name="T1" fmla="*/ 3 h 44"/>
                <a:gd name="T2" fmla="*/ 35 w 35"/>
                <a:gd name="T3" fmla="*/ 15 h 44"/>
                <a:gd name="T4" fmla="*/ 29 w 35"/>
                <a:gd name="T5" fmla="*/ 15 h 44"/>
                <a:gd name="T6" fmla="*/ 26 w 35"/>
                <a:gd name="T7" fmla="*/ 9 h 44"/>
                <a:gd name="T8" fmla="*/ 19 w 35"/>
                <a:gd name="T9" fmla="*/ 6 h 44"/>
                <a:gd name="T10" fmla="*/ 9 w 35"/>
                <a:gd name="T11" fmla="*/ 13 h 44"/>
                <a:gd name="T12" fmla="*/ 7 w 35"/>
                <a:gd name="T13" fmla="*/ 23 h 44"/>
                <a:gd name="T14" fmla="*/ 10 w 35"/>
                <a:gd name="T15" fmla="*/ 34 h 44"/>
                <a:gd name="T16" fmla="*/ 18 w 35"/>
                <a:gd name="T17" fmla="*/ 38 h 44"/>
                <a:gd name="T18" fmla="*/ 25 w 35"/>
                <a:gd name="T19" fmla="*/ 35 h 44"/>
                <a:gd name="T20" fmla="*/ 29 w 35"/>
                <a:gd name="T21" fmla="*/ 28 h 44"/>
                <a:gd name="T22" fmla="*/ 35 w 35"/>
                <a:gd name="T23" fmla="*/ 28 h 44"/>
                <a:gd name="T24" fmla="*/ 30 w 35"/>
                <a:gd name="T25" fmla="*/ 40 h 44"/>
                <a:gd name="T26" fmla="*/ 18 w 35"/>
                <a:gd name="T27" fmla="*/ 44 h 44"/>
                <a:gd name="T28" fmla="*/ 5 w 35"/>
                <a:gd name="T29" fmla="*/ 38 h 44"/>
                <a:gd name="T30" fmla="*/ 0 w 35"/>
                <a:gd name="T31" fmla="*/ 23 h 44"/>
                <a:gd name="T32" fmla="*/ 5 w 35"/>
                <a:gd name="T33" fmla="*/ 6 h 44"/>
                <a:gd name="T34" fmla="*/ 19 w 35"/>
                <a:gd name="T35" fmla="*/ 0 h 44"/>
                <a:gd name="T36" fmla="*/ 30 w 35"/>
                <a:gd name="T37" fmla="*/ 3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5" h="44">
                  <a:moveTo>
                    <a:pt x="30" y="3"/>
                  </a:moveTo>
                  <a:cubicBezTo>
                    <a:pt x="33" y="6"/>
                    <a:pt x="35" y="10"/>
                    <a:pt x="35" y="15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8" y="13"/>
                    <a:pt x="27" y="11"/>
                    <a:pt x="26" y="9"/>
                  </a:cubicBezTo>
                  <a:cubicBezTo>
                    <a:pt x="24" y="7"/>
                    <a:pt x="22" y="6"/>
                    <a:pt x="19" y="6"/>
                  </a:cubicBezTo>
                  <a:cubicBezTo>
                    <a:pt x="14" y="6"/>
                    <a:pt x="11" y="8"/>
                    <a:pt x="9" y="13"/>
                  </a:cubicBezTo>
                  <a:cubicBezTo>
                    <a:pt x="8" y="16"/>
                    <a:pt x="7" y="19"/>
                    <a:pt x="7" y="23"/>
                  </a:cubicBezTo>
                  <a:cubicBezTo>
                    <a:pt x="7" y="27"/>
                    <a:pt x="8" y="31"/>
                    <a:pt x="10" y="34"/>
                  </a:cubicBezTo>
                  <a:cubicBezTo>
                    <a:pt x="12" y="37"/>
                    <a:pt x="14" y="38"/>
                    <a:pt x="18" y="38"/>
                  </a:cubicBezTo>
                  <a:cubicBezTo>
                    <a:pt x="21" y="38"/>
                    <a:pt x="23" y="37"/>
                    <a:pt x="25" y="35"/>
                  </a:cubicBezTo>
                  <a:cubicBezTo>
                    <a:pt x="27" y="34"/>
                    <a:pt x="28" y="31"/>
                    <a:pt x="29" y="28"/>
                  </a:cubicBezTo>
                  <a:cubicBezTo>
                    <a:pt x="35" y="28"/>
                    <a:pt x="35" y="28"/>
                    <a:pt x="35" y="28"/>
                  </a:cubicBezTo>
                  <a:cubicBezTo>
                    <a:pt x="35" y="34"/>
                    <a:pt x="33" y="38"/>
                    <a:pt x="30" y="40"/>
                  </a:cubicBezTo>
                  <a:cubicBezTo>
                    <a:pt x="27" y="43"/>
                    <a:pt x="23" y="44"/>
                    <a:pt x="18" y="44"/>
                  </a:cubicBezTo>
                  <a:cubicBezTo>
                    <a:pt x="12" y="44"/>
                    <a:pt x="8" y="42"/>
                    <a:pt x="5" y="38"/>
                  </a:cubicBezTo>
                  <a:cubicBezTo>
                    <a:pt x="1" y="34"/>
                    <a:pt x="0" y="29"/>
                    <a:pt x="0" y="23"/>
                  </a:cubicBezTo>
                  <a:cubicBezTo>
                    <a:pt x="0" y="16"/>
                    <a:pt x="2" y="10"/>
                    <a:pt x="5" y="6"/>
                  </a:cubicBezTo>
                  <a:cubicBezTo>
                    <a:pt x="9" y="2"/>
                    <a:pt x="13" y="0"/>
                    <a:pt x="19" y="0"/>
                  </a:cubicBezTo>
                  <a:cubicBezTo>
                    <a:pt x="23" y="0"/>
                    <a:pt x="27" y="1"/>
                    <a:pt x="30" y="3"/>
                  </a:cubicBezTo>
                </a:path>
              </a:pathLst>
            </a:custGeom>
            <a:solidFill>
              <a:srgbClr val="A8A8A8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60" name="Freeform 31"/>
            <p:cNvSpPr>
              <a:spLocks noEditPoints="1"/>
            </p:cNvSpPr>
            <p:nvPr/>
          </p:nvSpPr>
          <p:spPr bwMode="auto">
            <a:xfrm>
              <a:off x="10832278" y="4045861"/>
              <a:ext cx="126259" cy="147857"/>
            </a:xfrm>
            <a:custGeom>
              <a:avLst/>
              <a:gdLst>
                <a:gd name="T0" fmla="*/ 28 w 38"/>
                <a:gd name="T1" fmla="*/ 2 h 44"/>
                <a:gd name="T2" fmla="*/ 34 w 38"/>
                <a:gd name="T3" fmla="*/ 8 h 44"/>
                <a:gd name="T4" fmla="*/ 37 w 38"/>
                <a:gd name="T5" fmla="*/ 15 h 44"/>
                <a:gd name="T6" fmla="*/ 38 w 38"/>
                <a:gd name="T7" fmla="*/ 24 h 44"/>
                <a:gd name="T8" fmla="*/ 7 w 38"/>
                <a:gd name="T9" fmla="*/ 24 h 44"/>
                <a:gd name="T10" fmla="*/ 10 w 38"/>
                <a:gd name="T11" fmla="*/ 34 h 44"/>
                <a:gd name="T12" fmla="*/ 19 w 38"/>
                <a:gd name="T13" fmla="*/ 38 h 44"/>
                <a:gd name="T14" fmla="*/ 28 w 38"/>
                <a:gd name="T15" fmla="*/ 35 h 44"/>
                <a:gd name="T16" fmla="*/ 30 w 38"/>
                <a:gd name="T17" fmla="*/ 30 h 44"/>
                <a:gd name="T18" fmla="*/ 37 w 38"/>
                <a:gd name="T19" fmla="*/ 30 h 44"/>
                <a:gd name="T20" fmla="*/ 35 w 38"/>
                <a:gd name="T21" fmla="*/ 35 h 44"/>
                <a:gd name="T22" fmla="*/ 32 w 38"/>
                <a:gd name="T23" fmla="*/ 39 h 44"/>
                <a:gd name="T24" fmla="*/ 24 w 38"/>
                <a:gd name="T25" fmla="*/ 44 h 44"/>
                <a:gd name="T26" fmla="*/ 18 w 38"/>
                <a:gd name="T27" fmla="*/ 44 h 44"/>
                <a:gd name="T28" fmla="*/ 5 w 38"/>
                <a:gd name="T29" fmla="*/ 39 h 44"/>
                <a:gd name="T30" fmla="*/ 0 w 38"/>
                <a:gd name="T31" fmla="*/ 23 h 44"/>
                <a:gd name="T32" fmla="*/ 5 w 38"/>
                <a:gd name="T33" fmla="*/ 7 h 44"/>
                <a:gd name="T34" fmla="*/ 19 w 38"/>
                <a:gd name="T35" fmla="*/ 0 h 44"/>
                <a:gd name="T36" fmla="*/ 28 w 38"/>
                <a:gd name="T37" fmla="*/ 2 h 44"/>
                <a:gd name="T38" fmla="*/ 30 w 38"/>
                <a:gd name="T39" fmla="*/ 19 h 44"/>
                <a:gd name="T40" fmla="*/ 28 w 38"/>
                <a:gd name="T41" fmla="*/ 11 h 44"/>
                <a:gd name="T42" fmla="*/ 19 w 38"/>
                <a:gd name="T43" fmla="*/ 6 h 44"/>
                <a:gd name="T44" fmla="*/ 11 w 38"/>
                <a:gd name="T45" fmla="*/ 10 h 44"/>
                <a:gd name="T46" fmla="*/ 8 w 38"/>
                <a:gd name="T47" fmla="*/ 19 h 44"/>
                <a:gd name="T48" fmla="*/ 30 w 38"/>
                <a:gd name="T49" fmla="*/ 19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8" h="44">
                  <a:moveTo>
                    <a:pt x="28" y="2"/>
                  </a:moveTo>
                  <a:cubicBezTo>
                    <a:pt x="31" y="4"/>
                    <a:pt x="33" y="6"/>
                    <a:pt x="34" y="8"/>
                  </a:cubicBezTo>
                  <a:cubicBezTo>
                    <a:pt x="36" y="10"/>
                    <a:pt x="37" y="12"/>
                    <a:pt x="37" y="15"/>
                  </a:cubicBezTo>
                  <a:cubicBezTo>
                    <a:pt x="37" y="17"/>
                    <a:pt x="38" y="20"/>
                    <a:pt x="38" y="24"/>
                  </a:cubicBezTo>
                  <a:cubicBezTo>
                    <a:pt x="7" y="24"/>
                    <a:pt x="7" y="24"/>
                    <a:pt x="7" y="24"/>
                  </a:cubicBezTo>
                  <a:cubicBezTo>
                    <a:pt x="7" y="29"/>
                    <a:pt x="8" y="32"/>
                    <a:pt x="10" y="34"/>
                  </a:cubicBezTo>
                  <a:cubicBezTo>
                    <a:pt x="12" y="37"/>
                    <a:pt x="15" y="38"/>
                    <a:pt x="19" y="38"/>
                  </a:cubicBezTo>
                  <a:cubicBezTo>
                    <a:pt x="23" y="38"/>
                    <a:pt x="25" y="37"/>
                    <a:pt x="28" y="35"/>
                  </a:cubicBezTo>
                  <a:cubicBezTo>
                    <a:pt x="29" y="33"/>
                    <a:pt x="30" y="32"/>
                    <a:pt x="30" y="30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7" y="31"/>
                    <a:pt x="36" y="33"/>
                    <a:pt x="35" y="35"/>
                  </a:cubicBezTo>
                  <a:cubicBezTo>
                    <a:pt x="34" y="37"/>
                    <a:pt x="33" y="38"/>
                    <a:pt x="32" y="39"/>
                  </a:cubicBezTo>
                  <a:cubicBezTo>
                    <a:pt x="30" y="42"/>
                    <a:pt x="27" y="43"/>
                    <a:pt x="24" y="44"/>
                  </a:cubicBezTo>
                  <a:cubicBezTo>
                    <a:pt x="22" y="44"/>
                    <a:pt x="20" y="44"/>
                    <a:pt x="18" y="44"/>
                  </a:cubicBezTo>
                  <a:cubicBezTo>
                    <a:pt x="13" y="44"/>
                    <a:pt x="9" y="42"/>
                    <a:pt x="5" y="39"/>
                  </a:cubicBezTo>
                  <a:cubicBezTo>
                    <a:pt x="2" y="35"/>
                    <a:pt x="0" y="30"/>
                    <a:pt x="0" y="23"/>
                  </a:cubicBezTo>
                  <a:cubicBezTo>
                    <a:pt x="0" y="16"/>
                    <a:pt x="2" y="11"/>
                    <a:pt x="5" y="7"/>
                  </a:cubicBezTo>
                  <a:cubicBezTo>
                    <a:pt x="9" y="2"/>
                    <a:pt x="14" y="0"/>
                    <a:pt x="19" y="0"/>
                  </a:cubicBezTo>
                  <a:cubicBezTo>
                    <a:pt x="22" y="0"/>
                    <a:pt x="25" y="1"/>
                    <a:pt x="28" y="2"/>
                  </a:cubicBezTo>
                  <a:moveTo>
                    <a:pt x="30" y="19"/>
                  </a:moveTo>
                  <a:cubicBezTo>
                    <a:pt x="30" y="16"/>
                    <a:pt x="29" y="13"/>
                    <a:pt x="28" y="11"/>
                  </a:cubicBezTo>
                  <a:cubicBezTo>
                    <a:pt x="27" y="8"/>
                    <a:pt x="23" y="6"/>
                    <a:pt x="19" y="6"/>
                  </a:cubicBezTo>
                  <a:cubicBezTo>
                    <a:pt x="16" y="6"/>
                    <a:pt x="13" y="8"/>
                    <a:pt x="11" y="10"/>
                  </a:cubicBezTo>
                  <a:cubicBezTo>
                    <a:pt x="9" y="12"/>
                    <a:pt x="8" y="15"/>
                    <a:pt x="8" y="19"/>
                  </a:cubicBezTo>
                  <a:lnTo>
                    <a:pt x="30" y="19"/>
                  </a:ln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61" name="Freeform 32"/>
            <p:cNvSpPr>
              <a:spLocks/>
            </p:cNvSpPr>
            <p:nvPr/>
          </p:nvSpPr>
          <p:spPr bwMode="auto">
            <a:xfrm>
              <a:off x="10981795" y="4045861"/>
              <a:ext cx="112969" cy="147857"/>
            </a:xfrm>
            <a:custGeom>
              <a:avLst/>
              <a:gdLst>
                <a:gd name="T0" fmla="*/ 6 w 34"/>
                <a:gd name="T1" fmla="*/ 30 h 44"/>
                <a:gd name="T2" fmla="*/ 8 w 34"/>
                <a:gd name="T3" fmla="*/ 35 h 44"/>
                <a:gd name="T4" fmla="*/ 18 w 34"/>
                <a:gd name="T5" fmla="*/ 39 h 44"/>
                <a:gd name="T6" fmla="*/ 24 w 34"/>
                <a:gd name="T7" fmla="*/ 37 h 44"/>
                <a:gd name="T8" fmla="*/ 28 w 34"/>
                <a:gd name="T9" fmla="*/ 32 h 44"/>
                <a:gd name="T10" fmla="*/ 25 w 34"/>
                <a:gd name="T11" fmla="*/ 28 h 44"/>
                <a:gd name="T12" fmla="*/ 19 w 34"/>
                <a:gd name="T13" fmla="*/ 26 h 44"/>
                <a:gd name="T14" fmla="*/ 13 w 34"/>
                <a:gd name="T15" fmla="*/ 24 h 44"/>
                <a:gd name="T16" fmla="*/ 5 w 34"/>
                <a:gd name="T17" fmla="*/ 21 h 44"/>
                <a:gd name="T18" fmla="*/ 1 w 34"/>
                <a:gd name="T19" fmla="*/ 13 h 44"/>
                <a:gd name="T20" fmla="*/ 5 w 34"/>
                <a:gd name="T21" fmla="*/ 4 h 44"/>
                <a:gd name="T22" fmla="*/ 17 w 34"/>
                <a:gd name="T23" fmla="*/ 0 h 44"/>
                <a:gd name="T24" fmla="*/ 30 w 34"/>
                <a:gd name="T25" fmla="*/ 6 h 44"/>
                <a:gd name="T26" fmla="*/ 33 w 34"/>
                <a:gd name="T27" fmla="*/ 13 h 44"/>
                <a:gd name="T28" fmla="*/ 26 w 34"/>
                <a:gd name="T29" fmla="*/ 13 h 44"/>
                <a:gd name="T30" fmla="*/ 25 w 34"/>
                <a:gd name="T31" fmla="*/ 9 h 44"/>
                <a:gd name="T32" fmla="*/ 16 w 34"/>
                <a:gd name="T33" fmla="*/ 6 h 44"/>
                <a:gd name="T34" fmla="*/ 10 w 34"/>
                <a:gd name="T35" fmla="*/ 8 h 44"/>
                <a:gd name="T36" fmla="*/ 8 w 34"/>
                <a:gd name="T37" fmla="*/ 12 h 44"/>
                <a:gd name="T38" fmla="*/ 11 w 34"/>
                <a:gd name="T39" fmla="*/ 16 h 44"/>
                <a:gd name="T40" fmla="*/ 15 w 34"/>
                <a:gd name="T41" fmla="*/ 18 h 44"/>
                <a:gd name="T42" fmla="*/ 20 w 34"/>
                <a:gd name="T43" fmla="*/ 19 h 44"/>
                <a:gd name="T44" fmla="*/ 30 w 34"/>
                <a:gd name="T45" fmla="*/ 22 h 44"/>
                <a:gd name="T46" fmla="*/ 34 w 34"/>
                <a:gd name="T47" fmla="*/ 31 h 44"/>
                <a:gd name="T48" fmla="*/ 30 w 34"/>
                <a:gd name="T49" fmla="*/ 40 h 44"/>
                <a:gd name="T50" fmla="*/ 17 w 34"/>
                <a:gd name="T51" fmla="*/ 44 h 44"/>
                <a:gd name="T52" fmla="*/ 4 w 34"/>
                <a:gd name="T53" fmla="*/ 40 h 44"/>
                <a:gd name="T54" fmla="*/ 0 w 34"/>
                <a:gd name="T55" fmla="*/ 30 h 44"/>
                <a:gd name="T56" fmla="*/ 6 w 34"/>
                <a:gd name="T57" fmla="*/ 3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4" h="44">
                  <a:moveTo>
                    <a:pt x="6" y="30"/>
                  </a:moveTo>
                  <a:cubicBezTo>
                    <a:pt x="7" y="32"/>
                    <a:pt x="7" y="34"/>
                    <a:pt x="8" y="35"/>
                  </a:cubicBezTo>
                  <a:cubicBezTo>
                    <a:pt x="10" y="37"/>
                    <a:pt x="13" y="39"/>
                    <a:pt x="18" y="39"/>
                  </a:cubicBezTo>
                  <a:cubicBezTo>
                    <a:pt x="20" y="39"/>
                    <a:pt x="22" y="38"/>
                    <a:pt x="24" y="37"/>
                  </a:cubicBezTo>
                  <a:cubicBezTo>
                    <a:pt x="27" y="36"/>
                    <a:pt x="28" y="34"/>
                    <a:pt x="28" y="32"/>
                  </a:cubicBezTo>
                  <a:cubicBezTo>
                    <a:pt x="28" y="30"/>
                    <a:pt x="27" y="28"/>
                    <a:pt x="25" y="28"/>
                  </a:cubicBezTo>
                  <a:cubicBezTo>
                    <a:pt x="24" y="27"/>
                    <a:pt x="22" y="26"/>
                    <a:pt x="19" y="26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0" y="23"/>
                    <a:pt x="7" y="22"/>
                    <a:pt x="5" y="21"/>
                  </a:cubicBezTo>
                  <a:cubicBezTo>
                    <a:pt x="2" y="19"/>
                    <a:pt x="1" y="17"/>
                    <a:pt x="1" y="13"/>
                  </a:cubicBezTo>
                  <a:cubicBezTo>
                    <a:pt x="1" y="9"/>
                    <a:pt x="2" y="6"/>
                    <a:pt x="5" y="4"/>
                  </a:cubicBezTo>
                  <a:cubicBezTo>
                    <a:pt x="8" y="1"/>
                    <a:pt x="12" y="0"/>
                    <a:pt x="17" y="0"/>
                  </a:cubicBezTo>
                  <a:cubicBezTo>
                    <a:pt x="23" y="0"/>
                    <a:pt x="28" y="2"/>
                    <a:pt x="30" y="6"/>
                  </a:cubicBezTo>
                  <a:cubicBezTo>
                    <a:pt x="32" y="8"/>
                    <a:pt x="33" y="11"/>
                    <a:pt x="33" y="13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6" y="12"/>
                    <a:pt x="26" y="10"/>
                    <a:pt x="25" y="9"/>
                  </a:cubicBezTo>
                  <a:cubicBezTo>
                    <a:pt x="23" y="7"/>
                    <a:pt x="20" y="6"/>
                    <a:pt x="16" y="6"/>
                  </a:cubicBezTo>
                  <a:cubicBezTo>
                    <a:pt x="13" y="6"/>
                    <a:pt x="11" y="7"/>
                    <a:pt x="10" y="8"/>
                  </a:cubicBezTo>
                  <a:cubicBezTo>
                    <a:pt x="9" y="9"/>
                    <a:pt x="8" y="10"/>
                    <a:pt x="8" y="12"/>
                  </a:cubicBezTo>
                  <a:cubicBezTo>
                    <a:pt x="8" y="13"/>
                    <a:pt x="9" y="15"/>
                    <a:pt x="11" y="16"/>
                  </a:cubicBezTo>
                  <a:cubicBezTo>
                    <a:pt x="12" y="17"/>
                    <a:pt x="13" y="17"/>
                    <a:pt x="15" y="18"/>
                  </a:cubicBezTo>
                  <a:cubicBezTo>
                    <a:pt x="20" y="19"/>
                    <a:pt x="20" y="19"/>
                    <a:pt x="20" y="19"/>
                  </a:cubicBezTo>
                  <a:cubicBezTo>
                    <a:pt x="25" y="20"/>
                    <a:pt x="29" y="21"/>
                    <a:pt x="30" y="22"/>
                  </a:cubicBezTo>
                  <a:cubicBezTo>
                    <a:pt x="33" y="24"/>
                    <a:pt x="34" y="27"/>
                    <a:pt x="34" y="31"/>
                  </a:cubicBezTo>
                  <a:cubicBezTo>
                    <a:pt x="34" y="35"/>
                    <a:pt x="33" y="38"/>
                    <a:pt x="30" y="40"/>
                  </a:cubicBezTo>
                  <a:cubicBezTo>
                    <a:pt x="27" y="43"/>
                    <a:pt x="23" y="44"/>
                    <a:pt x="17" y="44"/>
                  </a:cubicBezTo>
                  <a:cubicBezTo>
                    <a:pt x="11" y="44"/>
                    <a:pt x="6" y="43"/>
                    <a:pt x="4" y="40"/>
                  </a:cubicBezTo>
                  <a:cubicBezTo>
                    <a:pt x="1" y="37"/>
                    <a:pt x="0" y="34"/>
                    <a:pt x="0" y="30"/>
                  </a:cubicBezTo>
                  <a:lnTo>
                    <a:pt x="6" y="30"/>
                  </a:ln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</p:grpSp>
      <p:grpSp>
        <p:nvGrpSpPr>
          <p:cNvPr id="109" name="Group 108"/>
          <p:cNvGrpSpPr/>
          <p:nvPr userDrawn="1"/>
        </p:nvGrpSpPr>
        <p:grpSpPr>
          <a:xfrm>
            <a:off x="12263438" y="0"/>
            <a:ext cx="3681702" cy="3436620"/>
            <a:chOff x="12263438" y="0"/>
            <a:chExt cx="3681702" cy="3436620"/>
          </a:xfrm>
        </p:grpSpPr>
        <p:sp>
          <p:nvSpPr>
            <p:cNvPr id="110" name="Rectangle 104"/>
            <p:cNvSpPr>
              <a:spLocks noChangeArrowheads="1"/>
            </p:cNvSpPr>
            <p:nvPr userDrawn="1"/>
          </p:nvSpPr>
          <p:spPr bwMode="gray">
            <a:xfrm>
              <a:off x="12263438" y="0"/>
              <a:ext cx="3681702" cy="3436620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 noProof="0" dirty="0">
                <a:solidFill>
                  <a:schemeClr val="tx1"/>
                </a:solidFill>
              </a:endParaRPr>
            </a:p>
          </p:txBody>
        </p:sp>
        <p:sp>
          <p:nvSpPr>
            <p:cNvPr id="111" name="Rectangle 105"/>
            <p:cNvSpPr>
              <a:spLocks noChangeArrowheads="1"/>
            </p:cNvSpPr>
            <p:nvPr userDrawn="1"/>
          </p:nvSpPr>
          <p:spPr bwMode="gray">
            <a:xfrm>
              <a:off x="14195425" y="601407"/>
              <a:ext cx="215900" cy="21522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12" name="Rectangle 106"/>
            <p:cNvSpPr>
              <a:spLocks noChangeArrowheads="1"/>
            </p:cNvSpPr>
            <p:nvPr userDrawn="1"/>
          </p:nvSpPr>
          <p:spPr bwMode="gray">
            <a:xfrm>
              <a:off x="14485938" y="601407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Grey 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244, 244, 244</a:t>
              </a:r>
            </a:p>
          </p:txBody>
        </p:sp>
        <p:sp>
          <p:nvSpPr>
            <p:cNvPr id="113" name="Rectangle 107"/>
            <p:cNvSpPr>
              <a:spLocks noChangeArrowheads="1"/>
            </p:cNvSpPr>
            <p:nvPr userDrawn="1"/>
          </p:nvSpPr>
          <p:spPr bwMode="gray">
            <a:xfrm>
              <a:off x="14195425" y="922551"/>
              <a:ext cx="215900" cy="21522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14" name="Rectangle 108"/>
            <p:cNvSpPr>
              <a:spLocks noChangeArrowheads="1"/>
            </p:cNvSpPr>
            <p:nvPr userDrawn="1"/>
          </p:nvSpPr>
          <p:spPr bwMode="gray">
            <a:xfrm>
              <a:off x="14485938" y="922551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Text Colour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112, 111, 111</a:t>
              </a:r>
            </a:p>
          </p:txBody>
        </p:sp>
        <p:sp>
          <p:nvSpPr>
            <p:cNvPr id="115" name="Rectangle 113"/>
            <p:cNvSpPr>
              <a:spLocks noChangeArrowheads="1"/>
            </p:cNvSpPr>
            <p:nvPr userDrawn="1"/>
          </p:nvSpPr>
          <p:spPr bwMode="gray">
            <a:xfrm>
              <a:off x="12427995" y="150750"/>
              <a:ext cx="1692000" cy="1491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200" b="1" dirty="0">
                  <a:solidFill>
                    <a:schemeClr val="tx1"/>
                  </a:solidFill>
                  <a:latin typeface="+mj-lt"/>
                </a:rPr>
                <a:t>COLOUR GUIDELINES</a:t>
              </a:r>
            </a:p>
          </p:txBody>
        </p:sp>
        <p:sp>
          <p:nvSpPr>
            <p:cNvPr id="116" name="Rectangle 109"/>
            <p:cNvSpPr>
              <a:spLocks noChangeArrowheads="1"/>
            </p:cNvSpPr>
            <p:nvPr/>
          </p:nvSpPr>
          <p:spPr bwMode="gray">
            <a:xfrm>
              <a:off x="14195425" y="1466973"/>
              <a:ext cx="215900" cy="21522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17" name="Rectangle 110"/>
            <p:cNvSpPr>
              <a:spLocks noChangeArrowheads="1"/>
            </p:cNvSpPr>
            <p:nvPr/>
          </p:nvSpPr>
          <p:spPr bwMode="gray">
            <a:xfrm>
              <a:off x="14485938" y="1466973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Blue Tint 2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0, 105, 180</a:t>
              </a:r>
            </a:p>
          </p:txBody>
        </p:sp>
        <p:sp>
          <p:nvSpPr>
            <p:cNvPr id="118" name="Rectangle 111"/>
            <p:cNvSpPr>
              <a:spLocks noChangeArrowheads="1"/>
            </p:cNvSpPr>
            <p:nvPr/>
          </p:nvSpPr>
          <p:spPr bwMode="gray">
            <a:xfrm>
              <a:off x="14195425" y="1785022"/>
              <a:ext cx="215900" cy="21522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19" name="Rectangle 112"/>
            <p:cNvSpPr>
              <a:spLocks noChangeArrowheads="1"/>
            </p:cNvSpPr>
            <p:nvPr/>
          </p:nvSpPr>
          <p:spPr bwMode="gray">
            <a:xfrm>
              <a:off x="14485938" y="17850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Blue Tint 4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0, 149, 219 </a:t>
              </a:r>
            </a:p>
          </p:txBody>
        </p:sp>
        <p:sp>
          <p:nvSpPr>
            <p:cNvPr id="120" name="Rectangle 113"/>
            <p:cNvSpPr>
              <a:spLocks noChangeArrowheads="1"/>
            </p:cNvSpPr>
            <p:nvPr userDrawn="1"/>
          </p:nvSpPr>
          <p:spPr bwMode="gray">
            <a:xfrm>
              <a:off x="12427995" y="1259970"/>
              <a:ext cx="1692000" cy="1491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b="1" dirty="0">
                  <a:solidFill>
                    <a:schemeClr val="tx1"/>
                  </a:solidFill>
                  <a:latin typeface="+mj-lt"/>
                </a:rPr>
                <a:t>SECONDARY COLOURS (SC)</a:t>
              </a:r>
            </a:p>
          </p:txBody>
        </p:sp>
        <p:sp>
          <p:nvSpPr>
            <p:cNvPr id="121" name="Rectangle 105"/>
            <p:cNvSpPr>
              <a:spLocks noChangeArrowheads="1"/>
            </p:cNvSpPr>
            <p:nvPr userDrawn="1"/>
          </p:nvSpPr>
          <p:spPr bwMode="gray">
            <a:xfrm>
              <a:off x="12427995" y="601407"/>
              <a:ext cx="215900" cy="21522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22" name="Rectangle 106"/>
            <p:cNvSpPr>
              <a:spLocks noChangeArrowheads="1"/>
            </p:cNvSpPr>
            <p:nvPr userDrawn="1"/>
          </p:nvSpPr>
          <p:spPr bwMode="gray">
            <a:xfrm>
              <a:off x="12718508" y="601407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Levi 9 Blue 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=20, 52, 160</a:t>
              </a:r>
            </a:p>
          </p:txBody>
        </p:sp>
        <p:sp>
          <p:nvSpPr>
            <p:cNvPr id="123" name="Rectangle 107"/>
            <p:cNvSpPr>
              <a:spLocks noChangeArrowheads="1"/>
            </p:cNvSpPr>
            <p:nvPr userDrawn="1"/>
          </p:nvSpPr>
          <p:spPr bwMode="gray">
            <a:xfrm>
              <a:off x="12427995" y="922551"/>
              <a:ext cx="215900" cy="2152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24" name="Rectangle 108"/>
            <p:cNvSpPr>
              <a:spLocks noChangeArrowheads="1"/>
            </p:cNvSpPr>
            <p:nvPr userDrawn="1"/>
          </p:nvSpPr>
          <p:spPr bwMode="gray">
            <a:xfrm>
              <a:off x="12718508" y="922551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White 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255, 255, 255</a:t>
              </a:r>
            </a:p>
          </p:txBody>
        </p:sp>
        <p:sp>
          <p:nvSpPr>
            <p:cNvPr id="125" name="Rectangle 109"/>
            <p:cNvSpPr>
              <a:spLocks noChangeArrowheads="1"/>
            </p:cNvSpPr>
            <p:nvPr userDrawn="1"/>
          </p:nvSpPr>
          <p:spPr bwMode="gray">
            <a:xfrm>
              <a:off x="12427995" y="1466973"/>
              <a:ext cx="215900" cy="21522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26" name="Rectangle 110"/>
            <p:cNvSpPr>
              <a:spLocks noChangeArrowheads="1"/>
            </p:cNvSpPr>
            <p:nvPr userDrawn="1"/>
          </p:nvSpPr>
          <p:spPr bwMode="gray">
            <a:xfrm>
              <a:off x="12718508" y="1466973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Blue Tint 1 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0, 79, 159</a:t>
              </a:r>
            </a:p>
          </p:txBody>
        </p:sp>
        <p:sp>
          <p:nvSpPr>
            <p:cNvPr id="127" name="Rectangle 111"/>
            <p:cNvSpPr>
              <a:spLocks noChangeArrowheads="1"/>
            </p:cNvSpPr>
            <p:nvPr userDrawn="1"/>
          </p:nvSpPr>
          <p:spPr bwMode="gray">
            <a:xfrm>
              <a:off x="12427995" y="1785022"/>
              <a:ext cx="215900" cy="21522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28" name="Rectangle 112"/>
            <p:cNvSpPr>
              <a:spLocks noChangeArrowheads="1"/>
            </p:cNvSpPr>
            <p:nvPr userDrawn="1"/>
          </p:nvSpPr>
          <p:spPr bwMode="gray">
            <a:xfrm>
              <a:off x="12718508" y="17850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Blue Tint 3 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0, 128, 201</a:t>
              </a:r>
            </a:p>
          </p:txBody>
        </p:sp>
        <p:sp>
          <p:nvSpPr>
            <p:cNvPr id="129" name="Rectangle 113"/>
            <p:cNvSpPr>
              <a:spLocks noChangeArrowheads="1"/>
            </p:cNvSpPr>
            <p:nvPr userDrawn="1"/>
          </p:nvSpPr>
          <p:spPr bwMode="gray">
            <a:xfrm>
              <a:off x="12427995" y="406530"/>
              <a:ext cx="1692000" cy="1491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b="1" dirty="0">
                  <a:solidFill>
                    <a:schemeClr val="tx1"/>
                  </a:solidFill>
                  <a:latin typeface="+mj-lt"/>
                </a:rPr>
                <a:t>PRIMARY COLOURS (PC)</a:t>
              </a:r>
            </a:p>
          </p:txBody>
        </p:sp>
        <p:sp>
          <p:nvSpPr>
            <p:cNvPr id="130" name="Rectangle 129"/>
            <p:cNvSpPr>
              <a:spLocks noChangeArrowheads="1"/>
            </p:cNvSpPr>
            <p:nvPr userDrawn="1"/>
          </p:nvSpPr>
          <p:spPr bwMode="gray">
            <a:xfrm>
              <a:off x="14195425" y="2381373"/>
              <a:ext cx="215900" cy="215228"/>
            </a:xfrm>
            <a:prstGeom prst="rect">
              <a:avLst/>
            </a:prstGeom>
            <a:solidFill>
              <a:srgbClr val="FFD203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31" name="Rectangle 130"/>
            <p:cNvSpPr>
              <a:spLocks noChangeArrowheads="1"/>
            </p:cNvSpPr>
            <p:nvPr userDrawn="1"/>
          </p:nvSpPr>
          <p:spPr bwMode="gray">
            <a:xfrm>
              <a:off x="14485938" y="2381373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Pale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255, 210, 3</a:t>
              </a:r>
            </a:p>
          </p:txBody>
        </p:sp>
        <p:sp>
          <p:nvSpPr>
            <p:cNvPr id="132" name="Rectangle 131"/>
            <p:cNvSpPr>
              <a:spLocks noChangeArrowheads="1"/>
            </p:cNvSpPr>
            <p:nvPr userDrawn="1"/>
          </p:nvSpPr>
          <p:spPr bwMode="gray">
            <a:xfrm>
              <a:off x="14195425" y="2699422"/>
              <a:ext cx="215900" cy="215228"/>
            </a:xfrm>
            <a:prstGeom prst="rect">
              <a:avLst/>
            </a:prstGeom>
            <a:solidFill>
              <a:srgbClr val="FF7D77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33" name="Rectangle 132"/>
            <p:cNvSpPr>
              <a:spLocks noChangeArrowheads="1"/>
            </p:cNvSpPr>
            <p:nvPr userDrawn="1"/>
          </p:nvSpPr>
          <p:spPr bwMode="gray">
            <a:xfrm>
              <a:off x="14485938" y="26994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Pink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255, 125, 119 </a:t>
              </a:r>
            </a:p>
          </p:txBody>
        </p:sp>
        <p:sp>
          <p:nvSpPr>
            <p:cNvPr id="134" name="Rectangle 133"/>
            <p:cNvSpPr>
              <a:spLocks noChangeArrowheads="1"/>
            </p:cNvSpPr>
            <p:nvPr userDrawn="1"/>
          </p:nvSpPr>
          <p:spPr bwMode="gray">
            <a:xfrm>
              <a:off x="12427995" y="2174370"/>
              <a:ext cx="1692000" cy="1491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b="1" dirty="0">
                  <a:solidFill>
                    <a:schemeClr val="tx1"/>
                  </a:solidFill>
                  <a:latin typeface="+mj-lt"/>
                </a:rPr>
                <a:t>TERTIARY COLOURS (TC)</a:t>
              </a:r>
            </a:p>
          </p:txBody>
        </p:sp>
        <p:sp>
          <p:nvSpPr>
            <p:cNvPr id="135" name="Rectangle 109"/>
            <p:cNvSpPr>
              <a:spLocks noChangeArrowheads="1"/>
            </p:cNvSpPr>
            <p:nvPr userDrawn="1"/>
          </p:nvSpPr>
          <p:spPr bwMode="gray">
            <a:xfrm>
              <a:off x="12427995" y="2381373"/>
              <a:ext cx="215900" cy="215228"/>
            </a:xfrm>
            <a:prstGeom prst="rect">
              <a:avLst/>
            </a:prstGeom>
            <a:solidFill>
              <a:srgbClr val="F6FF00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36" name="Rectangle 110"/>
            <p:cNvSpPr>
              <a:spLocks noChangeArrowheads="1"/>
            </p:cNvSpPr>
            <p:nvPr userDrawn="1"/>
          </p:nvSpPr>
          <p:spPr bwMode="gray">
            <a:xfrm>
              <a:off x="12718508" y="2381373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Yellow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246, 255, 0</a:t>
              </a:r>
            </a:p>
          </p:txBody>
        </p:sp>
        <p:sp>
          <p:nvSpPr>
            <p:cNvPr id="137" name="Rectangle 111"/>
            <p:cNvSpPr>
              <a:spLocks noChangeArrowheads="1"/>
            </p:cNvSpPr>
            <p:nvPr userDrawn="1"/>
          </p:nvSpPr>
          <p:spPr bwMode="gray">
            <a:xfrm>
              <a:off x="12427995" y="2699422"/>
              <a:ext cx="215900" cy="215228"/>
            </a:xfrm>
            <a:prstGeom prst="rect">
              <a:avLst/>
            </a:prstGeom>
            <a:solidFill>
              <a:srgbClr val="FF6608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38" name="Rectangle 112"/>
            <p:cNvSpPr>
              <a:spLocks noChangeArrowheads="1"/>
            </p:cNvSpPr>
            <p:nvPr userDrawn="1"/>
          </p:nvSpPr>
          <p:spPr bwMode="gray">
            <a:xfrm>
              <a:off x="12718508" y="26994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Orange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255, 102, 8</a:t>
              </a:r>
            </a:p>
          </p:txBody>
        </p:sp>
        <p:sp>
          <p:nvSpPr>
            <p:cNvPr id="139" name="Rectangle 138"/>
            <p:cNvSpPr>
              <a:spLocks noChangeArrowheads="1"/>
            </p:cNvSpPr>
            <p:nvPr userDrawn="1"/>
          </p:nvSpPr>
          <p:spPr bwMode="gray">
            <a:xfrm>
              <a:off x="14195425" y="3042322"/>
              <a:ext cx="215900" cy="215228"/>
            </a:xfrm>
            <a:prstGeom prst="rect">
              <a:avLst/>
            </a:prstGeom>
            <a:solidFill>
              <a:srgbClr val="00989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40" name="Rectangle 139"/>
            <p:cNvSpPr>
              <a:spLocks noChangeArrowheads="1"/>
            </p:cNvSpPr>
            <p:nvPr userDrawn="1"/>
          </p:nvSpPr>
          <p:spPr bwMode="gray">
            <a:xfrm>
              <a:off x="14485938" y="30423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Teal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0, 152, 146</a:t>
              </a:r>
            </a:p>
          </p:txBody>
        </p:sp>
        <p:sp>
          <p:nvSpPr>
            <p:cNvPr id="141" name="Rectangle 111"/>
            <p:cNvSpPr>
              <a:spLocks noChangeArrowheads="1"/>
            </p:cNvSpPr>
            <p:nvPr userDrawn="1"/>
          </p:nvSpPr>
          <p:spPr bwMode="gray">
            <a:xfrm>
              <a:off x="12427995" y="3042322"/>
              <a:ext cx="215900" cy="215228"/>
            </a:xfrm>
            <a:prstGeom prst="rect">
              <a:avLst/>
            </a:prstGeom>
            <a:solidFill>
              <a:srgbClr val="00A13A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42" name="Rectangle 112"/>
            <p:cNvSpPr>
              <a:spLocks noChangeArrowheads="1"/>
            </p:cNvSpPr>
            <p:nvPr userDrawn="1"/>
          </p:nvSpPr>
          <p:spPr bwMode="gray">
            <a:xfrm>
              <a:off x="12718508" y="30423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Green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0, 161, 58 </a:t>
              </a:r>
            </a:p>
          </p:txBody>
        </p:sp>
      </p:grpSp>
      <p:sp>
        <p:nvSpPr>
          <p:cNvPr id="91" name="Title 1"/>
          <p:cNvSpPr txBox="1">
            <a:spLocks/>
          </p:cNvSpPr>
          <p:nvPr userDrawn="1"/>
        </p:nvSpPr>
        <p:spPr bwMode="gray">
          <a:xfrm>
            <a:off x="619172" y="1316161"/>
            <a:ext cx="1789113" cy="128587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ts val="4100"/>
              </a:lnSpc>
              <a:spcBef>
                <a:spcPct val="0"/>
              </a:spcBef>
              <a:buNone/>
              <a:defRPr sz="5100" b="1" kern="1200" cap="all" baseline="0">
                <a:solidFill>
                  <a:schemeClr val="bg1"/>
                </a:solidFill>
                <a:latin typeface="+mj-lt"/>
                <a:ea typeface="+mj-ea"/>
                <a:cs typeface="ING Me" pitchFamily="2" charset="0"/>
              </a:defRPr>
            </a:lvl1pPr>
          </a:lstStyle>
          <a:p>
            <a:pPr>
              <a:lnSpc>
                <a:spcPct val="80000"/>
              </a:lnSpc>
            </a:pPr>
            <a:r>
              <a:rPr lang="nl-NL" sz="19900" noProof="0" dirty="0">
                <a:solidFill>
                  <a:schemeClr val="accent4"/>
                </a:solidFill>
              </a:rPr>
              <a:t>?</a:t>
            </a:r>
            <a:endParaRPr lang="en-GB" sz="19900" dirty="0">
              <a:solidFill>
                <a:schemeClr val="accent4"/>
              </a:solidFill>
            </a:endParaRPr>
          </a:p>
        </p:txBody>
      </p:sp>
      <p:sp>
        <p:nvSpPr>
          <p:cNvPr id="9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995305" y="2586687"/>
            <a:ext cx="4848284" cy="1227573"/>
          </a:xfrm>
        </p:spPr>
        <p:txBody>
          <a:bodyPr anchor="b" anchorCtr="0">
            <a:noAutofit/>
          </a:bodyPr>
          <a:lstStyle>
            <a:lvl1pPr algn="l">
              <a:lnSpc>
                <a:spcPts val="4100"/>
              </a:lnSpc>
              <a:defRPr sz="5100" b="1"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Questions</a:t>
            </a:r>
          </a:p>
        </p:txBody>
      </p:sp>
      <p:sp>
        <p:nvSpPr>
          <p:cNvPr id="93" name="Rectangle 104"/>
          <p:cNvSpPr>
            <a:spLocks noChangeArrowheads="1"/>
          </p:cNvSpPr>
          <p:nvPr userDrawn="1"/>
        </p:nvSpPr>
        <p:spPr bwMode="gray">
          <a:xfrm flipH="1">
            <a:off x="-3101348" y="3937800"/>
            <a:ext cx="3018793" cy="726649"/>
          </a:xfrm>
          <a:prstGeom prst="rect">
            <a:avLst/>
          </a:prstGeom>
          <a:solidFill>
            <a:srgbClr val="E6E6E6"/>
          </a:solidFill>
          <a:ln>
            <a:noFill/>
          </a:ln>
          <a:effectLst/>
        </p:spPr>
        <p:txBody>
          <a:bodyPr wrap="square" lIns="180000" tIns="180000" rIns="180000" bIns="18000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12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</a:rPr>
              <a:t>INSERT NAME OR SUBTITLE HERE</a:t>
            </a:r>
          </a:p>
        </p:txBody>
      </p:sp>
      <p:sp>
        <p:nvSpPr>
          <p:cNvPr id="94" name="Rectangle 104"/>
          <p:cNvSpPr>
            <a:spLocks noChangeArrowheads="1"/>
          </p:cNvSpPr>
          <p:nvPr userDrawn="1"/>
        </p:nvSpPr>
        <p:spPr bwMode="gray">
          <a:xfrm flipH="1">
            <a:off x="-3101356" y="3119578"/>
            <a:ext cx="3018791" cy="530806"/>
          </a:xfrm>
          <a:prstGeom prst="rect">
            <a:avLst/>
          </a:prstGeom>
          <a:solidFill>
            <a:srgbClr val="E6E6E6"/>
          </a:solidFill>
          <a:ln>
            <a:noFill/>
          </a:ln>
          <a:effectLst/>
        </p:spPr>
        <p:txBody>
          <a:bodyPr wrap="square" lIns="180000" tIns="180000" rIns="180000" bIns="18000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12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</a:rPr>
              <a:t>INSERT YOUR QUOTE IN MAXIMUM OF 1 LINE OF TEXT</a:t>
            </a:r>
          </a:p>
        </p:txBody>
      </p:sp>
      <p:grpSp>
        <p:nvGrpSpPr>
          <p:cNvPr id="95" name="Group 94"/>
          <p:cNvGrpSpPr/>
          <p:nvPr userDrawn="1"/>
        </p:nvGrpSpPr>
        <p:grpSpPr>
          <a:xfrm>
            <a:off x="-3101342" y="3119579"/>
            <a:ext cx="3018791" cy="522270"/>
            <a:chOff x="-460208" y="1245102"/>
            <a:chExt cx="377657" cy="522270"/>
          </a:xfrm>
        </p:grpSpPr>
        <p:cxnSp>
          <p:nvCxnSpPr>
            <p:cNvPr id="96" name="Straight Connector 95"/>
            <p:cNvCxnSpPr/>
            <p:nvPr userDrawn="1"/>
          </p:nvCxnSpPr>
          <p:spPr bwMode="gray">
            <a:xfrm flipH="1">
              <a:off x="-460208" y="1767372"/>
              <a:ext cx="377657" cy="0"/>
            </a:xfrm>
            <a:prstGeom prst="line">
              <a:avLst/>
            </a:prstGeom>
            <a:noFill/>
            <a:ln w="6350" cap="flat" cmpd="sng" algn="ctr">
              <a:solidFill>
                <a:srgbClr val="FF0000"/>
              </a:solidFill>
              <a:prstDash val="dash"/>
              <a:miter lim="800000"/>
            </a:ln>
            <a:effectLst/>
          </p:spPr>
        </p:cxnSp>
        <p:cxnSp>
          <p:nvCxnSpPr>
            <p:cNvPr id="98" name="Straight Connector 97"/>
            <p:cNvCxnSpPr/>
            <p:nvPr userDrawn="1"/>
          </p:nvCxnSpPr>
          <p:spPr bwMode="gray">
            <a:xfrm flipH="1">
              <a:off x="-460208" y="1245102"/>
              <a:ext cx="377657" cy="0"/>
            </a:xfrm>
            <a:prstGeom prst="line">
              <a:avLst/>
            </a:prstGeom>
            <a:noFill/>
            <a:ln w="6350" cap="flat" cmpd="sng" algn="ctr">
              <a:solidFill>
                <a:srgbClr val="FF0000"/>
              </a:solidFill>
              <a:prstDash val="dash"/>
              <a:miter lim="800000"/>
            </a:ln>
            <a:effectLst/>
          </p:spPr>
        </p:cxnSp>
      </p:grpSp>
      <p:grpSp>
        <p:nvGrpSpPr>
          <p:cNvPr id="103" name="Group 102"/>
          <p:cNvGrpSpPr/>
          <p:nvPr userDrawn="1"/>
        </p:nvGrpSpPr>
        <p:grpSpPr>
          <a:xfrm>
            <a:off x="-3101342" y="3937800"/>
            <a:ext cx="3018791" cy="726649"/>
            <a:chOff x="-460208" y="479536"/>
            <a:chExt cx="377657" cy="726649"/>
          </a:xfrm>
        </p:grpSpPr>
        <p:cxnSp>
          <p:nvCxnSpPr>
            <p:cNvPr id="104" name="Straight Connector 103"/>
            <p:cNvCxnSpPr/>
            <p:nvPr userDrawn="1"/>
          </p:nvCxnSpPr>
          <p:spPr bwMode="gray">
            <a:xfrm flipH="1">
              <a:off x="-460208" y="1206185"/>
              <a:ext cx="377657" cy="0"/>
            </a:xfrm>
            <a:prstGeom prst="line">
              <a:avLst/>
            </a:prstGeom>
            <a:noFill/>
            <a:ln w="6350" cap="flat" cmpd="sng" algn="ctr">
              <a:solidFill>
                <a:srgbClr val="FF0000"/>
              </a:solidFill>
              <a:prstDash val="dash"/>
              <a:miter lim="800000"/>
            </a:ln>
            <a:effectLst/>
          </p:spPr>
        </p:cxnSp>
        <p:cxnSp>
          <p:nvCxnSpPr>
            <p:cNvPr id="105" name="Straight Connector 104"/>
            <p:cNvCxnSpPr/>
            <p:nvPr userDrawn="1"/>
          </p:nvCxnSpPr>
          <p:spPr bwMode="gray">
            <a:xfrm flipH="1">
              <a:off x="-460208" y="479536"/>
              <a:ext cx="377657" cy="0"/>
            </a:xfrm>
            <a:prstGeom prst="line">
              <a:avLst/>
            </a:prstGeom>
            <a:noFill/>
            <a:ln w="6350" cap="flat" cmpd="sng" algn="ctr">
              <a:solidFill>
                <a:srgbClr val="FF0000"/>
              </a:solidFill>
              <a:prstDash val="dash"/>
              <a:miter lim="800000"/>
            </a:ln>
            <a:effectLst/>
          </p:spPr>
        </p:cxnSp>
      </p:grpSp>
      <p:sp>
        <p:nvSpPr>
          <p:cNvPr id="144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658813" y="5992145"/>
            <a:ext cx="250381" cy="347662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 b="1">
                <a:solidFill>
                  <a:schemeClr val="bg1"/>
                </a:solidFill>
                <a:latin typeface="+mj-lt"/>
              </a:defRPr>
            </a:lvl1pPr>
          </a:lstStyle>
          <a:p>
            <a:fld id="{DDD2A080-DA64-4F5C-9131-47EB793B4410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44000877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y 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104"/>
          <p:cNvSpPr>
            <a:spLocks noChangeArrowheads="1"/>
          </p:cNvSpPr>
          <p:nvPr userDrawn="1"/>
        </p:nvSpPr>
        <p:spPr bwMode="gray">
          <a:xfrm flipH="1">
            <a:off x="-3687885" y="0"/>
            <a:ext cx="19633024" cy="6854207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72000" tIns="180000" rIns="72000" bIns="18000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Tx/>
              <a:buNone/>
              <a:tabLst/>
              <a:defRPr/>
            </a:pPr>
            <a:endParaRPr kumimoji="0" lang="en-GB" altLang="en-US" sz="1200" b="1" i="0" u="none" strike="noStrike" kern="0" cap="none" spc="0" normalizeH="0" baseline="0" noProof="0" dirty="0">
              <a:ln>
                <a:noFill/>
              </a:ln>
              <a:solidFill>
                <a:srgbClr val="FDFDFD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17" name="Rectangle 16"/>
          <p:cNvSpPr/>
          <p:nvPr userDrawn="1"/>
        </p:nvSpPr>
        <p:spPr>
          <a:xfrm>
            <a:off x="334962" y="333375"/>
            <a:ext cx="11522076" cy="6191250"/>
          </a:xfrm>
          <a:prstGeom prst="rect">
            <a:avLst/>
          </a:prstGeom>
          <a:solidFill>
            <a:schemeClr val="bg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nl-NL" sz="1600" dirty="0" err="1">
              <a:solidFill>
                <a:schemeClr val="tx1"/>
              </a:solidFill>
            </a:endParaRPr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995362" y="5901351"/>
            <a:ext cx="6142037" cy="275612"/>
          </a:xfrm>
        </p:spPr>
        <p:txBody>
          <a:bodyPr tIns="0" bIns="0" anchor="b"/>
          <a:lstStyle>
            <a:lvl1pPr marL="0" indent="0" algn="l">
              <a:lnSpc>
                <a:spcPct val="100000"/>
              </a:lnSpc>
              <a:buNone/>
              <a:defRPr sz="1500">
                <a:solidFill>
                  <a:schemeClr val="tx1"/>
                </a:solidFill>
                <a:latin typeface="+mn-lt"/>
              </a:defRPr>
            </a:lvl1pPr>
            <a:lvl2pPr>
              <a:defRPr sz="2200">
                <a:solidFill>
                  <a:srgbClr val="000000"/>
                </a:solidFill>
              </a:defRPr>
            </a:lvl2pPr>
            <a:lvl3pPr>
              <a:defRPr sz="2200">
                <a:solidFill>
                  <a:srgbClr val="000000"/>
                </a:solidFill>
              </a:defRPr>
            </a:lvl3pPr>
            <a:lvl4pPr>
              <a:defRPr sz="2200">
                <a:solidFill>
                  <a:srgbClr val="000000"/>
                </a:solidFill>
              </a:defRPr>
            </a:lvl4pPr>
            <a:lvl5pPr>
              <a:defRPr sz="22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 noProof="0" dirty="0"/>
              <a:t>Click to edit location and date</a:t>
            </a:r>
          </a:p>
        </p:txBody>
      </p:sp>
      <p:sp>
        <p:nvSpPr>
          <p:cNvPr id="23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995362" y="3329637"/>
            <a:ext cx="6142037" cy="1227573"/>
          </a:xfrm>
        </p:spPr>
        <p:txBody>
          <a:bodyPr anchor="b" anchorCtr="0">
            <a:noAutofit/>
          </a:bodyPr>
          <a:lstStyle>
            <a:lvl1pPr algn="l">
              <a:lnSpc>
                <a:spcPts val="4600"/>
              </a:lnSpc>
              <a:defRPr sz="5600" b="1">
                <a:solidFill>
                  <a:schemeClr val="tx2"/>
                </a:solidFill>
              </a:defRPr>
            </a:lvl1pPr>
          </a:lstStyle>
          <a:p>
            <a:r>
              <a:rPr lang="en-GB" noProof="0" dirty="0"/>
              <a:t>Click to edit </a:t>
            </a:r>
            <a:br>
              <a:rPr lang="en-GB" noProof="0" dirty="0"/>
            </a:br>
            <a:r>
              <a:rPr lang="en-GB" noProof="0" dirty="0"/>
              <a:t>Master title style</a:t>
            </a:r>
          </a:p>
        </p:txBody>
      </p:sp>
      <p:sp>
        <p:nvSpPr>
          <p:cNvPr id="24" name="Text Placeholder 6"/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995362" y="4680750"/>
            <a:ext cx="6142037" cy="729450"/>
          </a:xfrm>
        </p:spPr>
        <p:txBody>
          <a:bodyPr>
            <a:noAutofit/>
          </a:bodyPr>
          <a:lstStyle>
            <a:lvl1pPr>
              <a:lnSpc>
                <a:spcPts val="2300"/>
              </a:lnSpc>
              <a:defRPr sz="250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 dirty="0"/>
              <a:t>Click to edit Subtitle text styles</a:t>
            </a:r>
          </a:p>
        </p:txBody>
      </p:sp>
      <p:sp>
        <p:nvSpPr>
          <p:cNvPr id="18" name="Picture Placeholder 10"/>
          <p:cNvSpPr>
            <a:spLocks noGrp="1"/>
          </p:cNvSpPr>
          <p:nvPr>
            <p:ph type="pic" sz="quarter" idx="19" hasCustomPrompt="1"/>
          </p:nvPr>
        </p:nvSpPr>
        <p:spPr bwMode="auto">
          <a:xfrm>
            <a:off x="7454900" y="333375"/>
            <a:ext cx="4402138" cy="6191250"/>
          </a:xfrm>
          <a:custGeom>
            <a:avLst/>
            <a:gdLst>
              <a:gd name="connsiteX0" fmla="*/ 0 w 6105525"/>
              <a:gd name="connsiteY0" fmla="*/ 0 h 6858000"/>
              <a:gd name="connsiteX1" fmla="*/ 6105525 w 6105525"/>
              <a:gd name="connsiteY1" fmla="*/ 0 h 6858000"/>
              <a:gd name="connsiteX2" fmla="*/ 6105525 w 6105525"/>
              <a:gd name="connsiteY2" fmla="*/ 6858000 h 6858000"/>
              <a:gd name="connsiteX3" fmla="*/ 0 w 610552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05525" h="6858000">
                <a:moveTo>
                  <a:pt x="0" y="0"/>
                </a:moveTo>
                <a:lnTo>
                  <a:pt x="6105525" y="0"/>
                </a:lnTo>
                <a:lnTo>
                  <a:pt x="610552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180000" tIns="180000" rIns="648000" bIns="180000" anchor="ctr">
            <a:noAutofit/>
          </a:bodyPr>
          <a:lstStyle>
            <a:lvl1pPr algn="r">
              <a:defRPr/>
            </a:lvl1pPr>
          </a:lstStyle>
          <a:p>
            <a:r>
              <a:rPr lang="en-GB" dirty="0"/>
              <a:t>Click on icon left </a:t>
            </a:r>
            <a:br>
              <a:rPr lang="en-GB" dirty="0"/>
            </a:br>
            <a:r>
              <a:rPr lang="en-GB" dirty="0"/>
              <a:t>to insert picture </a:t>
            </a:r>
            <a:endParaRPr lang="nl-NL" dirty="0"/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994275" y="1309688"/>
            <a:ext cx="2975834" cy="1256727"/>
            <a:chOff x="12638090" y="1376363"/>
            <a:chExt cx="3984627" cy="1682751"/>
          </a:xfrm>
          <a:solidFill>
            <a:srgbClr val="A8A8A8"/>
          </a:solidFill>
        </p:grpSpPr>
        <p:sp>
          <p:nvSpPr>
            <p:cNvPr id="20" name="Freeform 5"/>
            <p:cNvSpPr>
              <a:spLocks/>
            </p:cNvSpPr>
            <p:nvPr/>
          </p:nvSpPr>
          <p:spPr bwMode="auto">
            <a:xfrm>
              <a:off x="12638090" y="1376363"/>
              <a:ext cx="1346201" cy="1628775"/>
            </a:xfrm>
            <a:custGeom>
              <a:avLst/>
              <a:gdLst>
                <a:gd name="T0" fmla="*/ 358 w 423"/>
                <a:gd name="T1" fmla="*/ 55 h 509"/>
                <a:gd name="T2" fmla="*/ 209 w 423"/>
                <a:gd name="T3" fmla="*/ 0 h 509"/>
                <a:gd name="T4" fmla="*/ 61 w 423"/>
                <a:gd name="T5" fmla="*/ 61 h 509"/>
                <a:gd name="T6" fmla="*/ 0 w 423"/>
                <a:gd name="T7" fmla="*/ 206 h 509"/>
                <a:gd name="T8" fmla="*/ 141 w 423"/>
                <a:gd name="T9" fmla="*/ 398 h 509"/>
                <a:gd name="T10" fmla="*/ 184 w 423"/>
                <a:gd name="T11" fmla="*/ 330 h 509"/>
                <a:gd name="T12" fmla="*/ 79 w 423"/>
                <a:gd name="T13" fmla="*/ 205 h 509"/>
                <a:gd name="T14" fmla="*/ 210 w 423"/>
                <a:gd name="T15" fmla="*/ 76 h 509"/>
                <a:gd name="T16" fmla="*/ 344 w 423"/>
                <a:gd name="T17" fmla="*/ 202 h 509"/>
                <a:gd name="T18" fmla="*/ 310 w 423"/>
                <a:gd name="T19" fmla="*/ 299 h 509"/>
                <a:gd name="T20" fmla="*/ 310 w 423"/>
                <a:gd name="T21" fmla="*/ 299 h 509"/>
                <a:gd name="T22" fmla="*/ 310 w 423"/>
                <a:gd name="T23" fmla="*/ 300 h 509"/>
                <a:gd name="T24" fmla="*/ 168 w 423"/>
                <a:gd name="T25" fmla="*/ 509 h 509"/>
                <a:gd name="T26" fmla="*/ 241 w 423"/>
                <a:gd name="T27" fmla="*/ 509 h 509"/>
                <a:gd name="T28" fmla="*/ 274 w 423"/>
                <a:gd name="T29" fmla="*/ 491 h 509"/>
                <a:gd name="T30" fmla="*/ 352 w 423"/>
                <a:gd name="T31" fmla="*/ 366 h 509"/>
                <a:gd name="T32" fmla="*/ 366 w 423"/>
                <a:gd name="T33" fmla="*/ 343 h 509"/>
                <a:gd name="T34" fmla="*/ 423 w 423"/>
                <a:gd name="T35" fmla="*/ 200 h 509"/>
                <a:gd name="T36" fmla="*/ 358 w 423"/>
                <a:gd name="T37" fmla="*/ 55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23" h="509">
                  <a:moveTo>
                    <a:pt x="358" y="55"/>
                  </a:moveTo>
                  <a:cubicBezTo>
                    <a:pt x="318" y="20"/>
                    <a:pt x="264" y="0"/>
                    <a:pt x="209" y="0"/>
                  </a:cubicBezTo>
                  <a:cubicBezTo>
                    <a:pt x="153" y="0"/>
                    <a:pt x="101" y="22"/>
                    <a:pt x="61" y="61"/>
                  </a:cubicBezTo>
                  <a:cubicBezTo>
                    <a:pt x="22" y="100"/>
                    <a:pt x="0" y="152"/>
                    <a:pt x="0" y="206"/>
                  </a:cubicBezTo>
                  <a:cubicBezTo>
                    <a:pt x="0" y="296"/>
                    <a:pt x="56" y="372"/>
                    <a:pt x="141" y="398"/>
                  </a:cubicBezTo>
                  <a:cubicBezTo>
                    <a:pt x="184" y="330"/>
                    <a:pt x="184" y="330"/>
                    <a:pt x="184" y="330"/>
                  </a:cubicBezTo>
                  <a:cubicBezTo>
                    <a:pt x="124" y="319"/>
                    <a:pt x="79" y="268"/>
                    <a:pt x="79" y="205"/>
                  </a:cubicBezTo>
                  <a:cubicBezTo>
                    <a:pt x="79" y="134"/>
                    <a:pt x="138" y="76"/>
                    <a:pt x="210" y="76"/>
                  </a:cubicBezTo>
                  <a:cubicBezTo>
                    <a:pt x="276" y="76"/>
                    <a:pt x="344" y="123"/>
                    <a:pt x="344" y="202"/>
                  </a:cubicBezTo>
                  <a:cubicBezTo>
                    <a:pt x="344" y="239"/>
                    <a:pt x="327" y="271"/>
                    <a:pt x="310" y="299"/>
                  </a:cubicBezTo>
                  <a:cubicBezTo>
                    <a:pt x="310" y="299"/>
                    <a:pt x="310" y="299"/>
                    <a:pt x="310" y="299"/>
                  </a:cubicBezTo>
                  <a:cubicBezTo>
                    <a:pt x="310" y="300"/>
                    <a:pt x="310" y="300"/>
                    <a:pt x="310" y="300"/>
                  </a:cubicBezTo>
                  <a:cubicBezTo>
                    <a:pt x="168" y="509"/>
                    <a:pt x="168" y="509"/>
                    <a:pt x="168" y="509"/>
                  </a:cubicBezTo>
                  <a:cubicBezTo>
                    <a:pt x="241" y="509"/>
                    <a:pt x="241" y="509"/>
                    <a:pt x="241" y="509"/>
                  </a:cubicBezTo>
                  <a:cubicBezTo>
                    <a:pt x="255" y="509"/>
                    <a:pt x="267" y="502"/>
                    <a:pt x="274" y="491"/>
                  </a:cubicBezTo>
                  <a:cubicBezTo>
                    <a:pt x="352" y="366"/>
                    <a:pt x="352" y="366"/>
                    <a:pt x="352" y="366"/>
                  </a:cubicBezTo>
                  <a:cubicBezTo>
                    <a:pt x="356" y="358"/>
                    <a:pt x="361" y="350"/>
                    <a:pt x="366" y="343"/>
                  </a:cubicBezTo>
                  <a:cubicBezTo>
                    <a:pt x="394" y="297"/>
                    <a:pt x="423" y="249"/>
                    <a:pt x="423" y="200"/>
                  </a:cubicBezTo>
                  <a:cubicBezTo>
                    <a:pt x="423" y="127"/>
                    <a:pt x="388" y="81"/>
                    <a:pt x="358" y="55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21" name="Oval 20"/>
            <p:cNvSpPr>
              <a:spLocks noChangeArrowheads="1"/>
            </p:cNvSpPr>
            <p:nvPr/>
          </p:nvSpPr>
          <p:spPr bwMode="auto">
            <a:xfrm>
              <a:off x="13134978" y="1836738"/>
              <a:ext cx="352425" cy="35560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25" name="Rectangle 24"/>
            <p:cNvSpPr>
              <a:spLocks noChangeArrowheads="1"/>
            </p:cNvSpPr>
            <p:nvPr/>
          </p:nvSpPr>
          <p:spPr bwMode="auto">
            <a:xfrm>
              <a:off x="14266866" y="1590676"/>
              <a:ext cx="134938" cy="53498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27" name="Freeform 8"/>
            <p:cNvSpPr>
              <a:spLocks noEditPoints="1"/>
            </p:cNvSpPr>
            <p:nvPr/>
          </p:nvSpPr>
          <p:spPr bwMode="auto">
            <a:xfrm>
              <a:off x="14468478" y="1693863"/>
              <a:ext cx="444500" cy="444500"/>
            </a:xfrm>
            <a:custGeom>
              <a:avLst/>
              <a:gdLst>
                <a:gd name="T0" fmla="*/ 101 w 140"/>
                <a:gd name="T1" fmla="*/ 52 h 139"/>
                <a:gd name="T2" fmla="*/ 93 w 140"/>
                <a:gd name="T3" fmla="*/ 37 h 139"/>
                <a:gd name="T4" fmla="*/ 73 w 140"/>
                <a:gd name="T5" fmla="*/ 29 h 139"/>
                <a:gd name="T6" fmla="*/ 52 w 140"/>
                <a:gd name="T7" fmla="*/ 38 h 139"/>
                <a:gd name="T8" fmla="*/ 44 w 140"/>
                <a:gd name="T9" fmla="*/ 52 h 139"/>
                <a:gd name="T10" fmla="*/ 101 w 140"/>
                <a:gd name="T11" fmla="*/ 52 h 139"/>
                <a:gd name="T12" fmla="*/ 140 w 140"/>
                <a:gd name="T13" fmla="*/ 77 h 139"/>
                <a:gd name="T14" fmla="*/ 43 w 140"/>
                <a:gd name="T15" fmla="*/ 77 h 139"/>
                <a:gd name="T16" fmla="*/ 51 w 140"/>
                <a:gd name="T17" fmla="*/ 99 h 139"/>
                <a:gd name="T18" fmla="*/ 72 w 140"/>
                <a:gd name="T19" fmla="*/ 107 h 139"/>
                <a:gd name="T20" fmla="*/ 89 w 140"/>
                <a:gd name="T21" fmla="*/ 103 h 139"/>
                <a:gd name="T22" fmla="*/ 98 w 140"/>
                <a:gd name="T23" fmla="*/ 93 h 139"/>
                <a:gd name="T24" fmla="*/ 138 w 140"/>
                <a:gd name="T25" fmla="*/ 97 h 139"/>
                <a:gd name="T26" fmla="*/ 113 w 140"/>
                <a:gd name="T27" fmla="*/ 129 h 139"/>
                <a:gd name="T28" fmla="*/ 72 w 140"/>
                <a:gd name="T29" fmla="*/ 139 h 139"/>
                <a:gd name="T30" fmla="*/ 20 w 140"/>
                <a:gd name="T31" fmla="*/ 120 h 139"/>
                <a:gd name="T32" fmla="*/ 0 w 140"/>
                <a:gd name="T33" fmla="*/ 70 h 139"/>
                <a:gd name="T34" fmla="*/ 20 w 140"/>
                <a:gd name="T35" fmla="*/ 19 h 139"/>
                <a:gd name="T36" fmla="*/ 70 w 140"/>
                <a:gd name="T37" fmla="*/ 0 h 139"/>
                <a:gd name="T38" fmla="*/ 122 w 140"/>
                <a:gd name="T39" fmla="*/ 20 h 139"/>
                <a:gd name="T40" fmla="*/ 140 w 140"/>
                <a:gd name="T41" fmla="*/ 73 h 139"/>
                <a:gd name="T42" fmla="*/ 140 w 140"/>
                <a:gd name="T43" fmla="*/ 77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0" h="139">
                  <a:moveTo>
                    <a:pt x="101" y="52"/>
                  </a:moveTo>
                  <a:cubicBezTo>
                    <a:pt x="101" y="51"/>
                    <a:pt x="99" y="43"/>
                    <a:pt x="93" y="37"/>
                  </a:cubicBezTo>
                  <a:cubicBezTo>
                    <a:pt x="88" y="32"/>
                    <a:pt x="81" y="29"/>
                    <a:pt x="73" y="29"/>
                  </a:cubicBezTo>
                  <a:cubicBezTo>
                    <a:pt x="62" y="29"/>
                    <a:pt x="56" y="34"/>
                    <a:pt x="52" y="38"/>
                  </a:cubicBezTo>
                  <a:cubicBezTo>
                    <a:pt x="48" y="41"/>
                    <a:pt x="46" y="46"/>
                    <a:pt x="44" y="52"/>
                  </a:cubicBezTo>
                  <a:lnTo>
                    <a:pt x="101" y="52"/>
                  </a:lnTo>
                  <a:close/>
                  <a:moveTo>
                    <a:pt x="140" y="77"/>
                  </a:moveTo>
                  <a:cubicBezTo>
                    <a:pt x="43" y="77"/>
                    <a:pt x="43" y="77"/>
                    <a:pt x="43" y="77"/>
                  </a:cubicBezTo>
                  <a:cubicBezTo>
                    <a:pt x="43" y="84"/>
                    <a:pt x="46" y="93"/>
                    <a:pt x="51" y="99"/>
                  </a:cubicBezTo>
                  <a:cubicBezTo>
                    <a:pt x="57" y="106"/>
                    <a:pt x="66" y="107"/>
                    <a:pt x="72" y="107"/>
                  </a:cubicBezTo>
                  <a:cubicBezTo>
                    <a:pt x="78" y="107"/>
                    <a:pt x="85" y="106"/>
                    <a:pt x="89" y="103"/>
                  </a:cubicBezTo>
                  <a:cubicBezTo>
                    <a:pt x="90" y="103"/>
                    <a:pt x="95" y="100"/>
                    <a:pt x="98" y="93"/>
                  </a:cubicBezTo>
                  <a:cubicBezTo>
                    <a:pt x="138" y="97"/>
                    <a:pt x="138" y="97"/>
                    <a:pt x="138" y="97"/>
                  </a:cubicBezTo>
                  <a:cubicBezTo>
                    <a:pt x="132" y="115"/>
                    <a:pt x="120" y="125"/>
                    <a:pt x="113" y="129"/>
                  </a:cubicBezTo>
                  <a:cubicBezTo>
                    <a:pt x="100" y="137"/>
                    <a:pt x="86" y="139"/>
                    <a:pt x="72" y="139"/>
                  </a:cubicBezTo>
                  <a:cubicBezTo>
                    <a:pt x="52" y="139"/>
                    <a:pt x="35" y="136"/>
                    <a:pt x="20" y="120"/>
                  </a:cubicBezTo>
                  <a:cubicBezTo>
                    <a:pt x="9" y="109"/>
                    <a:pt x="0" y="92"/>
                    <a:pt x="0" y="70"/>
                  </a:cubicBezTo>
                  <a:cubicBezTo>
                    <a:pt x="0" y="52"/>
                    <a:pt x="7" y="32"/>
                    <a:pt x="20" y="19"/>
                  </a:cubicBezTo>
                  <a:cubicBezTo>
                    <a:pt x="36" y="3"/>
                    <a:pt x="55" y="0"/>
                    <a:pt x="70" y="0"/>
                  </a:cubicBezTo>
                  <a:cubicBezTo>
                    <a:pt x="85" y="0"/>
                    <a:pt x="106" y="3"/>
                    <a:pt x="122" y="20"/>
                  </a:cubicBezTo>
                  <a:cubicBezTo>
                    <a:pt x="137" y="36"/>
                    <a:pt x="140" y="57"/>
                    <a:pt x="140" y="73"/>
                  </a:cubicBezTo>
                  <a:lnTo>
                    <a:pt x="140" y="77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38" name="Freeform 9"/>
            <p:cNvSpPr>
              <a:spLocks/>
            </p:cNvSpPr>
            <p:nvPr/>
          </p:nvSpPr>
          <p:spPr bwMode="auto">
            <a:xfrm>
              <a:off x="14928854" y="1709738"/>
              <a:ext cx="503238" cy="415925"/>
            </a:xfrm>
            <a:custGeom>
              <a:avLst/>
              <a:gdLst>
                <a:gd name="T0" fmla="*/ 93 w 317"/>
                <a:gd name="T1" fmla="*/ 0 h 262"/>
                <a:gd name="T2" fmla="*/ 159 w 317"/>
                <a:gd name="T3" fmla="*/ 139 h 262"/>
                <a:gd name="T4" fmla="*/ 225 w 317"/>
                <a:gd name="T5" fmla="*/ 0 h 262"/>
                <a:gd name="T6" fmla="*/ 317 w 317"/>
                <a:gd name="T7" fmla="*/ 0 h 262"/>
                <a:gd name="T8" fmla="*/ 185 w 317"/>
                <a:gd name="T9" fmla="*/ 262 h 262"/>
                <a:gd name="T10" fmla="*/ 133 w 317"/>
                <a:gd name="T11" fmla="*/ 262 h 262"/>
                <a:gd name="T12" fmla="*/ 0 w 317"/>
                <a:gd name="T13" fmla="*/ 0 h 262"/>
                <a:gd name="T14" fmla="*/ 93 w 317"/>
                <a:gd name="T15" fmla="*/ 0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7" h="262">
                  <a:moveTo>
                    <a:pt x="93" y="0"/>
                  </a:moveTo>
                  <a:lnTo>
                    <a:pt x="159" y="139"/>
                  </a:lnTo>
                  <a:lnTo>
                    <a:pt x="225" y="0"/>
                  </a:lnTo>
                  <a:lnTo>
                    <a:pt x="317" y="0"/>
                  </a:lnTo>
                  <a:lnTo>
                    <a:pt x="185" y="262"/>
                  </a:lnTo>
                  <a:lnTo>
                    <a:pt x="133" y="262"/>
                  </a:lnTo>
                  <a:lnTo>
                    <a:pt x="0" y="0"/>
                  </a:lnTo>
                  <a:lnTo>
                    <a:pt x="93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39" name="Freeform 10"/>
            <p:cNvSpPr>
              <a:spLocks/>
            </p:cNvSpPr>
            <p:nvPr/>
          </p:nvSpPr>
          <p:spPr bwMode="auto">
            <a:xfrm>
              <a:off x="15476541" y="1709738"/>
              <a:ext cx="133350" cy="415925"/>
            </a:xfrm>
            <a:custGeom>
              <a:avLst/>
              <a:gdLst>
                <a:gd name="T0" fmla="*/ 42 w 42"/>
                <a:gd name="T1" fmla="*/ 0 h 130"/>
                <a:gd name="T2" fmla="*/ 42 w 42"/>
                <a:gd name="T3" fmla="*/ 97 h 130"/>
                <a:gd name="T4" fmla="*/ 9 w 42"/>
                <a:gd name="T5" fmla="*/ 130 h 130"/>
                <a:gd name="T6" fmla="*/ 0 w 42"/>
                <a:gd name="T7" fmla="*/ 130 h 130"/>
                <a:gd name="T8" fmla="*/ 0 w 42"/>
                <a:gd name="T9" fmla="*/ 0 h 130"/>
                <a:gd name="T10" fmla="*/ 42 w 42"/>
                <a:gd name="T11" fmla="*/ 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" h="130">
                  <a:moveTo>
                    <a:pt x="42" y="0"/>
                  </a:moveTo>
                  <a:cubicBezTo>
                    <a:pt x="42" y="97"/>
                    <a:pt x="42" y="97"/>
                    <a:pt x="42" y="97"/>
                  </a:cubicBezTo>
                  <a:cubicBezTo>
                    <a:pt x="42" y="115"/>
                    <a:pt x="27" y="130"/>
                    <a:pt x="9" y="130"/>
                  </a:cubicBezTo>
                  <a:cubicBezTo>
                    <a:pt x="0" y="130"/>
                    <a:pt x="0" y="130"/>
                    <a:pt x="0" y="13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42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40" name="Freeform 11"/>
            <p:cNvSpPr>
              <a:spLocks/>
            </p:cNvSpPr>
            <p:nvPr/>
          </p:nvSpPr>
          <p:spPr bwMode="auto">
            <a:xfrm>
              <a:off x="14263691" y="2220913"/>
              <a:ext cx="420688" cy="425450"/>
            </a:xfrm>
            <a:custGeom>
              <a:avLst/>
              <a:gdLst>
                <a:gd name="T0" fmla="*/ 0 w 132"/>
                <a:gd name="T1" fmla="*/ 3 h 133"/>
                <a:gd name="T2" fmla="*/ 42 w 132"/>
                <a:gd name="T3" fmla="*/ 3 h 133"/>
                <a:gd name="T4" fmla="*/ 42 w 132"/>
                <a:gd name="T5" fmla="*/ 19 h 133"/>
                <a:gd name="T6" fmla="*/ 82 w 132"/>
                <a:gd name="T7" fmla="*/ 0 h 133"/>
                <a:gd name="T8" fmla="*/ 119 w 132"/>
                <a:gd name="T9" fmla="*/ 13 h 133"/>
                <a:gd name="T10" fmla="*/ 132 w 132"/>
                <a:gd name="T11" fmla="*/ 51 h 133"/>
                <a:gd name="T12" fmla="*/ 132 w 132"/>
                <a:gd name="T13" fmla="*/ 133 h 133"/>
                <a:gd name="T14" fmla="*/ 90 w 132"/>
                <a:gd name="T15" fmla="*/ 133 h 133"/>
                <a:gd name="T16" fmla="*/ 90 w 132"/>
                <a:gd name="T17" fmla="*/ 66 h 133"/>
                <a:gd name="T18" fmla="*/ 83 w 132"/>
                <a:gd name="T19" fmla="*/ 40 h 133"/>
                <a:gd name="T20" fmla="*/ 67 w 132"/>
                <a:gd name="T21" fmla="*/ 35 h 133"/>
                <a:gd name="T22" fmla="*/ 50 w 132"/>
                <a:gd name="T23" fmla="*/ 42 h 133"/>
                <a:gd name="T24" fmla="*/ 42 w 132"/>
                <a:gd name="T25" fmla="*/ 66 h 133"/>
                <a:gd name="T26" fmla="*/ 42 w 132"/>
                <a:gd name="T27" fmla="*/ 133 h 133"/>
                <a:gd name="T28" fmla="*/ 0 w 132"/>
                <a:gd name="T29" fmla="*/ 133 h 133"/>
                <a:gd name="T30" fmla="*/ 0 w 132"/>
                <a:gd name="T31" fmla="*/ 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2" h="133">
                  <a:moveTo>
                    <a:pt x="0" y="3"/>
                  </a:moveTo>
                  <a:cubicBezTo>
                    <a:pt x="42" y="3"/>
                    <a:pt x="42" y="3"/>
                    <a:pt x="42" y="3"/>
                  </a:cubicBezTo>
                  <a:cubicBezTo>
                    <a:pt x="42" y="19"/>
                    <a:pt x="42" y="19"/>
                    <a:pt x="42" y="19"/>
                  </a:cubicBezTo>
                  <a:cubicBezTo>
                    <a:pt x="54" y="2"/>
                    <a:pt x="70" y="0"/>
                    <a:pt x="82" y="0"/>
                  </a:cubicBezTo>
                  <a:cubicBezTo>
                    <a:pt x="93" y="0"/>
                    <a:pt x="108" y="2"/>
                    <a:pt x="119" y="13"/>
                  </a:cubicBezTo>
                  <a:cubicBezTo>
                    <a:pt x="131" y="25"/>
                    <a:pt x="132" y="40"/>
                    <a:pt x="132" y="51"/>
                  </a:cubicBezTo>
                  <a:cubicBezTo>
                    <a:pt x="132" y="133"/>
                    <a:pt x="132" y="133"/>
                    <a:pt x="132" y="133"/>
                  </a:cubicBezTo>
                  <a:cubicBezTo>
                    <a:pt x="90" y="133"/>
                    <a:pt x="90" y="133"/>
                    <a:pt x="90" y="133"/>
                  </a:cubicBezTo>
                  <a:cubicBezTo>
                    <a:pt x="90" y="66"/>
                    <a:pt x="90" y="66"/>
                    <a:pt x="90" y="66"/>
                  </a:cubicBezTo>
                  <a:cubicBezTo>
                    <a:pt x="90" y="58"/>
                    <a:pt x="90" y="47"/>
                    <a:pt x="83" y="40"/>
                  </a:cubicBezTo>
                  <a:cubicBezTo>
                    <a:pt x="80" y="37"/>
                    <a:pt x="75" y="35"/>
                    <a:pt x="67" y="35"/>
                  </a:cubicBezTo>
                  <a:cubicBezTo>
                    <a:pt x="59" y="35"/>
                    <a:pt x="53" y="38"/>
                    <a:pt x="50" y="42"/>
                  </a:cubicBezTo>
                  <a:cubicBezTo>
                    <a:pt x="43" y="49"/>
                    <a:pt x="42" y="58"/>
                    <a:pt x="42" y="66"/>
                  </a:cubicBezTo>
                  <a:cubicBezTo>
                    <a:pt x="42" y="133"/>
                    <a:pt x="42" y="133"/>
                    <a:pt x="42" y="133"/>
                  </a:cubicBezTo>
                  <a:cubicBezTo>
                    <a:pt x="0" y="133"/>
                    <a:pt x="0" y="133"/>
                    <a:pt x="0" y="133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41" name="Freeform 12"/>
            <p:cNvSpPr>
              <a:spLocks/>
            </p:cNvSpPr>
            <p:nvPr/>
          </p:nvSpPr>
          <p:spPr bwMode="auto">
            <a:xfrm>
              <a:off x="14779629" y="2230438"/>
              <a:ext cx="133350" cy="415925"/>
            </a:xfrm>
            <a:custGeom>
              <a:avLst/>
              <a:gdLst>
                <a:gd name="T0" fmla="*/ 42 w 42"/>
                <a:gd name="T1" fmla="*/ 0 h 130"/>
                <a:gd name="T2" fmla="*/ 42 w 42"/>
                <a:gd name="T3" fmla="*/ 98 h 130"/>
                <a:gd name="T4" fmla="*/ 10 w 42"/>
                <a:gd name="T5" fmla="*/ 130 h 130"/>
                <a:gd name="T6" fmla="*/ 0 w 42"/>
                <a:gd name="T7" fmla="*/ 130 h 130"/>
                <a:gd name="T8" fmla="*/ 0 w 42"/>
                <a:gd name="T9" fmla="*/ 0 h 130"/>
                <a:gd name="T10" fmla="*/ 42 w 42"/>
                <a:gd name="T11" fmla="*/ 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" h="130">
                  <a:moveTo>
                    <a:pt x="42" y="0"/>
                  </a:moveTo>
                  <a:cubicBezTo>
                    <a:pt x="42" y="98"/>
                    <a:pt x="42" y="98"/>
                    <a:pt x="42" y="98"/>
                  </a:cubicBezTo>
                  <a:cubicBezTo>
                    <a:pt x="42" y="116"/>
                    <a:pt x="27" y="130"/>
                    <a:pt x="10" y="130"/>
                  </a:cubicBezTo>
                  <a:cubicBezTo>
                    <a:pt x="0" y="130"/>
                    <a:pt x="0" y="130"/>
                    <a:pt x="0" y="13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42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42" name="Freeform 13"/>
            <p:cNvSpPr>
              <a:spLocks/>
            </p:cNvSpPr>
            <p:nvPr/>
          </p:nvSpPr>
          <p:spPr bwMode="auto">
            <a:xfrm>
              <a:off x="15009816" y="2220913"/>
              <a:ext cx="419100" cy="425450"/>
            </a:xfrm>
            <a:custGeom>
              <a:avLst/>
              <a:gdLst>
                <a:gd name="T0" fmla="*/ 0 w 132"/>
                <a:gd name="T1" fmla="*/ 3 h 133"/>
                <a:gd name="T2" fmla="*/ 42 w 132"/>
                <a:gd name="T3" fmla="*/ 3 h 133"/>
                <a:gd name="T4" fmla="*/ 42 w 132"/>
                <a:gd name="T5" fmla="*/ 19 h 133"/>
                <a:gd name="T6" fmla="*/ 82 w 132"/>
                <a:gd name="T7" fmla="*/ 0 h 133"/>
                <a:gd name="T8" fmla="*/ 119 w 132"/>
                <a:gd name="T9" fmla="*/ 13 h 133"/>
                <a:gd name="T10" fmla="*/ 132 w 132"/>
                <a:gd name="T11" fmla="*/ 51 h 133"/>
                <a:gd name="T12" fmla="*/ 132 w 132"/>
                <a:gd name="T13" fmla="*/ 133 h 133"/>
                <a:gd name="T14" fmla="*/ 90 w 132"/>
                <a:gd name="T15" fmla="*/ 133 h 133"/>
                <a:gd name="T16" fmla="*/ 90 w 132"/>
                <a:gd name="T17" fmla="*/ 66 h 133"/>
                <a:gd name="T18" fmla="*/ 83 w 132"/>
                <a:gd name="T19" fmla="*/ 40 h 133"/>
                <a:gd name="T20" fmla="*/ 67 w 132"/>
                <a:gd name="T21" fmla="*/ 35 h 133"/>
                <a:gd name="T22" fmla="*/ 50 w 132"/>
                <a:gd name="T23" fmla="*/ 42 h 133"/>
                <a:gd name="T24" fmla="*/ 42 w 132"/>
                <a:gd name="T25" fmla="*/ 66 h 133"/>
                <a:gd name="T26" fmla="*/ 42 w 132"/>
                <a:gd name="T27" fmla="*/ 133 h 133"/>
                <a:gd name="T28" fmla="*/ 0 w 132"/>
                <a:gd name="T29" fmla="*/ 133 h 133"/>
                <a:gd name="T30" fmla="*/ 0 w 132"/>
                <a:gd name="T31" fmla="*/ 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2" h="133">
                  <a:moveTo>
                    <a:pt x="0" y="3"/>
                  </a:moveTo>
                  <a:cubicBezTo>
                    <a:pt x="42" y="3"/>
                    <a:pt x="42" y="3"/>
                    <a:pt x="42" y="3"/>
                  </a:cubicBezTo>
                  <a:cubicBezTo>
                    <a:pt x="42" y="19"/>
                    <a:pt x="42" y="19"/>
                    <a:pt x="42" y="19"/>
                  </a:cubicBezTo>
                  <a:cubicBezTo>
                    <a:pt x="54" y="2"/>
                    <a:pt x="70" y="0"/>
                    <a:pt x="82" y="0"/>
                  </a:cubicBezTo>
                  <a:cubicBezTo>
                    <a:pt x="93" y="0"/>
                    <a:pt x="108" y="2"/>
                    <a:pt x="119" y="13"/>
                  </a:cubicBezTo>
                  <a:cubicBezTo>
                    <a:pt x="131" y="25"/>
                    <a:pt x="132" y="40"/>
                    <a:pt x="132" y="51"/>
                  </a:cubicBezTo>
                  <a:cubicBezTo>
                    <a:pt x="132" y="133"/>
                    <a:pt x="132" y="133"/>
                    <a:pt x="132" y="133"/>
                  </a:cubicBezTo>
                  <a:cubicBezTo>
                    <a:pt x="90" y="133"/>
                    <a:pt x="90" y="133"/>
                    <a:pt x="90" y="133"/>
                  </a:cubicBezTo>
                  <a:cubicBezTo>
                    <a:pt x="90" y="66"/>
                    <a:pt x="90" y="66"/>
                    <a:pt x="90" y="66"/>
                  </a:cubicBezTo>
                  <a:cubicBezTo>
                    <a:pt x="90" y="58"/>
                    <a:pt x="90" y="47"/>
                    <a:pt x="83" y="40"/>
                  </a:cubicBezTo>
                  <a:cubicBezTo>
                    <a:pt x="80" y="37"/>
                    <a:pt x="75" y="35"/>
                    <a:pt x="67" y="35"/>
                  </a:cubicBezTo>
                  <a:cubicBezTo>
                    <a:pt x="59" y="35"/>
                    <a:pt x="53" y="38"/>
                    <a:pt x="50" y="42"/>
                  </a:cubicBezTo>
                  <a:cubicBezTo>
                    <a:pt x="43" y="49"/>
                    <a:pt x="42" y="58"/>
                    <a:pt x="42" y="66"/>
                  </a:cubicBezTo>
                  <a:cubicBezTo>
                    <a:pt x="42" y="133"/>
                    <a:pt x="42" y="133"/>
                    <a:pt x="42" y="133"/>
                  </a:cubicBezTo>
                  <a:cubicBezTo>
                    <a:pt x="0" y="133"/>
                    <a:pt x="0" y="133"/>
                    <a:pt x="0" y="133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43" name="Freeform 14"/>
            <p:cNvSpPr>
              <a:spLocks noEditPoints="1"/>
            </p:cNvSpPr>
            <p:nvPr/>
          </p:nvSpPr>
          <p:spPr bwMode="auto">
            <a:xfrm>
              <a:off x="15495591" y="2217738"/>
              <a:ext cx="442913" cy="441325"/>
            </a:xfrm>
            <a:custGeom>
              <a:avLst/>
              <a:gdLst>
                <a:gd name="T0" fmla="*/ 101 w 139"/>
                <a:gd name="T1" fmla="*/ 51 h 138"/>
                <a:gd name="T2" fmla="*/ 92 w 139"/>
                <a:gd name="T3" fmla="*/ 36 h 138"/>
                <a:gd name="T4" fmla="*/ 72 w 139"/>
                <a:gd name="T5" fmla="*/ 29 h 138"/>
                <a:gd name="T6" fmla="*/ 51 w 139"/>
                <a:gd name="T7" fmla="*/ 37 h 138"/>
                <a:gd name="T8" fmla="*/ 44 w 139"/>
                <a:gd name="T9" fmla="*/ 51 h 138"/>
                <a:gd name="T10" fmla="*/ 101 w 139"/>
                <a:gd name="T11" fmla="*/ 51 h 138"/>
                <a:gd name="T12" fmla="*/ 139 w 139"/>
                <a:gd name="T13" fmla="*/ 76 h 138"/>
                <a:gd name="T14" fmla="*/ 42 w 139"/>
                <a:gd name="T15" fmla="*/ 76 h 138"/>
                <a:gd name="T16" fmla="*/ 50 w 139"/>
                <a:gd name="T17" fmla="*/ 99 h 138"/>
                <a:gd name="T18" fmla="*/ 72 w 139"/>
                <a:gd name="T19" fmla="*/ 107 h 138"/>
                <a:gd name="T20" fmla="*/ 89 w 139"/>
                <a:gd name="T21" fmla="*/ 103 h 138"/>
                <a:gd name="T22" fmla="*/ 98 w 139"/>
                <a:gd name="T23" fmla="*/ 92 h 138"/>
                <a:gd name="T24" fmla="*/ 137 w 139"/>
                <a:gd name="T25" fmla="*/ 96 h 138"/>
                <a:gd name="T26" fmla="*/ 112 w 139"/>
                <a:gd name="T27" fmla="*/ 129 h 138"/>
                <a:gd name="T28" fmla="*/ 71 w 139"/>
                <a:gd name="T29" fmla="*/ 138 h 138"/>
                <a:gd name="T30" fmla="*/ 19 w 139"/>
                <a:gd name="T31" fmla="*/ 120 h 138"/>
                <a:gd name="T32" fmla="*/ 0 w 139"/>
                <a:gd name="T33" fmla="*/ 70 h 138"/>
                <a:gd name="T34" fmla="*/ 20 w 139"/>
                <a:gd name="T35" fmla="*/ 18 h 138"/>
                <a:gd name="T36" fmla="*/ 69 w 139"/>
                <a:gd name="T37" fmla="*/ 0 h 138"/>
                <a:gd name="T38" fmla="*/ 121 w 139"/>
                <a:gd name="T39" fmla="*/ 19 h 138"/>
                <a:gd name="T40" fmla="*/ 139 w 139"/>
                <a:gd name="T41" fmla="*/ 72 h 138"/>
                <a:gd name="T42" fmla="*/ 139 w 139"/>
                <a:gd name="T43" fmla="*/ 76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39" h="138">
                  <a:moveTo>
                    <a:pt x="101" y="51"/>
                  </a:moveTo>
                  <a:cubicBezTo>
                    <a:pt x="100" y="50"/>
                    <a:pt x="98" y="42"/>
                    <a:pt x="92" y="36"/>
                  </a:cubicBezTo>
                  <a:cubicBezTo>
                    <a:pt x="87" y="32"/>
                    <a:pt x="81" y="29"/>
                    <a:pt x="72" y="29"/>
                  </a:cubicBezTo>
                  <a:cubicBezTo>
                    <a:pt x="61" y="29"/>
                    <a:pt x="55" y="33"/>
                    <a:pt x="51" y="37"/>
                  </a:cubicBezTo>
                  <a:cubicBezTo>
                    <a:pt x="48" y="41"/>
                    <a:pt x="45" y="45"/>
                    <a:pt x="44" y="51"/>
                  </a:cubicBezTo>
                  <a:lnTo>
                    <a:pt x="101" y="51"/>
                  </a:lnTo>
                  <a:close/>
                  <a:moveTo>
                    <a:pt x="139" y="76"/>
                  </a:moveTo>
                  <a:cubicBezTo>
                    <a:pt x="42" y="76"/>
                    <a:pt x="42" y="76"/>
                    <a:pt x="42" y="76"/>
                  </a:cubicBezTo>
                  <a:cubicBezTo>
                    <a:pt x="42" y="83"/>
                    <a:pt x="45" y="93"/>
                    <a:pt x="50" y="99"/>
                  </a:cubicBezTo>
                  <a:cubicBezTo>
                    <a:pt x="57" y="106"/>
                    <a:pt x="65" y="107"/>
                    <a:pt x="72" y="107"/>
                  </a:cubicBezTo>
                  <a:cubicBezTo>
                    <a:pt x="78" y="107"/>
                    <a:pt x="84" y="106"/>
                    <a:pt x="89" y="103"/>
                  </a:cubicBezTo>
                  <a:cubicBezTo>
                    <a:pt x="89" y="103"/>
                    <a:pt x="94" y="99"/>
                    <a:pt x="98" y="92"/>
                  </a:cubicBezTo>
                  <a:cubicBezTo>
                    <a:pt x="137" y="96"/>
                    <a:pt x="137" y="96"/>
                    <a:pt x="137" y="96"/>
                  </a:cubicBezTo>
                  <a:cubicBezTo>
                    <a:pt x="131" y="115"/>
                    <a:pt x="120" y="124"/>
                    <a:pt x="112" y="129"/>
                  </a:cubicBezTo>
                  <a:cubicBezTo>
                    <a:pt x="100" y="136"/>
                    <a:pt x="86" y="138"/>
                    <a:pt x="71" y="138"/>
                  </a:cubicBezTo>
                  <a:cubicBezTo>
                    <a:pt x="52" y="138"/>
                    <a:pt x="34" y="135"/>
                    <a:pt x="19" y="120"/>
                  </a:cubicBezTo>
                  <a:cubicBezTo>
                    <a:pt x="8" y="108"/>
                    <a:pt x="0" y="91"/>
                    <a:pt x="0" y="70"/>
                  </a:cubicBezTo>
                  <a:cubicBezTo>
                    <a:pt x="0" y="51"/>
                    <a:pt x="6" y="32"/>
                    <a:pt x="20" y="18"/>
                  </a:cubicBezTo>
                  <a:cubicBezTo>
                    <a:pt x="35" y="3"/>
                    <a:pt x="55" y="0"/>
                    <a:pt x="69" y="0"/>
                  </a:cubicBezTo>
                  <a:cubicBezTo>
                    <a:pt x="84" y="0"/>
                    <a:pt x="105" y="2"/>
                    <a:pt x="121" y="19"/>
                  </a:cubicBezTo>
                  <a:cubicBezTo>
                    <a:pt x="136" y="36"/>
                    <a:pt x="139" y="56"/>
                    <a:pt x="139" y="72"/>
                  </a:cubicBezTo>
                  <a:lnTo>
                    <a:pt x="139" y="76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44" name="Freeform 15"/>
            <p:cNvSpPr>
              <a:spLocks/>
            </p:cNvSpPr>
            <p:nvPr/>
          </p:nvSpPr>
          <p:spPr bwMode="auto">
            <a:xfrm>
              <a:off x="14270041" y="2822576"/>
              <a:ext cx="147638" cy="182563"/>
            </a:xfrm>
            <a:custGeom>
              <a:avLst/>
              <a:gdLst>
                <a:gd name="T0" fmla="*/ 93 w 93"/>
                <a:gd name="T1" fmla="*/ 0 h 115"/>
                <a:gd name="T2" fmla="*/ 93 w 93"/>
                <a:gd name="T3" fmla="*/ 14 h 115"/>
                <a:gd name="T4" fmla="*/ 55 w 93"/>
                <a:gd name="T5" fmla="*/ 14 h 115"/>
                <a:gd name="T6" fmla="*/ 55 w 93"/>
                <a:gd name="T7" fmla="*/ 115 h 115"/>
                <a:gd name="T8" fmla="*/ 39 w 93"/>
                <a:gd name="T9" fmla="*/ 115 h 115"/>
                <a:gd name="T10" fmla="*/ 39 w 93"/>
                <a:gd name="T11" fmla="*/ 14 h 115"/>
                <a:gd name="T12" fmla="*/ 0 w 93"/>
                <a:gd name="T13" fmla="*/ 14 h 115"/>
                <a:gd name="T14" fmla="*/ 0 w 93"/>
                <a:gd name="T15" fmla="*/ 0 h 115"/>
                <a:gd name="T16" fmla="*/ 93 w 93"/>
                <a:gd name="T17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3" h="115">
                  <a:moveTo>
                    <a:pt x="93" y="0"/>
                  </a:moveTo>
                  <a:lnTo>
                    <a:pt x="93" y="14"/>
                  </a:lnTo>
                  <a:lnTo>
                    <a:pt x="55" y="14"/>
                  </a:lnTo>
                  <a:lnTo>
                    <a:pt x="55" y="115"/>
                  </a:lnTo>
                  <a:lnTo>
                    <a:pt x="39" y="115"/>
                  </a:lnTo>
                  <a:lnTo>
                    <a:pt x="39" y="14"/>
                  </a:lnTo>
                  <a:lnTo>
                    <a:pt x="0" y="14"/>
                  </a:lnTo>
                  <a:lnTo>
                    <a:pt x="0" y="0"/>
                  </a:lnTo>
                  <a:lnTo>
                    <a:pt x="9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45" name="Freeform 16"/>
            <p:cNvSpPr>
              <a:spLocks noEditPoints="1"/>
            </p:cNvSpPr>
            <p:nvPr/>
          </p:nvSpPr>
          <p:spPr bwMode="auto">
            <a:xfrm>
              <a:off x="14404978" y="2867026"/>
              <a:ext cx="117475" cy="141288"/>
            </a:xfrm>
            <a:custGeom>
              <a:avLst/>
              <a:gdLst>
                <a:gd name="T0" fmla="*/ 28 w 37"/>
                <a:gd name="T1" fmla="*/ 2 h 44"/>
                <a:gd name="T2" fmla="*/ 34 w 37"/>
                <a:gd name="T3" fmla="*/ 8 h 44"/>
                <a:gd name="T4" fmla="*/ 37 w 37"/>
                <a:gd name="T5" fmla="*/ 15 h 44"/>
                <a:gd name="T6" fmla="*/ 37 w 37"/>
                <a:gd name="T7" fmla="*/ 24 h 44"/>
                <a:gd name="T8" fmla="*/ 7 w 37"/>
                <a:gd name="T9" fmla="*/ 24 h 44"/>
                <a:gd name="T10" fmla="*/ 10 w 37"/>
                <a:gd name="T11" fmla="*/ 34 h 44"/>
                <a:gd name="T12" fmla="*/ 19 w 37"/>
                <a:gd name="T13" fmla="*/ 38 h 44"/>
                <a:gd name="T14" fmla="*/ 27 w 37"/>
                <a:gd name="T15" fmla="*/ 35 h 44"/>
                <a:gd name="T16" fmla="*/ 30 w 37"/>
                <a:gd name="T17" fmla="*/ 30 h 44"/>
                <a:gd name="T18" fmla="*/ 37 w 37"/>
                <a:gd name="T19" fmla="*/ 30 h 44"/>
                <a:gd name="T20" fmla="*/ 35 w 37"/>
                <a:gd name="T21" fmla="*/ 35 h 44"/>
                <a:gd name="T22" fmla="*/ 32 w 37"/>
                <a:gd name="T23" fmla="*/ 39 h 44"/>
                <a:gd name="T24" fmla="*/ 24 w 37"/>
                <a:gd name="T25" fmla="*/ 44 h 44"/>
                <a:gd name="T26" fmla="*/ 18 w 37"/>
                <a:gd name="T27" fmla="*/ 44 h 44"/>
                <a:gd name="T28" fmla="*/ 5 w 37"/>
                <a:gd name="T29" fmla="*/ 39 h 44"/>
                <a:gd name="T30" fmla="*/ 0 w 37"/>
                <a:gd name="T31" fmla="*/ 23 h 44"/>
                <a:gd name="T32" fmla="*/ 5 w 37"/>
                <a:gd name="T33" fmla="*/ 7 h 44"/>
                <a:gd name="T34" fmla="*/ 19 w 37"/>
                <a:gd name="T35" fmla="*/ 0 h 44"/>
                <a:gd name="T36" fmla="*/ 28 w 37"/>
                <a:gd name="T37" fmla="*/ 2 h 44"/>
                <a:gd name="T38" fmla="*/ 30 w 37"/>
                <a:gd name="T39" fmla="*/ 19 h 44"/>
                <a:gd name="T40" fmla="*/ 28 w 37"/>
                <a:gd name="T41" fmla="*/ 11 h 44"/>
                <a:gd name="T42" fmla="*/ 19 w 37"/>
                <a:gd name="T43" fmla="*/ 6 h 44"/>
                <a:gd name="T44" fmla="*/ 11 w 37"/>
                <a:gd name="T45" fmla="*/ 10 h 44"/>
                <a:gd name="T46" fmla="*/ 7 w 37"/>
                <a:gd name="T47" fmla="*/ 19 h 44"/>
                <a:gd name="T48" fmla="*/ 30 w 37"/>
                <a:gd name="T49" fmla="*/ 19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7" h="44">
                  <a:moveTo>
                    <a:pt x="28" y="2"/>
                  </a:moveTo>
                  <a:cubicBezTo>
                    <a:pt x="31" y="4"/>
                    <a:pt x="33" y="6"/>
                    <a:pt x="34" y="8"/>
                  </a:cubicBezTo>
                  <a:cubicBezTo>
                    <a:pt x="35" y="10"/>
                    <a:pt x="36" y="12"/>
                    <a:pt x="37" y="15"/>
                  </a:cubicBezTo>
                  <a:cubicBezTo>
                    <a:pt x="37" y="17"/>
                    <a:pt x="37" y="20"/>
                    <a:pt x="37" y="24"/>
                  </a:cubicBezTo>
                  <a:cubicBezTo>
                    <a:pt x="7" y="24"/>
                    <a:pt x="7" y="24"/>
                    <a:pt x="7" y="24"/>
                  </a:cubicBezTo>
                  <a:cubicBezTo>
                    <a:pt x="7" y="29"/>
                    <a:pt x="8" y="32"/>
                    <a:pt x="10" y="34"/>
                  </a:cubicBezTo>
                  <a:cubicBezTo>
                    <a:pt x="12" y="37"/>
                    <a:pt x="15" y="38"/>
                    <a:pt x="19" y="38"/>
                  </a:cubicBezTo>
                  <a:cubicBezTo>
                    <a:pt x="22" y="38"/>
                    <a:pt x="25" y="37"/>
                    <a:pt x="27" y="35"/>
                  </a:cubicBezTo>
                  <a:cubicBezTo>
                    <a:pt x="29" y="33"/>
                    <a:pt x="30" y="32"/>
                    <a:pt x="30" y="30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7" y="31"/>
                    <a:pt x="36" y="33"/>
                    <a:pt x="35" y="35"/>
                  </a:cubicBezTo>
                  <a:cubicBezTo>
                    <a:pt x="34" y="37"/>
                    <a:pt x="33" y="38"/>
                    <a:pt x="32" y="39"/>
                  </a:cubicBezTo>
                  <a:cubicBezTo>
                    <a:pt x="30" y="42"/>
                    <a:pt x="27" y="43"/>
                    <a:pt x="24" y="44"/>
                  </a:cubicBezTo>
                  <a:cubicBezTo>
                    <a:pt x="22" y="44"/>
                    <a:pt x="20" y="44"/>
                    <a:pt x="18" y="44"/>
                  </a:cubicBezTo>
                  <a:cubicBezTo>
                    <a:pt x="13" y="44"/>
                    <a:pt x="9" y="42"/>
                    <a:pt x="5" y="39"/>
                  </a:cubicBezTo>
                  <a:cubicBezTo>
                    <a:pt x="2" y="35"/>
                    <a:pt x="0" y="30"/>
                    <a:pt x="0" y="23"/>
                  </a:cubicBezTo>
                  <a:cubicBezTo>
                    <a:pt x="0" y="16"/>
                    <a:pt x="2" y="11"/>
                    <a:pt x="5" y="7"/>
                  </a:cubicBezTo>
                  <a:cubicBezTo>
                    <a:pt x="9" y="2"/>
                    <a:pt x="13" y="0"/>
                    <a:pt x="19" y="0"/>
                  </a:cubicBezTo>
                  <a:cubicBezTo>
                    <a:pt x="22" y="0"/>
                    <a:pt x="25" y="1"/>
                    <a:pt x="28" y="2"/>
                  </a:cubicBezTo>
                  <a:moveTo>
                    <a:pt x="30" y="19"/>
                  </a:moveTo>
                  <a:cubicBezTo>
                    <a:pt x="30" y="16"/>
                    <a:pt x="29" y="13"/>
                    <a:pt x="28" y="11"/>
                  </a:cubicBezTo>
                  <a:cubicBezTo>
                    <a:pt x="26" y="8"/>
                    <a:pt x="23" y="6"/>
                    <a:pt x="19" y="6"/>
                  </a:cubicBezTo>
                  <a:cubicBezTo>
                    <a:pt x="16" y="6"/>
                    <a:pt x="13" y="8"/>
                    <a:pt x="11" y="10"/>
                  </a:cubicBezTo>
                  <a:cubicBezTo>
                    <a:pt x="9" y="12"/>
                    <a:pt x="8" y="15"/>
                    <a:pt x="7" y="19"/>
                  </a:cubicBezTo>
                  <a:lnTo>
                    <a:pt x="30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46" name="Freeform 17"/>
            <p:cNvSpPr>
              <a:spLocks/>
            </p:cNvSpPr>
            <p:nvPr/>
          </p:nvSpPr>
          <p:spPr bwMode="auto">
            <a:xfrm>
              <a:off x="14544678" y="2867026"/>
              <a:ext cx="114300" cy="141288"/>
            </a:xfrm>
            <a:custGeom>
              <a:avLst/>
              <a:gdLst>
                <a:gd name="T0" fmla="*/ 31 w 36"/>
                <a:gd name="T1" fmla="*/ 3 h 44"/>
                <a:gd name="T2" fmla="*/ 36 w 36"/>
                <a:gd name="T3" fmla="*/ 15 h 44"/>
                <a:gd name="T4" fmla="*/ 29 w 36"/>
                <a:gd name="T5" fmla="*/ 15 h 44"/>
                <a:gd name="T6" fmla="*/ 26 w 36"/>
                <a:gd name="T7" fmla="*/ 9 h 44"/>
                <a:gd name="T8" fmla="*/ 19 w 36"/>
                <a:gd name="T9" fmla="*/ 6 h 44"/>
                <a:gd name="T10" fmla="*/ 10 w 36"/>
                <a:gd name="T11" fmla="*/ 13 h 44"/>
                <a:gd name="T12" fmla="*/ 8 w 36"/>
                <a:gd name="T13" fmla="*/ 23 h 44"/>
                <a:gd name="T14" fmla="*/ 10 w 36"/>
                <a:gd name="T15" fmla="*/ 34 h 44"/>
                <a:gd name="T16" fmla="*/ 19 w 36"/>
                <a:gd name="T17" fmla="*/ 38 h 44"/>
                <a:gd name="T18" fmla="*/ 26 w 36"/>
                <a:gd name="T19" fmla="*/ 35 h 44"/>
                <a:gd name="T20" fmla="*/ 29 w 36"/>
                <a:gd name="T21" fmla="*/ 28 h 44"/>
                <a:gd name="T22" fmla="*/ 36 w 36"/>
                <a:gd name="T23" fmla="*/ 28 h 44"/>
                <a:gd name="T24" fmla="*/ 30 w 36"/>
                <a:gd name="T25" fmla="*/ 40 h 44"/>
                <a:gd name="T26" fmla="*/ 18 w 36"/>
                <a:gd name="T27" fmla="*/ 44 h 44"/>
                <a:gd name="T28" fmla="*/ 5 w 36"/>
                <a:gd name="T29" fmla="*/ 38 h 44"/>
                <a:gd name="T30" fmla="*/ 0 w 36"/>
                <a:gd name="T31" fmla="*/ 23 h 44"/>
                <a:gd name="T32" fmla="*/ 6 w 36"/>
                <a:gd name="T33" fmla="*/ 6 h 44"/>
                <a:gd name="T34" fmla="*/ 19 w 36"/>
                <a:gd name="T35" fmla="*/ 0 h 44"/>
                <a:gd name="T36" fmla="*/ 31 w 36"/>
                <a:gd name="T37" fmla="*/ 3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6" h="44">
                  <a:moveTo>
                    <a:pt x="31" y="3"/>
                  </a:moveTo>
                  <a:cubicBezTo>
                    <a:pt x="34" y="6"/>
                    <a:pt x="35" y="10"/>
                    <a:pt x="36" y="15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9" y="13"/>
                    <a:pt x="28" y="11"/>
                    <a:pt x="26" y="9"/>
                  </a:cubicBezTo>
                  <a:cubicBezTo>
                    <a:pt x="25" y="7"/>
                    <a:pt x="22" y="6"/>
                    <a:pt x="19" y="6"/>
                  </a:cubicBezTo>
                  <a:cubicBezTo>
                    <a:pt x="15" y="6"/>
                    <a:pt x="12" y="8"/>
                    <a:pt x="10" y="13"/>
                  </a:cubicBezTo>
                  <a:cubicBezTo>
                    <a:pt x="8" y="16"/>
                    <a:pt x="8" y="19"/>
                    <a:pt x="8" y="23"/>
                  </a:cubicBezTo>
                  <a:cubicBezTo>
                    <a:pt x="8" y="27"/>
                    <a:pt x="9" y="31"/>
                    <a:pt x="10" y="34"/>
                  </a:cubicBezTo>
                  <a:cubicBezTo>
                    <a:pt x="12" y="37"/>
                    <a:pt x="15" y="38"/>
                    <a:pt x="19" y="38"/>
                  </a:cubicBezTo>
                  <a:cubicBezTo>
                    <a:pt x="22" y="38"/>
                    <a:pt x="24" y="37"/>
                    <a:pt x="26" y="35"/>
                  </a:cubicBezTo>
                  <a:cubicBezTo>
                    <a:pt x="27" y="34"/>
                    <a:pt x="28" y="31"/>
                    <a:pt x="29" y="28"/>
                  </a:cubicBezTo>
                  <a:cubicBezTo>
                    <a:pt x="36" y="28"/>
                    <a:pt x="36" y="28"/>
                    <a:pt x="36" y="28"/>
                  </a:cubicBezTo>
                  <a:cubicBezTo>
                    <a:pt x="35" y="34"/>
                    <a:pt x="33" y="38"/>
                    <a:pt x="30" y="40"/>
                  </a:cubicBezTo>
                  <a:cubicBezTo>
                    <a:pt x="27" y="43"/>
                    <a:pt x="23" y="44"/>
                    <a:pt x="18" y="44"/>
                  </a:cubicBezTo>
                  <a:cubicBezTo>
                    <a:pt x="13" y="44"/>
                    <a:pt x="8" y="42"/>
                    <a:pt x="5" y="38"/>
                  </a:cubicBezTo>
                  <a:cubicBezTo>
                    <a:pt x="2" y="34"/>
                    <a:pt x="0" y="29"/>
                    <a:pt x="0" y="23"/>
                  </a:cubicBezTo>
                  <a:cubicBezTo>
                    <a:pt x="0" y="16"/>
                    <a:pt x="2" y="10"/>
                    <a:pt x="6" y="6"/>
                  </a:cubicBezTo>
                  <a:cubicBezTo>
                    <a:pt x="9" y="2"/>
                    <a:pt x="14" y="0"/>
                    <a:pt x="19" y="0"/>
                  </a:cubicBezTo>
                  <a:cubicBezTo>
                    <a:pt x="24" y="0"/>
                    <a:pt x="28" y="1"/>
                    <a:pt x="31" y="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47" name="Freeform 18"/>
            <p:cNvSpPr>
              <a:spLocks/>
            </p:cNvSpPr>
            <p:nvPr/>
          </p:nvSpPr>
          <p:spPr bwMode="auto">
            <a:xfrm>
              <a:off x="14684379" y="2822576"/>
              <a:ext cx="107950" cy="182563"/>
            </a:xfrm>
            <a:custGeom>
              <a:avLst/>
              <a:gdLst>
                <a:gd name="T0" fmla="*/ 0 w 34"/>
                <a:gd name="T1" fmla="*/ 0 h 57"/>
                <a:gd name="T2" fmla="*/ 7 w 34"/>
                <a:gd name="T3" fmla="*/ 0 h 57"/>
                <a:gd name="T4" fmla="*/ 7 w 34"/>
                <a:gd name="T5" fmla="*/ 21 h 57"/>
                <a:gd name="T6" fmla="*/ 11 w 34"/>
                <a:gd name="T7" fmla="*/ 16 h 57"/>
                <a:gd name="T8" fmla="*/ 20 w 34"/>
                <a:gd name="T9" fmla="*/ 14 h 57"/>
                <a:gd name="T10" fmla="*/ 32 w 34"/>
                <a:gd name="T11" fmla="*/ 21 h 57"/>
                <a:gd name="T12" fmla="*/ 34 w 34"/>
                <a:gd name="T13" fmla="*/ 30 h 57"/>
                <a:gd name="T14" fmla="*/ 34 w 34"/>
                <a:gd name="T15" fmla="*/ 57 h 57"/>
                <a:gd name="T16" fmla="*/ 26 w 34"/>
                <a:gd name="T17" fmla="*/ 57 h 57"/>
                <a:gd name="T18" fmla="*/ 26 w 34"/>
                <a:gd name="T19" fmla="*/ 31 h 57"/>
                <a:gd name="T20" fmla="*/ 25 w 34"/>
                <a:gd name="T21" fmla="*/ 24 h 57"/>
                <a:gd name="T22" fmla="*/ 18 w 34"/>
                <a:gd name="T23" fmla="*/ 21 h 57"/>
                <a:gd name="T24" fmla="*/ 10 w 34"/>
                <a:gd name="T25" fmla="*/ 23 h 57"/>
                <a:gd name="T26" fmla="*/ 7 w 34"/>
                <a:gd name="T27" fmla="*/ 35 h 57"/>
                <a:gd name="T28" fmla="*/ 7 w 34"/>
                <a:gd name="T29" fmla="*/ 57 h 57"/>
                <a:gd name="T30" fmla="*/ 0 w 34"/>
                <a:gd name="T31" fmla="*/ 57 h 57"/>
                <a:gd name="T32" fmla="*/ 0 w 34"/>
                <a:gd name="T33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4" h="57">
                  <a:moveTo>
                    <a:pt x="0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8" y="19"/>
                    <a:pt x="10" y="17"/>
                    <a:pt x="11" y="16"/>
                  </a:cubicBezTo>
                  <a:cubicBezTo>
                    <a:pt x="13" y="15"/>
                    <a:pt x="16" y="14"/>
                    <a:pt x="20" y="14"/>
                  </a:cubicBezTo>
                  <a:cubicBezTo>
                    <a:pt x="26" y="14"/>
                    <a:pt x="30" y="16"/>
                    <a:pt x="32" y="21"/>
                  </a:cubicBezTo>
                  <a:cubicBezTo>
                    <a:pt x="33" y="23"/>
                    <a:pt x="34" y="26"/>
                    <a:pt x="34" y="30"/>
                  </a:cubicBezTo>
                  <a:cubicBezTo>
                    <a:pt x="34" y="57"/>
                    <a:pt x="34" y="57"/>
                    <a:pt x="34" y="57"/>
                  </a:cubicBezTo>
                  <a:cubicBezTo>
                    <a:pt x="26" y="57"/>
                    <a:pt x="26" y="57"/>
                    <a:pt x="26" y="57"/>
                  </a:cubicBezTo>
                  <a:cubicBezTo>
                    <a:pt x="26" y="31"/>
                    <a:pt x="26" y="31"/>
                    <a:pt x="26" y="31"/>
                  </a:cubicBezTo>
                  <a:cubicBezTo>
                    <a:pt x="26" y="28"/>
                    <a:pt x="26" y="25"/>
                    <a:pt x="25" y="24"/>
                  </a:cubicBezTo>
                  <a:cubicBezTo>
                    <a:pt x="24" y="22"/>
                    <a:pt x="22" y="21"/>
                    <a:pt x="18" y="21"/>
                  </a:cubicBezTo>
                  <a:cubicBezTo>
                    <a:pt x="15" y="21"/>
                    <a:pt x="13" y="22"/>
                    <a:pt x="10" y="23"/>
                  </a:cubicBezTo>
                  <a:cubicBezTo>
                    <a:pt x="8" y="25"/>
                    <a:pt x="7" y="29"/>
                    <a:pt x="7" y="35"/>
                  </a:cubicBezTo>
                  <a:cubicBezTo>
                    <a:pt x="7" y="57"/>
                    <a:pt x="7" y="57"/>
                    <a:pt x="7" y="57"/>
                  </a:cubicBezTo>
                  <a:cubicBezTo>
                    <a:pt x="0" y="57"/>
                    <a:pt x="0" y="57"/>
                    <a:pt x="0" y="57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48" name="Freeform 19"/>
            <p:cNvSpPr>
              <a:spLocks/>
            </p:cNvSpPr>
            <p:nvPr/>
          </p:nvSpPr>
          <p:spPr bwMode="auto">
            <a:xfrm>
              <a:off x="14827254" y="2867026"/>
              <a:ext cx="107950" cy="138113"/>
            </a:xfrm>
            <a:custGeom>
              <a:avLst/>
              <a:gdLst>
                <a:gd name="T0" fmla="*/ 0 w 34"/>
                <a:gd name="T1" fmla="*/ 1 h 43"/>
                <a:gd name="T2" fmla="*/ 6 w 34"/>
                <a:gd name="T3" fmla="*/ 1 h 43"/>
                <a:gd name="T4" fmla="*/ 6 w 34"/>
                <a:gd name="T5" fmla="*/ 7 h 43"/>
                <a:gd name="T6" fmla="*/ 13 w 34"/>
                <a:gd name="T7" fmla="*/ 2 h 43"/>
                <a:gd name="T8" fmla="*/ 20 w 34"/>
                <a:gd name="T9" fmla="*/ 0 h 43"/>
                <a:gd name="T10" fmla="*/ 32 w 34"/>
                <a:gd name="T11" fmla="*/ 7 h 43"/>
                <a:gd name="T12" fmla="*/ 34 w 34"/>
                <a:gd name="T13" fmla="*/ 16 h 43"/>
                <a:gd name="T14" fmla="*/ 34 w 34"/>
                <a:gd name="T15" fmla="*/ 43 h 43"/>
                <a:gd name="T16" fmla="*/ 26 w 34"/>
                <a:gd name="T17" fmla="*/ 43 h 43"/>
                <a:gd name="T18" fmla="*/ 26 w 34"/>
                <a:gd name="T19" fmla="*/ 17 h 43"/>
                <a:gd name="T20" fmla="*/ 25 w 34"/>
                <a:gd name="T21" fmla="*/ 11 h 43"/>
                <a:gd name="T22" fmla="*/ 19 w 34"/>
                <a:gd name="T23" fmla="*/ 7 h 43"/>
                <a:gd name="T24" fmla="*/ 14 w 34"/>
                <a:gd name="T25" fmla="*/ 7 h 43"/>
                <a:gd name="T26" fmla="*/ 9 w 34"/>
                <a:gd name="T27" fmla="*/ 11 h 43"/>
                <a:gd name="T28" fmla="*/ 7 w 34"/>
                <a:gd name="T29" fmla="*/ 15 h 43"/>
                <a:gd name="T30" fmla="*/ 7 w 34"/>
                <a:gd name="T31" fmla="*/ 21 h 43"/>
                <a:gd name="T32" fmla="*/ 7 w 34"/>
                <a:gd name="T33" fmla="*/ 43 h 43"/>
                <a:gd name="T34" fmla="*/ 0 w 34"/>
                <a:gd name="T35" fmla="*/ 43 h 43"/>
                <a:gd name="T36" fmla="*/ 0 w 34"/>
                <a:gd name="T37" fmla="*/ 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4" h="43">
                  <a:moveTo>
                    <a:pt x="0" y="1"/>
                  </a:moveTo>
                  <a:cubicBezTo>
                    <a:pt x="6" y="1"/>
                    <a:pt x="6" y="1"/>
                    <a:pt x="6" y="1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8" y="5"/>
                    <a:pt x="10" y="3"/>
                    <a:pt x="13" y="2"/>
                  </a:cubicBezTo>
                  <a:cubicBezTo>
                    <a:pt x="15" y="1"/>
                    <a:pt x="17" y="0"/>
                    <a:pt x="20" y="0"/>
                  </a:cubicBezTo>
                  <a:cubicBezTo>
                    <a:pt x="26" y="0"/>
                    <a:pt x="30" y="2"/>
                    <a:pt x="32" y="7"/>
                  </a:cubicBezTo>
                  <a:cubicBezTo>
                    <a:pt x="33" y="9"/>
                    <a:pt x="34" y="12"/>
                    <a:pt x="34" y="16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6" y="14"/>
                    <a:pt x="26" y="12"/>
                    <a:pt x="25" y="11"/>
                  </a:cubicBezTo>
                  <a:cubicBezTo>
                    <a:pt x="24" y="8"/>
                    <a:pt x="22" y="7"/>
                    <a:pt x="19" y="7"/>
                  </a:cubicBezTo>
                  <a:cubicBezTo>
                    <a:pt x="17" y="7"/>
                    <a:pt x="16" y="7"/>
                    <a:pt x="14" y="7"/>
                  </a:cubicBezTo>
                  <a:cubicBezTo>
                    <a:pt x="13" y="8"/>
                    <a:pt x="11" y="9"/>
                    <a:pt x="9" y="11"/>
                  </a:cubicBezTo>
                  <a:cubicBezTo>
                    <a:pt x="8" y="12"/>
                    <a:pt x="8" y="13"/>
                    <a:pt x="7" y="15"/>
                  </a:cubicBezTo>
                  <a:cubicBezTo>
                    <a:pt x="7" y="16"/>
                    <a:pt x="7" y="18"/>
                    <a:pt x="7" y="21"/>
                  </a:cubicBezTo>
                  <a:cubicBezTo>
                    <a:pt x="7" y="43"/>
                    <a:pt x="7" y="43"/>
                    <a:pt x="7" y="43"/>
                  </a:cubicBezTo>
                  <a:cubicBezTo>
                    <a:pt x="0" y="43"/>
                    <a:pt x="0" y="43"/>
                    <a:pt x="0" y="43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49" name="Freeform 20"/>
            <p:cNvSpPr>
              <a:spLocks noEditPoints="1"/>
            </p:cNvSpPr>
            <p:nvPr/>
          </p:nvSpPr>
          <p:spPr bwMode="auto">
            <a:xfrm>
              <a:off x="14960604" y="2867026"/>
              <a:ext cx="122238" cy="141288"/>
            </a:xfrm>
            <a:custGeom>
              <a:avLst/>
              <a:gdLst>
                <a:gd name="T0" fmla="*/ 33 w 38"/>
                <a:gd name="T1" fmla="*/ 5 h 44"/>
                <a:gd name="T2" fmla="*/ 38 w 38"/>
                <a:gd name="T3" fmla="*/ 21 h 44"/>
                <a:gd name="T4" fmla="*/ 33 w 38"/>
                <a:gd name="T5" fmla="*/ 38 h 44"/>
                <a:gd name="T6" fmla="*/ 18 w 38"/>
                <a:gd name="T7" fmla="*/ 44 h 44"/>
                <a:gd name="T8" fmla="*/ 5 w 38"/>
                <a:gd name="T9" fmla="*/ 39 h 44"/>
                <a:gd name="T10" fmla="*/ 0 w 38"/>
                <a:gd name="T11" fmla="*/ 23 h 44"/>
                <a:gd name="T12" fmla="*/ 5 w 38"/>
                <a:gd name="T13" fmla="*/ 6 h 44"/>
                <a:gd name="T14" fmla="*/ 19 w 38"/>
                <a:gd name="T15" fmla="*/ 0 h 44"/>
                <a:gd name="T16" fmla="*/ 33 w 38"/>
                <a:gd name="T17" fmla="*/ 5 h 44"/>
                <a:gd name="T18" fmla="*/ 28 w 38"/>
                <a:gd name="T19" fmla="*/ 33 h 44"/>
                <a:gd name="T20" fmla="*/ 31 w 38"/>
                <a:gd name="T21" fmla="*/ 21 h 44"/>
                <a:gd name="T22" fmla="*/ 29 w 38"/>
                <a:gd name="T23" fmla="*/ 12 h 44"/>
                <a:gd name="T24" fmla="*/ 19 w 38"/>
                <a:gd name="T25" fmla="*/ 6 h 44"/>
                <a:gd name="T26" fmla="*/ 10 w 38"/>
                <a:gd name="T27" fmla="*/ 11 h 44"/>
                <a:gd name="T28" fmla="*/ 7 w 38"/>
                <a:gd name="T29" fmla="*/ 23 h 44"/>
                <a:gd name="T30" fmla="*/ 10 w 38"/>
                <a:gd name="T31" fmla="*/ 34 h 44"/>
                <a:gd name="T32" fmla="*/ 19 w 38"/>
                <a:gd name="T33" fmla="*/ 38 h 44"/>
                <a:gd name="T34" fmla="*/ 28 w 38"/>
                <a:gd name="T35" fmla="*/ 33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8" h="44">
                  <a:moveTo>
                    <a:pt x="33" y="5"/>
                  </a:moveTo>
                  <a:cubicBezTo>
                    <a:pt x="36" y="9"/>
                    <a:pt x="38" y="14"/>
                    <a:pt x="38" y="21"/>
                  </a:cubicBezTo>
                  <a:cubicBezTo>
                    <a:pt x="38" y="28"/>
                    <a:pt x="37" y="33"/>
                    <a:pt x="33" y="38"/>
                  </a:cubicBezTo>
                  <a:cubicBezTo>
                    <a:pt x="30" y="42"/>
                    <a:pt x="25" y="44"/>
                    <a:pt x="18" y="44"/>
                  </a:cubicBezTo>
                  <a:cubicBezTo>
                    <a:pt x="13" y="44"/>
                    <a:pt x="8" y="42"/>
                    <a:pt x="5" y="39"/>
                  </a:cubicBezTo>
                  <a:cubicBezTo>
                    <a:pt x="2" y="35"/>
                    <a:pt x="0" y="29"/>
                    <a:pt x="0" y="23"/>
                  </a:cubicBezTo>
                  <a:cubicBezTo>
                    <a:pt x="0" y="16"/>
                    <a:pt x="2" y="10"/>
                    <a:pt x="5" y="6"/>
                  </a:cubicBezTo>
                  <a:cubicBezTo>
                    <a:pt x="9" y="2"/>
                    <a:pt x="13" y="0"/>
                    <a:pt x="19" y="0"/>
                  </a:cubicBezTo>
                  <a:cubicBezTo>
                    <a:pt x="25" y="0"/>
                    <a:pt x="29" y="2"/>
                    <a:pt x="33" y="5"/>
                  </a:cubicBezTo>
                  <a:moveTo>
                    <a:pt x="28" y="33"/>
                  </a:moveTo>
                  <a:cubicBezTo>
                    <a:pt x="30" y="30"/>
                    <a:pt x="31" y="26"/>
                    <a:pt x="31" y="21"/>
                  </a:cubicBezTo>
                  <a:cubicBezTo>
                    <a:pt x="31" y="17"/>
                    <a:pt x="30" y="14"/>
                    <a:pt x="29" y="12"/>
                  </a:cubicBezTo>
                  <a:cubicBezTo>
                    <a:pt x="27" y="8"/>
                    <a:pt x="24" y="6"/>
                    <a:pt x="19" y="6"/>
                  </a:cubicBezTo>
                  <a:cubicBezTo>
                    <a:pt x="15" y="6"/>
                    <a:pt x="12" y="8"/>
                    <a:pt x="10" y="11"/>
                  </a:cubicBezTo>
                  <a:cubicBezTo>
                    <a:pt x="8" y="14"/>
                    <a:pt x="7" y="18"/>
                    <a:pt x="7" y="23"/>
                  </a:cubicBezTo>
                  <a:cubicBezTo>
                    <a:pt x="7" y="27"/>
                    <a:pt x="8" y="31"/>
                    <a:pt x="10" y="34"/>
                  </a:cubicBezTo>
                  <a:cubicBezTo>
                    <a:pt x="12" y="37"/>
                    <a:pt x="15" y="38"/>
                    <a:pt x="19" y="38"/>
                  </a:cubicBezTo>
                  <a:cubicBezTo>
                    <a:pt x="24" y="38"/>
                    <a:pt x="27" y="37"/>
                    <a:pt x="28" y="3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50" name="Rectangle 49"/>
            <p:cNvSpPr>
              <a:spLocks noChangeArrowheads="1"/>
            </p:cNvSpPr>
            <p:nvPr/>
          </p:nvSpPr>
          <p:spPr bwMode="auto">
            <a:xfrm>
              <a:off x="15114591" y="2822576"/>
              <a:ext cx="22225" cy="1825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51" name="Freeform 22"/>
            <p:cNvSpPr>
              <a:spLocks noEditPoints="1"/>
            </p:cNvSpPr>
            <p:nvPr/>
          </p:nvSpPr>
          <p:spPr bwMode="auto">
            <a:xfrm>
              <a:off x="15162216" y="2867026"/>
              <a:ext cx="123825" cy="141288"/>
            </a:xfrm>
            <a:custGeom>
              <a:avLst/>
              <a:gdLst>
                <a:gd name="T0" fmla="*/ 33 w 39"/>
                <a:gd name="T1" fmla="*/ 5 h 44"/>
                <a:gd name="T2" fmla="*/ 39 w 39"/>
                <a:gd name="T3" fmla="*/ 21 h 44"/>
                <a:gd name="T4" fmla="*/ 34 w 39"/>
                <a:gd name="T5" fmla="*/ 38 h 44"/>
                <a:gd name="T6" fmla="*/ 19 w 39"/>
                <a:gd name="T7" fmla="*/ 44 h 44"/>
                <a:gd name="T8" fmla="*/ 5 w 39"/>
                <a:gd name="T9" fmla="*/ 39 h 44"/>
                <a:gd name="T10" fmla="*/ 0 w 39"/>
                <a:gd name="T11" fmla="*/ 23 h 44"/>
                <a:gd name="T12" fmla="*/ 6 w 39"/>
                <a:gd name="T13" fmla="*/ 6 h 44"/>
                <a:gd name="T14" fmla="*/ 20 w 39"/>
                <a:gd name="T15" fmla="*/ 0 h 44"/>
                <a:gd name="T16" fmla="*/ 33 w 39"/>
                <a:gd name="T17" fmla="*/ 5 h 44"/>
                <a:gd name="T18" fmla="*/ 29 w 39"/>
                <a:gd name="T19" fmla="*/ 33 h 44"/>
                <a:gd name="T20" fmla="*/ 31 w 39"/>
                <a:gd name="T21" fmla="*/ 21 h 44"/>
                <a:gd name="T22" fmla="*/ 30 w 39"/>
                <a:gd name="T23" fmla="*/ 12 h 44"/>
                <a:gd name="T24" fmla="*/ 20 w 39"/>
                <a:gd name="T25" fmla="*/ 6 h 44"/>
                <a:gd name="T26" fmla="*/ 10 w 39"/>
                <a:gd name="T27" fmla="*/ 11 h 44"/>
                <a:gd name="T28" fmla="*/ 7 w 39"/>
                <a:gd name="T29" fmla="*/ 23 h 44"/>
                <a:gd name="T30" fmla="*/ 10 w 39"/>
                <a:gd name="T31" fmla="*/ 34 h 44"/>
                <a:gd name="T32" fmla="*/ 20 w 39"/>
                <a:gd name="T33" fmla="*/ 38 h 44"/>
                <a:gd name="T34" fmla="*/ 29 w 39"/>
                <a:gd name="T35" fmla="*/ 33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9" h="44">
                  <a:moveTo>
                    <a:pt x="33" y="5"/>
                  </a:moveTo>
                  <a:cubicBezTo>
                    <a:pt x="37" y="9"/>
                    <a:pt x="39" y="14"/>
                    <a:pt x="39" y="21"/>
                  </a:cubicBezTo>
                  <a:cubicBezTo>
                    <a:pt x="39" y="28"/>
                    <a:pt x="37" y="33"/>
                    <a:pt x="34" y="38"/>
                  </a:cubicBezTo>
                  <a:cubicBezTo>
                    <a:pt x="31" y="42"/>
                    <a:pt x="26" y="44"/>
                    <a:pt x="19" y="44"/>
                  </a:cubicBezTo>
                  <a:cubicBezTo>
                    <a:pt x="13" y="44"/>
                    <a:pt x="9" y="42"/>
                    <a:pt x="5" y="39"/>
                  </a:cubicBezTo>
                  <a:cubicBezTo>
                    <a:pt x="2" y="35"/>
                    <a:pt x="0" y="29"/>
                    <a:pt x="0" y="23"/>
                  </a:cubicBezTo>
                  <a:cubicBezTo>
                    <a:pt x="0" y="16"/>
                    <a:pt x="2" y="10"/>
                    <a:pt x="6" y="6"/>
                  </a:cubicBezTo>
                  <a:cubicBezTo>
                    <a:pt x="9" y="2"/>
                    <a:pt x="14" y="0"/>
                    <a:pt x="20" y="0"/>
                  </a:cubicBezTo>
                  <a:cubicBezTo>
                    <a:pt x="25" y="0"/>
                    <a:pt x="30" y="2"/>
                    <a:pt x="33" y="5"/>
                  </a:cubicBezTo>
                  <a:moveTo>
                    <a:pt x="29" y="33"/>
                  </a:moveTo>
                  <a:cubicBezTo>
                    <a:pt x="31" y="30"/>
                    <a:pt x="31" y="26"/>
                    <a:pt x="31" y="21"/>
                  </a:cubicBezTo>
                  <a:cubicBezTo>
                    <a:pt x="31" y="17"/>
                    <a:pt x="31" y="14"/>
                    <a:pt x="30" y="12"/>
                  </a:cubicBezTo>
                  <a:cubicBezTo>
                    <a:pt x="28" y="8"/>
                    <a:pt x="24" y="6"/>
                    <a:pt x="20" y="6"/>
                  </a:cubicBezTo>
                  <a:cubicBezTo>
                    <a:pt x="15" y="6"/>
                    <a:pt x="12" y="8"/>
                    <a:pt x="10" y="11"/>
                  </a:cubicBezTo>
                  <a:cubicBezTo>
                    <a:pt x="8" y="14"/>
                    <a:pt x="7" y="18"/>
                    <a:pt x="7" y="23"/>
                  </a:cubicBezTo>
                  <a:cubicBezTo>
                    <a:pt x="7" y="27"/>
                    <a:pt x="8" y="31"/>
                    <a:pt x="10" y="34"/>
                  </a:cubicBezTo>
                  <a:cubicBezTo>
                    <a:pt x="12" y="37"/>
                    <a:pt x="15" y="38"/>
                    <a:pt x="20" y="38"/>
                  </a:cubicBezTo>
                  <a:cubicBezTo>
                    <a:pt x="24" y="38"/>
                    <a:pt x="27" y="37"/>
                    <a:pt x="29" y="3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52" name="Freeform 23"/>
            <p:cNvSpPr>
              <a:spLocks noEditPoints="1"/>
            </p:cNvSpPr>
            <p:nvPr/>
          </p:nvSpPr>
          <p:spPr bwMode="auto">
            <a:xfrm>
              <a:off x="15305091" y="2870201"/>
              <a:ext cx="117475" cy="188913"/>
            </a:xfrm>
            <a:custGeom>
              <a:avLst/>
              <a:gdLst>
                <a:gd name="T0" fmla="*/ 26 w 37"/>
                <a:gd name="T1" fmla="*/ 2 h 59"/>
                <a:gd name="T2" fmla="*/ 30 w 37"/>
                <a:gd name="T3" fmla="*/ 6 h 59"/>
                <a:gd name="T4" fmla="*/ 30 w 37"/>
                <a:gd name="T5" fmla="*/ 1 h 59"/>
                <a:gd name="T6" fmla="*/ 37 w 37"/>
                <a:gd name="T7" fmla="*/ 1 h 59"/>
                <a:gd name="T8" fmla="*/ 37 w 37"/>
                <a:gd name="T9" fmla="*/ 38 h 59"/>
                <a:gd name="T10" fmla="*/ 34 w 37"/>
                <a:gd name="T11" fmla="*/ 51 h 59"/>
                <a:gd name="T12" fmla="*/ 18 w 37"/>
                <a:gd name="T13" fmla="*/ 59 h 59"/>
                <a:gd name="T14" fmla="*/ 7 w 37"/>
                <a:gd name="T15" fmla="*/ 56 h 59"/>
                <a:gd name="T16" fmla="*/ 2 w 37"/>
                <a:gd name="T17" fmla="*/ 47 h 59"/>
                <a:gd name="T18" fmla="*/ 9 w 37"/>
                <a:gd name="T19" fmla="*/ 47 h 59"/>
                <a:gd name="T20" fmla="*/ 11 w 37"/>
                <a:gd name="T21" fmla="*/ 51 h 59"/>
                <a:gd name="T22" fmla="*/ 18 w 37"/>
                <a:gd name="T23" fmla="*/ 54 h 59"/>
                <a:gd name="T24" fmla="*/ 29 w 37"/>
                <a:gd name="T25" fmla="*/ 48 h 59"/>
                <a:gd name="T26" fmla="*/ 30 w 37"/>
                <a:gd name="T27" fmla="*/ 36 h 59"/>
                <a:gd name="T28" fmla="*/ 25 w 37"/>
                <a:gd name="T29" fmla="*/ 41 h 59"/>
                <a:gd name="T30" fmla="*/ 17 w 37"/>
                <a:gd name="T31" fmla="*/ 42 h 59"/>
                <a:gd name="T32" fmla="*/ 5 w 37"/>
                <a:gd name="T33" fmla="*/ 38 h 59"/>
                <a:gd name="T34" fmla="*/ 0 w 37"/>
                <a:gd name="T35" fmla="*/ 22 h 59"/>
                <a:gd name="T36" fmla="*/ 5 w 37"/>
                <a:gd name="T37" fmla="*/ 5 h 59"/>
                <a:gd name="T38" fmla="*/ 18 w 37"/>
                <a:gd name="T39" fmla="*/ 0 h 59"/>
                <a:gd name="T40" fmla="*/ 26 w 37"/>
                <a:gd name="T41" fmla="*/ 2 h 59"/>
                <a:gd name="T42" fmla="*/ 27 w 37"/>
                <a:gd name="T43" fmla="*/ 9 h 59"/>
                <a:gd name="T44" fmla="*/ 19 w 37"/>
                <a:gd name="T45" fmla="*/ 6 h 59"/>
                <a:gd name="T46" fmla="*/ 9 w 37"/>
                <a:gd name="T47" fmla="*/ 13 h 59"/>
                <a:gd name="T48" fmla="*/ 8 w 37"/>
                <a:gd name="T49" fmla="*/ 22 h 59"/>
                <a:gd name="T50" fmla="*/ 10 w 37"/>
                <a:gd name="T51" fmla="*/ 33 h 59"/>
                <a:gd name="T52" fmla="*/ 18 w 37"/>
                <a:gd name="T53" fmla="*/ 37 h 59"/>
                <a:gd name="T54" fmla="*/ 29 w 37"/>
                <a:gd name="T55" fmla="*/ 30 h 59"/>
                <a:gd name="T56" fmla="*/ 30 w 37"/>
                <a:gd name="T57" fmla="*/ 21 h 59"/>
                <a:gd name="T58" fmla="*/ 27 w 37"/>
                <a:gd name="T59" fmla="*/ 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7" h="59">
                  <a:moveTo>
                    <a:pt x="26" y="2"/>
                  </a:moveTo>
                  <a:cubicBezTo>
                    <a:pt x="28" y="3"/>
                    <a:pt x="29" y="4"/>
                    <a:pt x="30" y="6"/>
                  </a:cubicBezTo>
                  <a:cubicBezTo>
                    <a:pt x="30" y="1"/>
                    <a:pt x="30" y="1"/>
                    <a:pt x="30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37" y="38"/>
                    <a:pt x="37" y="38"/>
                    <a:pt x="37" y="38"/>
                  </a:cubicBezTo>
                  <a:cubicBezTo>
                    <a:pt x="37" y="44"/>
                    <a:pt x="36" y="48"/>
                    <a:pt x="34" y="51"/>
                  </a:cubicBezTo>
                  <a:cubicBezTo>
                    <a:pt x="32" y="57"/>
                    <a:pt x="26" y="59"/>
                    <a:pt x="18" y="59"/>
                  </a:cubicBezTo>
                  <a:cubicBezTo>
                    <a:pt x="14" y="59"/>
                    <a:pt x="10" y="58"/>
                    <a:pt x="7" y="56"/>
                  </a:cubicBezTo>
                  <a:cubicBezTo>
                    <a:pt x="4" y="54"/>
                    <a:pt x="2" y="51"/>
                    <a:pt x="2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9" y="49"/>
                    <a:pt x="10" y="50"/>
                    <a:pt x="11" y="51"/>
                  </a:cubicBezTo>
                  <a:cubicBezTo>
                    <a:pt x="12" y="53"/>
                    <a:pt x="15" y="54"/>
                    <a:pt x="18" y="54"/>
                  </a:cubicBezTo>
                  <a:cubicBezTo>
                    <a:pt x="24" y="54"/>
                    <a:pt x="27" y="52"/>
                    <a:pt x="29" y="48"/>
                  </a:cubicBezTo>
                  <a:cubicBezTo>
                    <a:pt x="30" y="46"/>
                    <a:pt x="30" y="42"/>
                    <a:pt x="30" y="36"/>
                  </a:cubicBezTo>
                  <a:cubicBezTo>
                    <a:pt x="29" y="38"/>
                    <a:pt x="27" y="40"/>
                    <a:pt x="25" y="41"/>
                  </a:cubicBezTo>
                  <a:cubicBezTo>
                    <a:pt x="23" y="42"/>
                    <a:pt x="20" y="42"/>
                    <a:pt x="17" y="42"/>
                  </a:cubicBezTo>
                  <a:cubicBezTo>
                    <a:pt x="13" y="42"/>
                    <a:pt x="9" y="41"/>
                    <a:pt x="5" y="38"/>
                  </a:cubicBezTo>
                  <a:cubicBezTo>
                    <a:pt x="2" y="34"/>
                    <a:pt x="0" y="29"/>
                    <a:pt x="0" y="22"/>
                  </a:cubicBezTo>
                  <a:cubicBezTo>
                    <a:pt x="0" y="15"/>
                    <a:pt x="2" y="9"/>
                    <a:pt x="5" y="5"/>
                  </a:cubicBezTo>
                  <a:cubicBezTo>
                    <a:pt x="9" y="1"/>
                    <a:pt x="13" y="0"/>
                    <a:pt x="18" y="0"/>
                  </a:cubicBezTo>
                  <a:cubicBezTo>
                    <a:pt x="21" y="0"/>
                    <a:pt x="24" y="0"/>
                    <a:pt x="26" y="2"/>
                  </a:cubicBezTo>
                  <a:moveTo>
                    <a:pt x="27" y="9"/>
                  </a:moveTo>
                  <a:cubicBezTo>
                    <a:pt x="25" y="7"/>
                    <a:pt x="22" y="6"/>
                    <a:pt x="19" y="6"/>
                  </a:cubicBezTo>
                  <a:cubicBezTo>
                    <a:pt x="14" y="6"/>
                    <a:pt x="11" y="8"/>
                    <a:pt x="9" y="13"/>
                  </a:cubicBezTo>
                  <a:cubicBezTo>
                    <a:pt x="8" y="15"/>
                    <a:pt x="8" y="18"/>
                    <a:pt x="8" y="22"/>
                  </a:cubicBezTo>
                  <a:cubicBezTo>
                    <a:pt x="8" y="27"/>
                    <a:pt x="9" y="31"/>
                    <a:pt x="10" y="33"/>
                  </a:cubicBezTo>
                  <a:cubicBezTo>
                    <a:pt x="12" y="35"/>
                    <a:pt x="15" y="37"/>
                    <a:pt x="18" y="37"/>
                  </a:cubicBezTo>
                  <a:cubicBezTo>
                    <a:pt x="23" y="37"/>
                    <a:pt x="27" y="34"/>
                    <a:pt x="29" y="30"/>
                  </a:cubicBezTo>
                  <a:cubicBezTo>
                    <a:pt x="30" y="27"/>
                    <a:pt x="30" y="24"/>
                    <a:pt x="30" y="21"/>
                  </a:cubicBezTo>
                  <a:cubicBezTo>
                    <a:pt x="30" y="16"/>
                    <a:pt x="29" y="12"/>
                    <a:pt x="27" y="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53" name="Freeform 24"/>
            <p:cNvSpPr>
              <a:spLocks/>
            </p:cNvSpPr>
            <p:nvPr/>
          </p:nvSpPr>
          <p:spPr bwMode="auto">
            <a:xfrm>
              <a:off x="15444791" y="2870201"/>
              <a:ext cx="120650" cy="188913"/>
            </a:xfrm>
            <a:custGeom>
              <a:avLst/>
              <a:gdLst>
                <a:gd name="T0" fmla="*/ 30 w 38"/>
                <a:gd name="T1" fmla="*/ 0 h 59"/>
                <a:gd name="T2" fmla="*/ 38 w 38"/>
                <a:gd name="T3" fmla="*/ 0 h 59"/>
                <a:gd name="T4" fmla="*/ 31 w 38"/>
                <a:gd name="T5" fmla="*/ 19 h 59"/>
                <a:gd name="T6" fmla="*/ 25 w 38"/>
                <a:gd name="T7" fmla="*/ 36 h 59"/>
                <a:gd name="T8" fmla="*/ 16 w 38"/>
                <a:gd name="T9" fmla="*/ 55 h 59"/>
                <a:gd name="T10" fmla="*/ 8 w 38"/>
                <a:gd name="T11" fmla="*/ 59 h 59"/>
                <a:gd name="T12" fmla="*/ 6 w 38"/>
                <a:gd name="T13" fmla="*/ 59 h 59"/>
                <a:gd name="T14" fmla="*/ 4 w 38"/>
                <a:gd name="T15" fmla="*/ 58 h 59"/>
                <a:gd name="T16" fmla="*/ 4 w 38"/>
                <a:gd name="T17" fmla="*/ 52 h 59"/>
                <a:gd name="T18" fmla="*/ 6 w 38"/>
                <a:gd name="T19" fmla="*/ 53 h 59"/>
                <a:gd name="T20" fmla="*/ 8 w 38"/>
                <a:gd name="T21" fmla="*/ 53 h 59"/>
                <a:gd name="T22" fmla="*/ 11 w 38"/>
                <a:gd name="T23" fmla="*/ 52 h 59"/>
                <a:gd name="T24" fmla="*/ 12 w 38"/>
                <a:gd name="T25" fmla="*/ 51 h 59"/>
                <a:gd name="T26" fmla="*/ 13 w 38"/>
                <a:gd name="T27" fmla="*/ 47 h 59"/>
                <a:gd name="T28" fmla="*/ 15 w 38"/>
                <a:gd name="T29" fmla="*/ 43 h 59"/>
                <a:gd name="T30" fmla="*/ 0 w 38"/>
                <a:gd name="T31" fmla="*/ 0 h 59"/>
                <a:gd name="T32" fmla="*/ 8 w 38"/>
                <a:gd name="T33" fmla="*/ 0 h 59"/>
                <a:gd name="T34" fmla="*/ 19 w 38"/>
                <a:gd name="T35" fmla="*/ 34 h 59"/>
                <a:gd name="T36" fmla="*/ 30 w 38"/>
                <a:gd name="T37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8" h="59">
                  <a:moveTo>
                    <a:pt x="30" y="0"/>
                  </a:moveTo>
                  <a:cubicBezTo>
                    <a:pt x="38" y="0"/>
                    <a:pt x="38" y="0"/>
                    <a:pt x="38" y="0"/>
                  </a:cubicBezTo>
                  <a:cubicBezTo>
                    <a:pt x="37" y="3"/>
                    <a:pt x="35" y="9"/>
                    <a:pt x="31" y="19"/>
                  </a:cubicBezTo>
                  <a:cubicBezTo>
                    <a:pt x="29" y="26"/>
                    <a:pt x="27" y="31"/>
                    <a:pt x="25" y="36"/>
                  </a:cubicBezTo>
                  <a:cubicBezTo>
                    <a:pt x="21" y="47"/>
                    <a:pt x="18" y="53"/>
                    <a:pt x="16" y="55"/>
                  </a:cubicBezTo>
                  <a:cubicBezTo>
                    <a:pt x="15" y="58"/>
                    <a:pt x="12" y="59"/>
                    <a:pt x="8" y="59"/>
                  </a:cubicBezTo>
                  <a:cubicBezTo>
                    <a:pt x="7" y="59"/>
                    <a:pt x="6" y="59"/>
                    <a:pt x="6" y="59"/>
                  </a:cubicBezTo>
                  <a:cubicBezTo>
                    <a:pt x="5" y="59"/>
                    <a:pt x="4" y="59"/>
                    <a:pt x="4" y="58"/>
                  </a:cubicBezTo>
                  <a:cubicBezTo>
                    <a:pt x="4" y="52"/>
                    <a:pt x="4" y="52"/>
                    <a:pt x="4" y="52"/>
                  </a:cubicBezTo>
                  <a:cubicBezTo>
                    <a:pt x="5" y="52"/>
                    <a:pt x="6" y="53"/>
                    <a:pt x="6" y="53"/>
                  </a:cubicBezTo>
                  <a:cubicBezTo>
                    <a:pt x="7" y="53"/>
                    <a:pt x="7" y="53"/>
                    <a:pt x="8" y="53"/>
                  </a:cubicBezTo>
                  <a:cubicBezTo>
                    <a:pt x="9" y="53"/>
                    <a:pt x="10" y="52"/>
                    <a:pt x="11" y="52"/>
                  </a:cubicBezTo>
                  <a:cubicBezTo>
                    <a:pt x="11" y="52"/>
                    <a:pt x="12" y="51"/>
                    <a:pt x="12" y="51"/>
                  </a:cubicBezTo>
                  <a:cubicBezTo>
                    <a:pt x="12" y="50"/>
                    <a:pt x="13" y="49"/>
                    <a:pt x="13" y="47"/>
                  </a:cubicBezTo>
                  <a:cubicBezTo>
                    <a:pt x="14" y="45"/>
                    <a:pt x="15" y="44"/>
                    <a:pt x="15" y="4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9" y="34"/>
                    <a:pt x="19" y="34"/>
                    <a:pt x="19" y="34"/>
                  </a:cubicBezTo>
                  <a:lnTo>
                    <a:pt x="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54" name="Freeform 25"/>
            <p:cNvSpPr>
              <a:spLocks/>
            </p:cNvSpPr>
            <p:nvPr/>
          </p:nvSpPr>
          <p:spPr bwMode="auto">
            <a:xfrm>
              <a:off x="15655929" y="2816226"/>
              <a:ext cx="142875" cy="195263"/>
            </a:xfrm>
            <a:custGeom>
              <a:avLst/>
              <a:gdLst>
                <a:gd name="T0" fmla="*/ 8 w 45"/>
                <a:gd name="T1" fmla="*/ 40 h 61"/>
                <a:gd name="T2" fmla="*/ 10 w 45"/>
                <a:gd name="T3" fmla="*/ 48 h 61"/>
                <a:gd name="T4" fmla="*/ 23 w 45"/>
                <a:gd name="T5" fmla="*/ 54 h 61"/>
                <a:gd name="T6" fmla="*/ 30 w 45"/>
                <a:gd name="T7" fmla="*/ 53 h 61"/>
                <a:gd name="T8" fmla="*/ 37 w 45"/>
                <a:gd name="T9" fmla="*/ 44 h 61"/>
                <a:gd name="T10" fmla="*/ 34 w 45"/>
                <a:gd name="T11" fmla="*/ 37 h 61"/>
                <a:gd name="T12" fmla="*/ 25 w 45"/>
                <a:gd name="T13" fmla="*/ 34 h 61"/>
                <a:gd name="T14" fmla="*/ 18 w 45"/>
                <a:gd name="T15" fmla="*/ 32 h 61"/>
                <a:gd name="T16" fmla="*/ 7 w 45"/>
                <a:gd name="T17" fmla="*/ 29 h 61"/>
                <a:gd name="T18" fmla="*/ 2 w 45"/>
                <a:gd name="T19" fmla="*/ 18 h 61"/>
                <a:gd name="T20" fmla="*/ 7 w 45"/>
                <a:gd name="T21" fmla="*/ 5 h 61"/>
                <a:gd name="T22" fmla="*/ 22 w 45"/>
                <a:gd name="T23" fmla="*/ 0 h 61"/>
                <a:gd name="T24" fmla="*/ 37 w 45"/>
                <a:gd name="T25" fmla="*/ 5 h 61"/>
                <a:gd name="T26" fmla="*/ 43 w 45"/>
                <a:gd name="T27" fmla="*/ 19 h 61"/>
                <a:gd name="T28" fmla="*/ 36 w 45"/>
                <a:gd name="T29" fmla="*/ 19 h 61"/>
                <a:gd name="T30" fmla="*/ 33 w 45"/>
                <a:gd name="T31" fmla="*/ 12 h 61"/>
                <a:gd name="T32" fmla="*/ 22 w 45"/>
                <a:gd name="T33" fmla="*/ 7 h 61"/>
                <a:gd name="T34" fmla="*/ 12 w 45"/>
                <a:gd name="T35" fmla="*/ 10 h 61"/>
                <a:gd name="T36" fmla="*/ 10 w 45"/>
                <a:gd name="T37" fmla="*/ 17 h 61"/>
                <a:gd name="T38" fmla="*/ 13 w 45"/>
                <a:gd name="T39" fmla="*/ 23 h 61"/>
                <a:gd name="T40" fmla="*/ 23 w 45"/>
                <a:gd name="T41" fmla="*/ 26 h 61"/>
                <a:gd name="T42" fmla="*/ 31 w 45"/>
                <a:gd name="T43" fmla="*/ 28 h 61"/>
                <a:gd name="T44" fmla="*/ 39 w 45"/>
                <a:gd name="T45" fmla="*/ 31 h 61"/>
                <a:gd name="T46" fmla="*/ 45 w 45"/>
                <a:gd name="T47" fmla="*/ 43 h 61"/>
                <a:gd name="T48" fmla="*/ 38 w 45"/>
                <a:gd name="T49" fmla="*/ 56 h 61"/>
                <a:gd name="T50" fmla="*/ 22 w 45"/>
                <a:gd name="T51" fmla="*/ 61 h 61"/>
                <a:gd name="T52" fmla="*/ 6 w 45"/>
                <a:gd name="T53" fmla="*/ 55 h 61"/>
                <a:gd name="T54" fmla="*/ 0 w 45"/>
                <a:gd name="T55" fmla="*/ 40 h 61"/>
                <a:gd name="T56" fmla="*/ 8 w 45"/>
                <a:gd name="T57" fmla="*/ 4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5" h="61">
                  <a:moveTo>
                    <a:pt x="8" y="40"/>
                  </a:moveTo>
                  <a:cubicBezTo>
                    <a:pt x="8" y="44"/>
                    <a:pt x="8" y="46"/>
                    <a:pt x="10" y="48"/>
                  </a:cubicBezTo>
                  <a:cubicBezTo>
                    <a:pt x="12" y="52"/>
                    <a:pt x="17" y="54"/>
                    <a:pt x="23" y="54"/>
                  </a:cubicBezTo>
                  <a:cubicBezTo>
                    <a:pt x="26" y="54"/>
                    <a:pt x="28" y="54"/>
                    <a:pt x="30" y="53"/>
                  </a:cubicBezTo>
                  <a:cubicBezTo>
                    <a:pt x="35" y="51"/>
                    <a:pt x="37" y="48"/>
                    <a:pt x="37" y="44"/>
                  </a:cubicBezTo>
                  <a:cubicBezTo>
                    <a:pt x="37" y="41"/>
                    <a:pt x="36" y="39"/>
                    <a:pt x="34" y="37"/>
                  </a:cubicBezTo>
                  <a:cubicBezTo>
                    <a:pt x="32" y="36"/>
                    <a:pt x="29" y="35"/>
                    <a:pt x="25" y="34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3" y="31"/>
                    <a:pt x="9" y="30"/>
                    <a:pt x="7" y="29"/>
                  </a:cubicBezTo>
                  <a:cubicBezTo>
                    <a:pt x="4" y="26"/>
                    <a:pt x="2" y="23"/>
                    <a:pt x="2" y="18"/>
                  </a:cubicBezTo>
                  <a:cubicBezTo>
                    <a:pt x="2" y="13"/>
                    <a:pt x="4" y="9"/>
                    <a:pt x="7" y="5"/>
                  </a:cubicBezTo>
                  <a:cubicBezTo>
                    <a:pt x="11" y="2"/>
                    <a:pt x="16" y="0"/>
                    <a:pt x="22" y="0"/>
                  </a:cubicBezTo>
                  <a:cubicBezTo>
                    <a:pt x="28" y="0"/>
                    <a:pt x="33" y="2"/>
                    <a:pt x="37" y="5"/>
                  </a:cubicBezTo>
                  <a:cubicBezTo>
                    <a:pt x="41" y="8"/>
                    <a:pt x="43" y="12"/>
                    <a:pt x="43" y="19"/>
                  </a:cubicBezTo>
                  <a:cubicBezTo>
                    <a:pt x="36" y="19"/>
                    <a:pt x="36" y="19"/>
                    <a:pt x="36" y="19"/>
                  </a:cubicBezTo>
                  <a:cubicBezTo>
                    <a:pt x="35" y="15"/>
                    <a:pt x="35" y="13"/>
                    <a:pt x="33" y="12"/>
                  </a:cubicBezTo>
                  <a:cubicBezTo>
                    <a:pt x="31" y="9"/>
                    <a:pt x="27" y="7"/>
                    <a:pt x="22" y="7"/>
                  </a:cubicBezTo>
                  <a:cubicBezTo>
                    <a:pt x="17" y="7"/>
                    <a:pt x="14" y="8"/>
                    <a:pt x="12" y="10"/>
                  </a:cubicBezTo>
                  <a:cubicBezTo>
                    <a:pt x="10" y="12"/>
                    <a:pt x="10" y="14"/>
                    <a:pt x="10" y="17"/>
                  </a:cubicBezTo>
                  <a:cubicBezTo>
                    <a:pt x="10" y="19"/>
                    <a:pt x="11" y="21"/>
                    <a:pt x="13" y="23"/>
                  </a:cubicBezTo>
                  <a:cubicBezTo>
                    <a:pt x="14" y="24"/>
                    <a:pt x="18" y="25"/>
                    <a:pt x="23" y="26"/>
                  </a:cubicBezTo>
                  <a:cubicBezTo>
                    <a:pt x="31" y="28"/>
                    <a:pt x="31" y="28"/>
                    <a:pt x="31" y="28"/>
                  </a:cubicBezTo>
                  <a:cubicBezTo>
                    <a:pt x="34" y="29"/>
                    <a:pt x="37" y="30"/>
                    <a:pt x="39" y="31"/>
                  </a:cubicBezTo>
                  <a:cubicBezTo>
                    <a:pt x="43" y="34"/>
                    <a:pt x="45" y="38"/>
                    <a:pt x="45" y="43"/>
                  </a:cubicBezTo>
                  <a:cubicBezTo>
                    <a:pt x="45" y="49"/>
                    <a:pt x="42" y="54"/>
                    <a:pt x="38" y="56"/>
                  </a:cubicBezTo>
                  <a:cubicBezTo>
                    <a:pt x="33" y="59"/>
                    <a:pt x="28" y="61"/>
                    <a:pt x="22" y="61"/>
                  </a:cubicBezTo>
                  <a:cubicBezTo>
                    <a:pt x="15" y="61"/>
                    <a:pt x="10" y="59"/>
                    <a:pt x="6" y="55"/>
                  </a:cubicBezTo>
                  <a:cubicBezTo>
                    <a:pt x="2" y="51"/>
                    <a:pt x="0" y="47"/>
                    <a:pt x="0" y="40"/>
                  </a:cubicBezTo>
                  <a:lnTo>
                    <a:pt x="8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55" name="Freeform 26"/>
            <p:cNvSpPr>
              <a:spLocks noEditPoints="1"/>
            </p:cNvSpPr>
            <p:nvPr/>
          </p:nvSpPr>
          <p:spPr bwMode="auto">
            <a:xfrm>
              <a:off x="15824204" y="2867026"/>
              <a:ext cx="120650" cy="141288"/>
            </a:xfrm>
            <a:custGeom>
              <a:avLst/>
              <a:gdLst>
                <a:gd name="T0" fmla="*/ 28 w 38"/>
                <a:gd name="T1" fmla="*/ 2 h 44"/>
                <a:gd name="T2" fmla="*/ 34 w 38"/>
                <a:gd name="T3" fmla="*/ 8 h 44"/>
                <a:gd name="T4" fmla="*/ 37 w 38"/>
                <a:gd name="T5" fmla="*/ 15 h 44"/>
                <a:gd name="T6" fmla="*/ 38 w 38"/>
                <a:gd name="T7" fmla="*/ 24 h 44"/>
                <a:gd name="T8" fmla="*/ 8 w 38"/>
                <a:gd name="T9" fmla="*/ 24 h 44"/>
                <a:gd name="T10" fmla="*/ 10 w 38"/>
                <a:gd name="T11" fmla="*/ 34 h 44"/>
                <a:gd name="T12" fmla="*/ 19 w 38"/>
                <a:gd name="T13" fmla="*/ 38 h 44"/>
                <a:gd name="T14" fmla="*/ 28 w 38"/>
                <a:gd name="T15" fmla="*/ 35 h 44"/>
                <a:gd name="T16" fmla="*/ 30 w 38"/>
                <a:gd name="T17" fmla="*/ 30 h 44"/>
                <a:gd name="T18" fmla="*/ 37 w 38"/>
                <a:gd name="T19" fmla="*/ 30 h 44"/>
                <a:gd name="T20" fmla="*/ 35 w 38"/>
                <a:gd name="T21" fmla="*/ 35 h 44"/>
                <a:gd name="T22" fmla="*/ 32 w 38"/>
                <a:gd name="T23" fmla="*/ 39 h 44"/>
                <a:gd name="T24" fmla="*/ 24 w 38"/>
                <a:gd name="T25" fmla="*/ 44 h 44"/>
                <a:gd name="T26" fmla="*/ 18 w 38"/>
                <a:gd name="T27" fmla="*/ 44 h 44"/>
                <a:gd name="T28" fmla="*/ 5 w 38"/>
                <a:gd name="T29" fmla="*/ 39 h 44"/>
                <a:gd name="T30" fmla="*/ 0 w 38"/>
                <a:gd name="T31" fmla="*/ 23 h 44"/>
                <a:gd name="T32" fmla="*/ 5 w 38"/>
                <a:gd name="T33" fmla="*/ 7 h 44"/>
                <a:gd name="T34" fmla="*/ 20 w 38"/>
                <a:gd name="T35" fmla="*/ 0 h 44"/>
                <a:gd name="T36" fmla="*/ 28 w 38"/>
                <a:gd name="T37" fmla="*/ 2 h 44"/>
                <a:gd name="T38" fmla="*/ 31 w 38"/>
                <a:gd name="T39" fmla="*/ 19 h 44"/>
                <a:gd name="T40" fmla="*/ 29 w 38"/>
                <a:gd name="T41" fmla="*/ 11 h 44"/>
                <a:gd name="T42" fmla="*/ 19 w 38"/>
                <a:gd name="T43" fmla="*/ 6 h 44"/>
                <a:gd name="T44" fmla="*/ 11 w 38"/>
                <a:gd name="T45" fmla="*/ 10 h 44"/>
                <a:gd name="T46" fmla="*/ 8 w 38"/>
                <a:gd name="T47" fmla="*/ 19 h 44"/>
                <a:gd name="T48" fmla="*/ 31 w 38"/>
                <a:gd name="T49" fmla="*/ 19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8" h="44">
                  <a:moveTo>
                    <a:pt x="28" y="2"/>
                  </a:moveTo>
                  <a:cubicBezTo>
                    <a:pt x="31" y="4"/>
                    <a:pt x="33" y="6"/>
                    <a:pt x="34" y="8"/>
                  </a:cubicBezTo>
                  <a:cubicBezTo>
                    <a:pt x="36" y="10"/>
                    <a:pt x="37" y="12"/>
                    <a:pt x="37" y="15"/>
                  </a:cubicBezTo>
                  <a:cubicBezTo>
                    <a:pt x="38" y="17"/>
                    <a:pt x="38" y="20"/>
                    <a:pt x="38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9"/>
                    <a:pt x="9" y="32"/>
                    <a:pt x="10" y="34"/>
                  </a:cubicBezTo>
                  <a:cubicBezTo>
                    <a:pt x="12" y="37"/>
                    <a:pt x="15" y="38"/>
                    <a:pt x="19" y="38"/>
                  </a:cubicBezTo>
                  <a:cubicBezTo>
                    <a:pt x="23" y="38"/>
                    <a:pt x="26" y="37"/>
                    <a:pt x="28" y="35"/>
                  </a:cubicBezTo>
                  <a:cubicBezTo>
                    <a:pt x="29" y="33"/>
                    <a:pt x="30" y="32"/>
                    <a:pt x="30" y="30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7" y="31"/>
                    <a:pt x="36" y="33"/>
                    <a:pt x="35" y="35"/>
                  </a:cubicBezTo>
                  <a:cubicBezTo>
                    <a:pt x="34" y="37"/>
                    <a:pt x="33" y="38"/>
                    <a:pt x="32" y="39"/>
                  </a:cubicBezTo>
                  <a:cubicBezTo>
                    <a:pt x="30" y="42"/>
                    <a:pt x="27" y="43"/>
                    <a:pt x="24" y="44"/>
                  </a:cubicBezTo>
                  <a:cubicBezTo>
                    <a:pt x="22" y="44"/>
                    <a:pt x="21" y="44"/>
                    <a:pt x="18" y="44"/>
                  </a:cubicBezTo>
                  <a:cubicBezTo>
                    <a:pt x="13" y="44"/>
                    <a:pt x="9" y="42"/>
                    <a:pt x="5" y="39"/>
                  </a:cubicBezTo>
                  <a:cubicBezTo>
                    <a:pt x="2" y="35"/>
                    <a:pt x="0" y="30"/>
                    <a:pt x="0" y="23"/>
                  </a:cubicBezTo>
                  <a:cubicBezTo>
                    <a:pt x="0" y="16"/>
                    <a:pt x="2" y="11"/>
                    <a:pt x="5" y="7"/>
                  </a:cubicBezTo>
                  <a:cubicBezTo>
                    <a:pt x="9" y="2"/>
                    <a:pt x="14" y="0"/>
                    <a:pt x="20" y="0"/>
                  </a:cubicBezTo>
                  <a:cubicBezTo>
                    <a:pt x="22" y="0"/>
                    <a:pt x="25" y="1"/>
                    <a:pt x="28" y="2"/>
                  </a:cubicBezTo>
                  <a:moveTo>
                    <a:pt x="31" y="19"/>
                  </a:moveTo>
                  <a:cubicBezTo>
                    <a:pt x="30" y="16"/>
                    <a:pt x="30" y="13"/>
                    <a:pt x="29" y="11"/>
                  </a:cubicBezTo>
                  <a:cubicBezTo>
                    <a:pt x="27" y="8"/>
                    <a:pt x="24" y="6"/>
                    <a:pt x="19" y="6"/>
                  </a:cubicBezTo>
                  <a:cubicBezTo>
                    <a:pt x="16" y="6"/>
                    <a:pt x="13" y="8"/>
                    <a:pt x="11" y="10"/>
                  </a:cubicBezTo>
                  <a:cubicBezTo>
                    <a:pt x="9" y="12"/>
                    <a:pt x="8" y="15"/>
                    <a:pt x="8" y="19"/>
                  </a:cubicBezTo>
                  <a:lnTo>
                    <a:pt x="31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56" name="Freeform 27"/>
            <p:cNvSpPr>
              <a:spLocks/>
            </p:cNvSpPr>
            <p:nvPr/>
          </p:nvSpPr>
          <p:spPr bwMode="auto">
            <a:xfrm>
              <a:off x="15976604" y="2867026"/>
              <a:ext cx="63500" cy="138113"/>
            </a:xfrm>
            <a:custGeom>
              <a:avLst/>
              <a:gdLst>
                <a:gd name="T0" fmla="*/ 0 w 20"/>
                <a:gd name="T1" fmla="*/ 1 h 43"/>
                <a:gd name="T2" fmla="*/ 6 w 20"/>
                <a:gd name="T3" fmla="*/ 1 h 43"/>
                <a:gd name="T4" fmla="*/ 6 w 20"/>
                <a:gd name="T5" fmla="*/ 8 h 43"/>
                <a:gd name="T6" fmla="*/ 10 w 20"/>
                <a:gd name="T7" fmla="*/ 3 h 43"/>
                <a:gd name="T8" fmla="*/ 18 w 20"/>
                <a:gd name="T9" fmla="*/ 0 h 43"/>
                <a:gd name="T10" fmla="*/ 18 w 20"/>
                <a:gd name="T11" fmla="*/ 0 h 43"/>
                <a:gd name="T12" fmla="*/ 20 w 20"/>
                <a:gd name="T13" fmla="*/ 1 h 43"/>
                <a:gd name="T14" fmla="*/ 20 w 20"/>
                <a:gd name="T15" fmla="*/ 8 h 43"/>
                <a:gd name="T16" fmla="*/ 19 w 20"/>
                <a:gd name="T17" fmla="*/ 8 h 43"/>
                <a:gd name="T18" fmla="*/ 18 w 20"/>
                <a:gd name="T19" fmla="*/ 8 h 43"/>
                <a:gd name="T20" fmla="*/ 9 w 20"/>
                <a:gd name="T21" fmla="*/ 11 h 43"/>
                <a:gd name="T22" fmla="*/ 7 w 20"/>
                <a:gd name="T23" fmla="*/ 19 h 43"/>
                <a:gd name="T24" fmla="*/ 7 w 20"/>
                <a:gd name="T25" fmla="*/ 43 h 43"/>
                <a:gd name="T26" fmla="*/ 0 w 20"/>
                <a:gd name="T27" fmla="*/ 43 h 43"/>
                <a:gd name="T28" fmla="*/ 0 w 20"/>
                <a:gd name="T29" fmla="*/ 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0" h="43">
                  <a:moveTo>
                    <a:pt x="0" y="1"/>
                  </a:moveTo>
                  <a:cubicBezTo>
                    <a:pt x="6" y="1"/>
                    <a:pt x="6" y="1"/>
                    <a:pt x="6" y="1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7" y="7"/>
                    <a:pt x="8" y="5"/>
                    <a:pt x="10" y="3"/>
                  </a:cubicBezTo>
                  <a:cubicBezTo>
                    <a:pt x="12" y="1"/>
                    <a:pt x="15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20" y="1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4" y="8"/>
                    <a:pt x="11" y="9"/>
                    <a:pt x="9" y="11"/>
                  </a:cubicBezTo>
                  <a:cubicBezTo>
                    <a:pt x="8" y="13"/>
                    <a:pt x="7" y="16"/>
                    <a:pt x="7" y="19"/>
                  </a:cubicBezTo>
                  <a:cubicBezTo>
                    <a:pt x="7" y="43"/>
                    <a:pt x="7" y="43"/>
                    <a:pt x="7" y="43"/>
                  </a:cubicBezTo>
                  <a:cubicBezTo>
                    <a:pt x="0" y="43"/>
                    <a:pt x="0" y="43"/>
                    <a:pt x="0" y="43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57" name="Freeform 28"/>
            <p:cNvSpPr>
              <a:spLocks/>
            </p:cNvSpPr>
            <p:nvPr/>
          </p:nvSpPr>
          <p:spPr bwMode="auto">
            <a:xfrm>
              <a:off x="16046454" y="2870201"/>
              <a:ext cx="120650" cy="134938"/>
            </a:xfrm>
            <a:custGeom>
              <a:avLst/>
              <a:gdLst>
                <a:gd name="T0" fmla="*/ 16 w 76"/>
                <a:gd name="T1" fmla="*/ 0 h 85"/>
                <a:gd name="T2" fmla="*/ 38 w 76"/>
                <a:gd name="T3" fmla="*/ 69 h 85"/>
                <a:gd name="T4" fmla="*/ 62 w 76"/>
                <a:gd name="T5" fmla="*/ 0 h 85"/>
                <a:gd name="T6" fmla="*/ 76 w 76"/>
                <a:gd name="T7" fmla="*/ 0 h 85"/>
                <a:gd name="T8" fmla="*/ 46 w 76"/>
                <a:gd name="T9" fmla="*/ 85 h 85"/>
                <a:gd name="T10" fmla="*/ 30 w 76"/>
                <a:gd name="T11" fmla="*/ 85 h 85"/>
                <a:gd name="T12" fmla="*/ 0 w 76"/>
                <a:gd name="T13" fmla="*/ 0 h 85"/>
                <a:gd name="T14" fmla="*/ 16 w 76"/>
                <a:gd name="T1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6" h="85">
                  <a:moveTo>
                    <a:pt x="16" y="0"/>
                  </a:moveTo>
                  <a:lnTo>
                    <a:pt x="38" y="69"/>
                  </a:lnTo>
                  <a:lnTo>
                    <a:pt x="62" y="0"/>
                  </a:lnTo>
                  <a:lnTo>
                    <a:pt x="76" y="0"/>
                  </a:lnTo>
                  <a:lnTo>
                    <a:pt x="46" y="85"/>
                  </a:lnTo>
                  <a:lnTo>
                    <a:pt x="30" y="85"/>
                  </a:lnTo>
                  <a:lnTo>
                    <a:pt x="0" y="0"/>
                  </a:lnTo>
                  <a:lnTo>
                    <a:pt x="1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58" name="Freeform 29"/>
            <p:cNvSpPr>
              <a:spLocks noEditPoints="1"/>
            </p:cNvSpPr>
            <p:nvPr/>
          </p:nvSpPr>
          <p:spPr bwMode="auto">
            <a:xfrm>
              <a:off x="16189329" y="2822576"/>
              <a:ext cx="22225" cy="182563"/>
            </a:xfrm>
            <a:custGeom>
              <a:avLst/>
              <a:gdLst>
                <a:gd name="T0" fmla="*/ 0 w 14"/>
                <a:gd name="T1" fmla="*/ 0 h 115"/>
                <a:gd name="T2" fmla="*/ 14 w 14"/>
                <a:gd name="T3" fmla="*/ 0 h 115"/>
                <a:gd name="T4" fmla="*/ 14 w 14"/>
                <a:gd name="T5" fmla="*/ 16 h 115"/>
                <a:gd name="T6" fmla="*/ 0 w 14"/>
                <a:gd name="T7" fmla="*/ 16 h 115"/>
                <a:gd name="T8" fmla="*/ 0 w 14"/>
                <a:gd name="T9" fmla="*/ 0 h 115"/>
                <a:gd name="T10" fmla="*/ 0 w 14"/>
                <a:gd name="T11" fmla="*/ 30 h 115"/>
                <a:gd name="T12" fmla="*/ 14 w 14"/>
                <a:gd name="T13" fmla="*/ 30 h 115"/>
                <a:gd name="T14" fmla="*/ 14 w 14"/>
                <a:gd name="T15" fmla="*/ 115 h 115"/>
                <a:gd name="T16" fmla="*/ 0 w 14"/>
                <a:gd name="T17" fmla="*/ 115 h 115"/>
                <a:gd name="T18" fmla="*/ 0 w 14"/>
                <a:gd name="T19" fmla="*/ 3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" h="115">
                  <a:moveTo>
                    <a:pt x="0" y="0"/>
                  </a:moveTo>
                  <a:lnTo>
                    <a:pt x="14" y="0"/>
                  </a:lnTo>
                  <a:lnTo>
                    <a:pt x="14" y="16"/>
                  </a:lnTo>
                  <a:lnTo>
                    <a:pt x="0" y="16"/>
                  </a:lnTo>
                  <a:lnTo>
                    <a:pt x="0" y="0"/>
                  </a:lnTo>
                  <a:close/>
                  <a:moveTo>
                    <a:pt x="0" y="30"/>
                  </a:moveTo>
                  <a:lnTo>
                    <a:pt x="14" y="30"/>
                  </a:lnTo>
                  <a:lnTo>
                    <a:pt x="14" y="115"/>
                  </a:lnTo>
                  <a:lnTo>
                    <a:pt x="0" y="115"/>
                  </a:lnTo>
                  <a:lnTo>
                    <a:pt x="0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59" name="Freeform 30"/>
            <p:cNvSpPr>
              <a:spLocks/>
            </p:cNvSpPr>
            <p:nvPr/>
          </p:nvSpPr>
          <p:spPr bwMode="auto">
            <a:xfrm>
              <a:off x="16240129" y="2867026"/>
              <a:ext cx="112713" cy="141288"/>
            </a:xfrm>
            <a:custGeom>
              <a:avLst/>
              <a:gdLst>
                <a:gd name="T0" fmla="*/ 30 w 35"/>
                <a:gd name="T1" fmla="*/ 3 h 44"/>
                <a:gd name="T2" fmla="*/ 35 w 35"/>
                <a:gd name="T3" fmla="*/ 15 h 44"/>
                <a:gd name="T4" fmla="*/ 29 w 35"/>
                <a:gd name="T5" fmla="*/ 15 h 44"/>
                <a:gd name="T6" fmla="*/ 26 w 35"/>
                <a:gd name="T7" fmla="*/ 9 h 44"/>
                <a:gd name="T8" fmla="*/ 19 w 35"/>
                <a:gd name="T9" fmla="*/ 6 h 44"/>
                <a:gd name="T10" fmla="*/ 9 w 35"/>
                <a:gd name="T11" fmla="*/ 13 h 44"/>
                <a:gd name="T12" fmla="*/ 7 w 35"/>
                <a:gd name="T13" fmla="*/ 23 h 44"/>
                <a:gd name="T14" fmla="*/ 10 w 35"/>
                <a:gd name="T15" fmla="*/ 34 h 44"/>
                <a:gd name="T16" fmla="*/ 18 w 35"/>
                <a:gd name="T17" fmla="*/ 38 h 44"/>
                <a:gd name="T18" fmla="*/ 25 w 35"/>
                <a:gd name="T19" fmla="*/ 35 h 44"/>
                <a:gd name="T20" fmla="*/ 29 w 35"/>
                <a:gd name="T21" fmla="*/ 28 h 44"/>
                <a:gd name="T22" fmla="*/ 35 w 35"/>
                <a:gd name="T23" fmla="*/ 28 h 44"/>
                <a:gd name="T24" fmla="*/ 30 w 35"/>
                <a:gd name="T25" fmla="*/ 40 h 44"/>
                <a:gd name="T26" fmla="*/ 18 w 35"/>
                <a:gd name="T27" fmla="*/ 44 h 44"/>
                <a:gd name="T28" fmla="*/ 5 w 35"/>
                <a:gd name="T29" fmla="*/ 38 h 44"/>
                <a:gd name="T30" fmla="*/ 0 w 35"/>
                <a:gd name="T31" fmla="*/ 23 h 44"/>
                <a:gd name="T32" fmla="*/ 5 w 35"/>
                <a:gd name="T33" fmla="*/ 6 h 44"/>
                <a:gd name="T34" fmla="*/ 19 w 35"/>
                <a:gd name="T35" fmla="*/ 0 h 44"/>
                <a:gd name="T36" fmla="*/ 30 w 35"/>
                <a:gd name="T37" fmla="*/ 3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5" h="44">
                  <a:moveTo>
                    <a:pt x="30" y="3"/>
                  </a:moveTo>
                  <a:cubicBezTo>
                    <a:pt x="33" y="6"/>
                    <a:pt x="35" y="10"/>
                    <a:pt x="35" y="15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8" y="13"/>
                    <a:pt x="27" y="11"/>
                    <a:pt x="26" y="9"/>
                  </a:cubicBezTo>
                  <a:cubicBezTo>
                    <a:pt x="24" y="7"/>
                    <a:pt x="22" y="6"/>
                    <a:pt x="19" y="6"/>
                  </a:cubicBezTo>
                  <a:cubicBezTo>
                    <a:pt x="14" y="6"/>
                    <a:pt x="11" y="8"/>
                    <a:pt x="9" y="13"/>
                  </a:cubicBezTo>
                  <a:cubicBezTo>
                    <a:pt x="8" y="16"/>
                    <a:pt x="7" y="19"/>
                    <a:pt x="7" y="23"/>
                  </a:cubicBezTo>
                  <a:cubicBezTo>
                    <a:pt x="7" y="27"/>
                    <a:pt x="8" y="31"/>
                    <a:pt x="10" y="34"/>
                  </a:cubicBezTo>
                  <a:cubicBezTo>
                    <a:pt x="12" y="37"/>
                    <a:pt x="14" y="38"/>
                    <a:pt x="18" y="38"/>
                  </a:cubicBezTo>
                  <a:cubicBezTo>
                    <a:pt x="21" y="38"/>
                    <a:pt x="23" y="37"/>
                    <a:pt x="25" y="35"/>
                  </a:cubicBezTo>
                  <a:cubicBezTo>
                    <a:pt x="27" y="34"/>
                    <a:pt x="28" y="31"/>
                    <a:pt x="29" y="28"/>
                  </a:cubicBezTo>
                  <a:cubicBezTo>
                    <a:pt x="35" y="28"/>
                    <a:pt x="35" y="28"/>
                    <a:pt x="35" y="28"/>
                  </a:cubicBezTo>
                  <a:cubicBezTo>
                    <a:pt x="35" y="34"/>
                    <a:pt x="33" y="38"/>
                    <a:pt x="30" y="40"/>
                  </a:cubicBezTo>
                  <a:cubicBezTo>
                    <a:pt x="27" y="43"/>
                    <a:pt x="23" y="44"/>
                    <a:pt x="18" y="44"/>
                  </a:cubicBezTo>
                  <a:cubicBezTo>
                    <a:pt x="12" y="44"/>
                    <a:pt x="8" y="42"/>
                    <a:pt x="5" y="38"/>
                  </a:cubicBezTo>
                  <a:cubicBezTo>
                    <a:pt x="1" y="34"/>
                    <a:pt x="0" y="29"/>
                    <a:pt x="0" y="23"/>
                  </a:cubicBezTo>
                  <a:cubicBezTo>
                    <a:pt x="0" y="16"/>
                    <a:pt x="2" y="10"/>
                    <a:pt x="5" y="6"/>
                  </a:cubicBezTo>
                  <a:cubicBezTo>
                    <a:pt x="9" y="2"/>
                    <a:pt x="13" y="0"/>
                    <a:pt x="19" y="0"/>
                  </a:cubicBezTo>
                  <a:cubicBezTo>
                    <a:pt x="23" y="0"/>
                    <a:pt x="27" y="1"/>
                    <a:pt x="30" y="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60" name="Freeform 31"/>
            <p:cNvSpPr>
              <a:spLocks noEditPoints="1"/>
            </p:cNvSpPr>
            <p:nvPr/>
          </p:nvSpPr>
          <p:spPr bwMode="auto">
            <a:xfrm>
              <a:off x="16371892" y="2867026"/>
              <a:ext cx="120650" cy="141288"/>
            </a:xfrm>
            <a:custGeom>
              <a:avLst/>
              <a:gdLst>
                <a:gd name="T0" fmla="*/ 28 w 38"/>
                <a:gd name="T1" fmla="*/ 2 h 44"/>
                <a:gd name="T2" fmla="*/ 34 w 38"/>
                <a:gd name="T3" fmla="*/ 8 h 44"/>
                <a:gd name="T4" fmla="*/ 37 w 38"/>
                <a:gd name="T5" fmla="*/ 15 h 44"/>
                <a:gd name="T6" fmla="*/ 38 w 38"/>
                <a:gd name="T7" fmla="*/ 24 h 44"/>
                <a:gd name="T8" fmla="*/ 7 w 38"/>
                <a:gd name="T9" fmla="*/ 24 h 44"/>
                <a:gd name="T10" fmla="*/ 10 w 38"/>
                <a:gd name="T11" fmla="*/ 34 h 44"/>
                <a:gd name="T12" fmla="*/ 19 w 38"/>
                <a:gd name="T13" fmla="*/ 38 h 44"/>
                <a:gd name="T14" fmla="*/ 28 w 38"/>
                <a:gd name="T15" fmla="*/ 35 h 44"/>
                <a:gd name="T16" fmla="*/ 30 w 38"/>
                <a:gd name="T17" fmla="*/ 30 h 44"/>
                <a:gd name="T18" fmla="*/ 37 w 38"/>
                <a:gd name="T19" fmla="*/ 30 h 44"/>
                <a:gd name="T20" fmla="*/ 35 w 38"/>
                <a:gd name="T21" fmla="*/ 35 h 44"/>
                <a:gd name="T22" fmla="*/ 32 w 38"/>
                <a:gd name="T23" fmla="*/ 39 h 44"/>
                <a:gd name="T24" fmla="*/ 24 w 38"/>
                <a:gd name="T25" fmla="*/ 44 h 44"/>
                <a:gd name="T26" fmla="*/ 18 w 38"/>
                <a:gd name="T27" fmla="*/ 44 h 44"/>
                <a:gd name="T28" fmla="*/ 5 w 38"/>
                <a:gd name="T29" fmla="*/ 39 h 44"/>
                <a:gd name="T30" fmla="*/ 0 w 38"/>
                <a:gd name="T31" fmla="*/ 23 h 44"/>
                <a:gd name="T32" fmla="*/ 5 w 38"/>
                <a:gd name="T33" fmla="*/ 7 h 44"/>
                <a:gd name="T34" fmla="*/ 19 w 38"/>
                <a:gd name="T35" fmla="*/ 0 h 44"/>
                <a:gd name="T36" fmla="*/ 28 w 38"/>
                <a:gd name="T37" fmla="*/ 2 h 44"/>
                <a:gd name="T38" fmla="*/ 30 w 38"/>
                <a:gd name="T39" fmla="*/ 19 h 44"/>
                <a:gd name="T40" fmla="*/ 28 w 38"/>
                <a:gd name="T41" fmla="*/ 11 h 44"/>
                <a:gd name="T42" fmla="*/ 19 w 38"/>
                <a:gd name="T43" fmla="*/ 6 h 44"/>
                <a:gd name="T44" fmla="*/ 11 w 38"/>
                <a:gd name="T45" fmla="*/ 10 h 44"/>
                <a:gd name="T46" fmla="*/ 8 w 38"/>
                <a:gd name="T47" fmla="*/ 19 h 44"/>
                <a:gd name="T48" fmla="*/ 30 w 38"/>
                <a:gd name="T49" fmla="*/ 19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8" h="44">
                  <a:moveTo>
                    <a:pt x="28" y="2"/>
                  </a:moveTo>
                  <a:cubicBezTo>
                    <a:pt x="31" y="4"/>
                    <a:pt x="33" y="6"/>
                    <a:pt x="34" y="8"/>
                  </a:cubicBezTo>
                  <a:cubicBezTo>
                    <a:pt x="36" y="10"/>
                    <a:pt x="37" y="12"/>
                    <a:pt x="37" y="15"/>
                  </a:cubicBezTo>
                  <a:cubicBezTo>
                    <a:pt x="37" y="17"/>
                    <a:pt x="38" y="20"/>
                    <a:pt x="38" y="24"/>
                  </a:cubicBezTo>
                  <a:cubicBezTo>
                    <a:pt x="7" y="24"/>
                    <a:pt x="7" y="24"/>
                    <a:pt x="7" y="24"/>
                  </a:cubicBezTo>
                  <a:cubicBezTo>
                    <a:pt x="7" y="29"/>
                    <a:pt x="8" y="32"/>
                    <a:pt x="10" y="34"/>
                  </a:cubicBezTo>
                  <a:cubicBezTo>
                    <a:pt x="12" y="37"/>
                    <a:pt x="15" y="38"/>
                    <a:pt x="19" y="38"/>
                  </a:cubicBezTo>
                  <a:cubicBezTo>
                    <a:pt x="23" y="38"/>
                    <a:pt x="25" y="37"/>
                    <a:pt x="28" y="35"/>
                  </a:cubicBezTo>
                  <a:cubicBezTo>
                    <a:pt x="29" y="33"/>
                    <a:pt x="30" y="32"/>
                    <a:pt x="30" y="30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7" y="31"/>
                    <a:pt x="36" y="33"/>
                    <a:pt x="35" y="35"/>
                  </a:cubicBezTo>
                  <a:cubicBezTo>
                    <a:pt x="34" y="37"/>
                    <a:pt x="33" y="38"/>
                    <a:pt x="32" y="39"/>
                  </a:cubicBezTo>
                  <a:cubicBezTo>
                    <a:pt x="30" y="42"/>
                    <a:pt x="27" y="43"/>
                    <a:pt x="24" y="44"/>
                  </a:cubicBezTo>
                  <a:cubicBezTo>
                    <a:pt x="22" y="44"/>
                    <a:pt x="20" y="44"/>
                    <a:pt x="18" y="44"/>
                  </a:cubicBezTo>
                  <a:cubicBezTo>
                    <a:pt x="13" y="44"/>
                    <a:pt x="9" y="42"/>
                    <a:pt x="5" y="39"/>
                  </a:cubicBezTo>
                  <a:cubicBezTo>
                    <a:pt x="2" y="35"/>
                    <a:pt x="0" y="30"/>
                    <a:pt x="0" y="23"/>
                  </a:cubicBezTo>
                  <a:cubicBezTo>
                    <a:pt x="0" y="16"/>
                    <a:pt x="2" y="11"/>
                    <a:pt x="5" y="7"/>
                  </a:cubicBezTo>
                  <a:cubicBezTo>
                    <a:pt x="9" y="2"/>
                    <a:pt x="14" y="0"/>
                    <a:pt x="19" y="0"/>
                  </a:cubicBezTo>
                  <a:cubicBezTo>
                    <a:pt x="22" y="0"/>
                    <a:pt x="25" y="1"/>
                    <a:pt x="28" y="2"/>
                  </a:cubicBezTo>
                  <a:moveTo>
                    <a:pt x="30" y="19"/>
                  </a:moveTo>
                  <a:cubicBezTo>
                    <a:pt x="30" y="16"/>
                    <a:pt x="29" y="13"/>
                    <a:pt x="28" y="11"/>
                  </a:cubicBezTo>
                  <a:cubicBezTo>
                    <a:pt x="27" y="8"/>
                    <a:pt x="23" y="6"/>
                    <a:pt x="19" y="6"/>
                  </a:cubicBezTo>
                  <a:cubicBezTo>
                    <a:pt x="16" y="6"/>
                    <a:pt x="13" y="8"/>
                    <a:pt x="11" y="10"/>
                  </a:cubicBezTo>
                  <a:cubicBezTo>
                    <a:pt x="9" y="12"/>
                    <a:pt x="8" y="15"/>
                    <a:pt x="8" y="19"/>
                  </a:cubicBezTo>
                  <a:lnTo>
                    <a:pt x="30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61" name="Freeform 32"/>
            <p:cNvSpPr>
              <a:spLocks/>
            </p:cNvSpPr>
            <p:nvPr/>
          </p:nvSpPr>
          <p:spPr bwMode="auto">
            <a:xfrm>
              <a:off x="16514767" y="2867026"/>
              <a:ext cx="107950" cy="141288"/>
            </a:xfrm>
            <a:custGeom>
              <a:avLst/>
              <a:gdLst>
                <a:gd name="T0" fmla="*/ 6 w 34"/>
                <a:gd name="T1" fmla="*/ 30 h 44"/>
                <a:gd name="T2" fmla="*/ 8 w 34"/>
                <a:gd name="T3" fmla="*/ 35 h 44"/>
                <a:gd name="T4" fmla="*/ 18 w 34"/>
                <a:gd name="T5" fmla="*/ 39 h 44"/>
                <a:gd name="T6" fmla="*/ 24 w 34"/>
                <a:gd name="T7" fmla="*/ 37 h 44"/>
                <a:gd name="T8" fmla="*/ 28 w 34"/>
                <a:gd name="T9" fmla="*/ 32 h 44"/>
                <a:gd name="T10" fmla="*/ 25 w 34"/>
                <a:gd name="T11" fmla="*/ 28 h 44"/>
                <a:gd name="T12" fmla="*/ 19 w 34"/>
                <a:gd name="T13" fmla="*/ 26 h 44"/>
                <a:gd name="T14" fmla="*/ 13 w 34"/>
                <a:gd name="T15" fmla="*/ 24 h 44"/>
                <a:gd name="T16" fmla="*/ 5 w 34"/>
                <a:gd name="T17" fmla="*/ 21 h 44"/>
                <a:gd name="T18" fmla="*/ 1 w 34"/>
                <a:gd name="T19" fmla="*/ 13 h 44"/>
                <a:gd name="T20" fmla="*/ 5 w 34"/>
                <a:gd name="T21" fmla="*/ 4 h 44"/>
                <a:gd name="T22" fmla="*/ 17 w 34"/>
                <a:gd name="T23" fmla="*/ 0 h 44"/>
                <a:gd name="T24" fmla="*/ 30 w 34"/>
                <a:gd name="T25" fmla="*/ 6 h 44"/>
                <a:gd name="T26" fmla="*/ 33 w 34"/>
                <a:gd name="T27" fmla="*/ 13 h 44"/>
                <a:gd name="T28" fmla="*/ 26 w 34"/>
                <a:gd name="T29" fmla="*/ 13 h 44"/>
                <a:gd name="T30" fmla="*/ 25 w 34"/>
                <a:gd name="T31" fmla="*/ 9 h 44"/>
                <a:gd name="T32" fmla="*/ 16 w 34"/>
                <a:gd name="T33" fmla="*/ 6 h 44"/>
                <a:gd name="T34" fmla="*/ 10 w 34"/>
                <a:gd name="T35" fmla="*/ 8 h 44"/>
                <a:gd name="T36" fmla="*/ 8 w 34"/>
                <a:gd name="T37" fmla="*/ 12 h 44"/>
                <a:gd name="T38" fmla="*/ 11 w 34"/>
                <a:gd name="T39" fmla="*/ 16 h 44"/>
                <a:gd name="T40" fmla="*/ 15 w 34"/>
                <a:gd name="T41" fmla="*/ 18 h 44"/>
                <a:gd name="T42" fmla="*/ 20 w 34"/>
                <a:gd name="T43" fmla="*/ 19 h 44"/>
                <a:gd name="T44" fmla="*/ 30 w 34"/>
                <a:gd name="T45" fmla="*/ 22 h 44"/>
                <a:gd name="T46" fmla="*/ 34 w 34"/>
                <a:gd name="T47" fmla="*/ 31 h 44"/>
                <a:gd name="T48" fmla="*/ 30 w 34"/>
                <a:gd name="T49" fmla="*/ 40 h 44"/>
                <a:gd name="T50" fmla="*/ 17 w 34"/>
                <a:gd name="T51" fmla="*/ 44 h 44"/>
                <a:gd name="T52" fmla="*/ 4 w 34"/>
                <a:gd name="T53" fmla="*/ 40 h 44"/>
                <a:gd name="T54" fmla="*/ 0 w 34"/>
                <a:gd name="T55" fmla="*/ 30 h 44"/>
                <a:gd name="T56" fmla="*/ 6 w 34"/>
                <a:gd name="T57" fmla="*/ 3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4" h="44">
                  <a:moveTo>
                    <a:pt x="6" y="30"/>
                  </a:moveTo>
                  <a:cubicBezTo>
                    <a:pt x="7" y="32"/>
                    <a:pt x="7" y="34"/>
                    <a:pt x="8" y="35"/>
                  </a:cubicBezTo>
                  <a:cubicBezTo>
                    <a:pt x="10" y="37"/>
                    <a:pt x="13" y="39"/>
                    <a:pt x="18" y="39"/>
                  </a:cubicBezTo>
                  <a:cubicBezTo>
                    <a:pt x="20" y="39"/>
                    <a:pt x="22" y="38"/>
                    <a:pt x="24" y="37"/>
                  </a:cubicBezTo>
                  <a:cubicBezTo>
                    <a:pt x="27" y="36"/>
                    <a:pt x="28" y="34"/>
                    <a:pt x="28" y="32"/>
                  </a:cubicBezTo>
                  <a:cubicBezTo>
                    <a:pt x="28" y="30"/>
                    <a:pt x="27" y="28"/>
                    <a:pt x="25" y="28"/>
                  </a:cubicBezTo>
                  <a:cubicBezTo>
                    <a:pt x="24" y="27"/>
                    <a:pt x="22" y="26"/>
                    <a:pt x="19" y="26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0" y="23"/>
                    <a:pt x="7" y="22"/>
                    <a:pt x="5" y="21"/>
                  </a:cubicBezTo>
                  <a:cubicBezTo>
                    <a:pt x="2" y="19"/>
                    <a:pt x="1" y="17"/>
                    <a:pt x="1" y="13"/>
                  </a:cubicBezTo>
                  <a:cubicBezTo>
                    <a:pt x="1" y="9"/>
                    <a:pt x="2" y="6"/>
                    <a:pt x="5" y="4"/>
                  </a:cubicBezTo>
                  <a:cubicBezTo>
                    <a:pt x="8" y="1"/>
                    <a:pt x="12" y="0"/>
                    <a:pt x="17" y="0"/>
                  </a:cubicBezTo>
                  <a:cubicBezTo>
                    <a:pt x="23" y="0"/>
                    <a:pt x="28" y="2"/>
                    <a:pt x="30" y="6"/>
                  </a:cubicBezTo>
                  <a:cubicBezTo>
                    <a:pt x="32" y="8"/>
                    <a:pt x="33" y="11"/>
                    <a:pt x="33" y="13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6" y="12"/>
                    <a:pt x="26" y="10"/>
                    <a:pt x="25" y="9"/>
                  </a:cubicBezTo>
                  <a:cubicBezTo>
                    <a:pt x="23" y="7"/>
                    <a:pt x="20" y="6"/>
                    <a:pt x="16" y="6"/>
                  </a:cubicBezTo>
                  <a:cubicBezTo>
                    <a:pt x="13" y="6"/>
                    <a:pt x="11" y="7"/>
                    <a:pt x="10" y="8"/>
                  </a:cubicBezTo>
                  <a:cubicBezTo>
                    <a:pt x="9" y="9"/>
                    <a:pt x="8" y="10"/>
                    <a:pt x="8" y="12"/>
                  </a:cubicBezTo>
                  <a:cubicBezTo>
                    <a:pt x="8" y="13"/>
                    <a:pt x="9" y="15"/>
                    <a:pt x="11" y="16"/>
                  </a:cubicBezTo>
                  <a:cubicBezTo>
                    <a:pt x="12" y="17"/>
                    <a:pt x="13" y="17"/>
                    <a:pt x="15" y="18"/>
                  </a:cubicBezTo>
                  <a:cubicBezTo>
                    <a:pt x="20" y="19"/>
                    <a:pt x="20" y="19"/>
                    <a:pt x="20" y="19"/>
                  </a:cubicBezTo>
                  <a:cubicBezTo>
                    <a:pt x="25" y="20"/>
                    <a:pt x="29" y="21"/>
                    <a:pt x="30" y="22"/>
                  </a:cubicBezTo>
                  <a:cubicBezTo>
                    <a:pt x="33" y="24"/>
                    <a:pt x="34" y="27"/>
                    <a:pt x="34" y="31"/>
                  </a:cubicBezTo>
                  <a:cubicBezTo>
                    <a:pt x="34" y="35"/>
                    <a:pt x="33" y="38"/>
                    <a:pt x="30" y="40"/>
                  </a:cubicBezTo>
                  <a:cubicBezTo>
                    <a:pt x="27" y="43"/>
                    <a:pt x="23" y="44"/>
                    <a:pt x="17" y="44"/>
                  </a:cubicBezTo>
                  <a:cubicBezTo>
                    <a:pt x="11" y="44"/>
                    <a:pt x="6" y="43"/>
                    <a:pt x="4" y="40"/>
                  </a:cubicBezTo>
                  <a:cubicBezTo>
                    <a:pt x="1" y="37"/>
                    <a:pt x="0" y="34"/>
                    <a:pt x="0" y="30"/>
                  </a:cubicBezTo>
                  <a:lnTo>
                    <a:pt x="6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</p:grpSp>
      <p:sp>
        <p:nvSpPr>
          <p:cNvPr id="62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995363" y="5619202"/>
            <a:ext cx="6142036" cy="275612"/>
          </a:xfrm>
        </p:spPr>
        <p:txBody>
          <a:bodyPr tIns="0" bIns="0" anchor="b"/>
          <a:lstStyle>
            <a:lvl1pPr marL="0" indent="0" algn="l">
              <a:lnSpc>
                <a:spcPct val="100000"/>
              </a:lnSpc>
              <a:buNone/>
              <a:defRPr lang="en-GB" sz="1500" b="0" kern="1200" baseline="0" noProof="0" dirty="0">
                <a:solidFill>
                  <a:schemeClr val="tx1"/>
                </a:solidFill>
                <a:latin typeface="+mn-lt"/>
                <a:ea typeface="+mn-ea"/>
                <a:cs typeface="ING Me" pitchFamily="2" charset="0"/>
              </a:defRPr>
            </a:lvl1pPr>
            <a:lvl2pPr>
              <a:defRPr sz="2200">
                <a:solidFill>
                  <a:srgbClr val="000000"/>
                </a:solidFill>
              </a:defRPr>
            </a:lvl2pPr>
            <a:lvl3pPr>
              <a:defRPr sz="2200">
                <a:solidFill>
                  <a:srgbClr val="000000"/>
                </a:solidFill>
              </a:defRPr>
            </a:lvl3pPr>
            <a:lvl4pPr>
              <a:defRPr sz="2200">
                <a:solidFill>
                  <a:srgbClr val="000000"/>
                </a:solidFill>
              </a:defRPr>
            </a:lvl4pPr>
            <a:lvl5pPr>
              <a:defRPr sz="2200">
                <a:solidFill>
                  <a:srgbClr val="000000"/>
                </a:solidFill>
              </a:defRPr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GB" noProof="0" dirty="0"/>
              <a:t>Click to edit presenter name</a:t>
            </a:r>
          </a:p>
        </p:txBody>
      </p:sp>
      <p:grpSp>
        <p:nvGrpSpPr>
          <p:cNvPr id="113" name="Group 112"/>
          <p:cNvGrpSpPr/>
          <p:nvPr userDrawn="1"/>
        </p:nvGrpSpPr>
        <p:grpSpPr>
          <a:xfrm>
            <a:off x="12263438" y="0"/>
            <a:ext cx="3681702" cy="3436620"/>
            <a:chOff x="12263438" y="0"/>
            <a:chExt cx="3681702" cy="3436620"/>
          </a:xfrm>
        </p:grpSpPr>
        <p:sp>
          <p:nvSpPr>
            <p:cNvPr id="114" name="Rectangle 104"/>
            <p:cNvSpPr>
              <a:spLocks noChangeArrowheads="1"/>
            </p:cNvSpPr>
            <p:nvPr userDrawn="1"/>
          </p:nvSpPr>
          <p:spPr bwMode="gray">
            <a:xfrm>
              <a:off x="12263438" y="0"/>
              <a:ext cx="3681702" cy="3436620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 noProof="0" dirty="0">
                <a:solidFill>
                  <a:schemeClr val="tx1"/>
                </a:solidFill>
              </a:endParaRPr>
            </a:p>
          </p:txBody>
        </p:sp>
        <p:sp>
          <p:nvSpPr>
            <p:cNvPr id="115" name="Rectangle 105"/>
            <p:cNvSpPr>
              <a:spLocks noChangeArrowheads="1"/>
            </p:cNvSpPr>
            <p:nvPr userDrawn="1"/>
          </p:nvSpPr>
          <p:spPr bwMode="gray">
            <a:xfrm>
              <a:off x="14195425" y="601407"/>
              <a:ext cx="215900" cy="21522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16" name="Rectangle 106"/>
            <p:cNvSpPr>
              <a:spLocks noChangeArrowheads="1"/>
            </p:cNvSpPr>
            <p:nvPr userDrawn="1"/>
          </p:nvSpPr>
          <p:spPr bwMode="gray">
            <a:xfrm>
              <a:off x="14485938" y="601407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Grey 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244, 244, 244</a:t>
              </a:r>
            </a:p>
          </p:txBody>
        </p:sp>
        <p:sp>
          <p:nvSpPr>
            <p:cNvPr id="117" name="Rectangle 107"/>
            <p:cNvSpPr>
              <a:spLocks noChangeArrowheads="1"/>
            </p:cNvSpPr>
            <p:nvPr userDrawn="1"/>
          </p:nvSpPr>
          <p:spPr bwMode="gray">
            <a:xfrm>
              <a:off x="14195425" y="922551"/>
              <a:ext cx="215900" cy="21522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18" name="Rectangle 108"/>
            <p:cNvSpPr>
              <a:spLocks noChangeArrowheads="1"/>
            </p:cNvSpPr>
            <p:nvPr userDrawn="1"/>
          </p:nvSpPr>
          <p:spPr bwMode="gray">
            <a:xfrm>
              <a:off x="14485938" y="922551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Text Colour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112, 111, 111</a:t>
              </a:r>
            </a:p>
          </p:txBody>
        </p:sp>
        <p:sp>
          <p:nvSpPr>
            <p:cNvPr id="119" name="Rectangle 113"/>
            <p:cNvSpPr>
              <a:spLocks noChangeArrowheads="1"/>
            </p:cNvSpPr>
            <p:nvPr userDrawn="1"/>
          </p:nvSpPr>
          <p:spPr bwMode="gray">
            <a:xfrm>
              <a:off x="12427995" y="150750"/>
              <a:ext cx="1692000" cy="1491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200" b="1" dirty="0">
                  <a:solidFill>
                    <a:schemeClr val="tx1"/>
                  </a:solidFill>
                  <a:latin typeface="+mj-lt"/>
                </a:rPr>
                <a:t>COLOUR GUIDELINES</a:t>
              </a:r>
            </a:p>
          </p:txBody>
        </p:sp>
        <p:sp>
          <p:nvSpPr>
            <p:cNvPr id="120" name="Rectangle 109"/>
            <p:cNvSpPr>
              <a:spLocks noChangeArrowheads="1"/>
            </p:cNvSpPr>
            <p:nvPr/>
          </p:nvSpPr>
          <p:spPr bwMode="gray">
            <a:xfrm>
              <a:off x="14195425" y="1466973"/>
              <a:ext cx="215900" cy="21522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21" name="Rectangle 110"/>
            <p:cNvSpPr>
              <a:spLocks noChangeArrowheads="1"/>
            </p:cNvSpPr>
            <p:nvPr/>
          </p:nvSpPr>
          <p:spPr bwMode="gray">
            <a:xfrm>
              <a:off x="14485938" y="1466973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Blue Tint 2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0, 105, 180</a:t>
              </a:r>
            </a:p>
          </p:txBody>
        </p:sp>
        <p:sp>
          <p:nvSpPr>
            <p:cNvPr id="122" name="Rectangle 111"/>
            <p:cNvSpPr>
              <a:spLocks noChangeArrowheads="1"/>
            </p:cNvSpPr>
            <p:nvPr/>
          </p:nvSpPr>
          <p:spPr bwMode="gray">
            <a:xfrm>
              <a:off x="14195425" y="1785022"/>
              <a:ext cx="215900" cy="21522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23" name="Rectangle 112"/>
            <p:cNvSpPr>
              <a:spLocks noChangeArrowheads="1"/>
            </p:cNvSpPr>
            <p:nvPr/>
          </p:nvSpPr>
          <p:spPr bwMode="gray">
            <a:xfrm>
              <a:off x="14485938" y="17850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Blue Tint 4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0, 149, 219 </a:t>
              </a:r>
            </a:p>
          </p:txBody>
        </p:sp>
        <p:sp>
          <p:nvSpPr>
            <p:cNvPr id="124" name="Rectangle 113"/>
            <p:cNvSpPr>
              <a:spLocks noChangeArrowheads="1"/>
            </p:cNvSpPr>
            <p:nvPr userDrawn="1"/>
          </p:nvSpPr>
          <p:spPr bwMode="gray">
            <a:xfrm>
              <a:off x="12427995" y="1259970"/>
              <a:ext cx="1692000" cy="1491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b="1" dirty="0">
                  <a:solidFill>
                    <a:schemeClr val="tx1"/>
                  </a:solidFill>
                  <a:latin typeface="+mj-lt"/>
                </a:rPr>
                <a:t>SECONDARY COLOURS (SC)</a:t>
              </a:r>
            </a:p>
          </p:txBody>
        </p:sp>
        <p:sp>
          <p:nvSpPr>
            <p:cNvPr id="125" name="Rectangle 105"/>
            <p:cNvSpPr>
              <a:spLocks noChangeArrowheads="1"/>
            </p:cNvSpPr>
            <p:nvPr userDrawn="1"/>
          </p:nvSpPr>
          <p:spPr bwMode="gray">
            <a:xfrm>
              <a:off x="12427995" y="601407"/>
              <a:ext cx="215900" cy="21522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26" name="Rectangle 106"/>
            <p:cNvSpPr>
              <a:spLocks noChangeArrowheads="1"/>
            </p:cNvSpPr>
            <p:nvPr userDrawn="1"/>
          </p:nvSpPr>
          <p:spPr bwMode="gray">
            <a:xfrm>
              <a:off x="12718508" y="601407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Levi 9 Blue 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=20, 52, 160</a:t>
              </a:r>
            </a:p>
          </p:txBody>
        </p:sp>
        <p:sp>
          <p:nvSpPr>
            <p:cNvPr id="127" name="Rectangle 107"/>
            <p:cNvSpPr>
              <a:spLocks noChangeArrowheads="1"/>
            </p:cNvSpPr>
            <p:nvPr userDrawn="1"/>
          </p:nvSpPr>
          <p:spPr bwMode="gray">
            <a:xfrm>
              <a:off x="12427995" y="922551"/>
              <a:ext cx="215900" cy="2152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28" name="Rectangle 108"/>
            <p:cNvSpPr>
              <a:spLocks noChangeArrowheads="1"/>
            </p:cNvSpPr>
            <p:nvPr userDrawn="1"/>
          </p:nvSpPr>
          <p:spPr bwMode="gray">
            <a:xfrm>
              <a:off x="12718508" y="922551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White 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255, 255, 255</a:t>
              </a:r>
            </a:p>
          </p:txBody>
        </p:sp>
        <p:sp>
          <p:nvSpPr>
            <p:cNvPr id="129" name="Rectangle 109"/>
            <p:cNvSpPr>
              <a:spLocks noChangeArrowheads="1"/>
            </p:cNvSpPr>
            <p:nvPr userDrawn="1"/>
          </p:nvSpPr>
          <p:spPr bwMode="gray">
            <a:xfrm>
              <a:off x="12427995" y="1466973"/>
              <a:ext cx="215900" cy="21522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30" name="Rectangle 110"/>
            <p:cNvSpPr>
              <a:spLocks noChangeArrowheads="1"/>
            </p:cNvSpPr>
            <p:nvPr userDrawn="1"/>
          </p:nvSpPr>
          <p:spPr bwMode="gray">
            <a:xfrm>
              <a:off x="12718508" y="1466973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Blue Tint 1 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0, 79, 159</a:t>
              </a:r>
            </a:p>
          </p:txBody>
        </p:sp>
        <p:sp>
          <p:nvSpPr>
            <p:cNvPr id="131" name="Rectangle 111"/>
            <p:cNvSpPr>
              <a:spLocks noChangeArrowheads="1"/>
            </p:cNvSpPr>
            <p:nvPr userDrawn="1"/>
          </p:nvSpPr>
          <p:spPr bwMode="gray">
            <a:xfrm>
              <a:off x="12427995" y="1785022"/>
              <a:ext cx="215900" cy="21522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32" name="Rectangle 112"/>
            <p:cNvSpPr>
              <a:spLocks noChangeArrowheads="1"/>
            </p:cNvSpPr>
            <p:nvPr userDrawn="1"/>
          </p:nvSpPr>
          <p:spPr bwMode="gray">
            <a:xfrm>
              <a:off x="12718508" y="17850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Blue Tint 3 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0, 128, 201</a:t>
              </a:r>
            </a:p>
          </p:txBody>
        </p:sp>
        <p:sp>
          <p:nvSpPr>
            <p:cNvPr id="133" name="Rectangle 113"/>
            <p:cNvSpPr>
              <a:spLocks noChangeArrowheads="1"/>
            </p:cNvSpPr>
            <p:nvPr userDrawn="1"/>
          </p:nvSpPr>
          <p:spPr bwMode="gray">
            <a:xfrm>
              <a:off x="12427995" y="406530"/>
              <a:ext cx="1692000" cy="1491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b="1" dirty="0">
                  <a:solidFill>
                    <a:schemeClr val="tx1"/>
                  </a:solidFill>
                  <a:latin typeface="+mj-lt"/>
                </a:rPr>
                <a:t>PRIMARY COLOURS (PC)</a:t>
              </a:r>
            </a:p>
          </p:txBody>
        </p:sp>
        <p:sp>
          <p:nvSpPr>
            <p:cNvPr id="134" name="Rectangle 133"/>
            <p:cNvSpPr>
              <a:spLocks noChangeArrowheads="1"/>
            </p:cNvSpPr>
            <p:nvPr userDrawn="1"/>
          </p:nvSpPr>
          <p:spPr bwMode="gray">
            <a:xfrm>
              <a:off x="14195425" y="2381373"/>
              <a:ext cx="215900" cy="215228"/>
            </a:xfrm>
            <a:prstGeom prst="rect">
              <a:avLst/>
            </a:prstGeom>
            <a:solidFill>
              <a:srgbClr val="FFD203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35" name="Rectangle 134"/>
            <p:cNvSpPr>
              <a:spLocks noChangeArrowheads="1"/>
            </p:cNvSpPr>
            <p:nvPr userDrawn="1"/>
          </p:nvSpPr>
          <p:spPr bwMode="gray">
            <a:xfrm>
              <a:off x="14485938" y="2381373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Pale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255, 210, 3</a:t>
              </a:r>
            </a:p>
          </p:txBody>
        </p:sp>
        <p:sp>
          <p:nvSpPr>
            <p:cNvPr id="136" name="Rectangle 135"/>
            <p:cNvSpPr>
              <a:spLocks noChangeArrowheads="1"/>
            </p:cNvSpPr>
            <p:nvPr userDrawn="1"/>
          </p:nvSpPr>
          <p:spPr bwMode="gray">
            <a:xfrm>
              <a:off x="14195425" y="2699422"/>
              <a:ext cx="215900" cy="215228"/>
            </a:xfrm>
            <a:prstGeom prst="rect">
              <a:avLst/>
            </a:prstGeom>
            <a:solidFill>
              <a:srgbClr val="FF7D77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37" name="Rectangle 136"/>
            <p:cNvSpPr>
              <a:spLocks noChangeArrowheads="1"/>
            </p:cNvSpPr>
            <p:nvPr userDrawn="1"/>
          </p:nvSpPr>
          <p:spPr bwMode="gray">
            <a:xfrm>
              <a:off x="14485938" y="26994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Pink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255, 125, 119 </a:t>
              </a:r>
            </a:p>
          </p:txBody>
        </p:sp>
        <p:sp>
          <p:nvSpPr>
            <p:cNvPr id="138" name="Rectangle 137"/>
            <p:cNvSpPr>
              <a:spLocks noChangeArrowheads="1"/>
            </p:cNvSpPr>
            <p:nvPr userDrawn="1"/>
          </p:nvSpPr>
          <p:spPr bwMode="gray">
            <a:xfrm>
              <a:off x="12427995" y="2174370"/>
              <a:ext cx="1692000" cy="1491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b="1" dirty="0">
                  <a:solidFill>
                    <a:schemeClr val="tx1"/>
                  </a:solidFill>
                  <a:latin typeface="+mj-lt"/>
                </a:rPr>
                <a:t>TERTIARY COLOURS (TC)</a:t>
              </a:r>
            </a:p>
          </p:txBody>
        </p:sp>
        <p:sp>
          <p:nvSpPr>
            <p:cNvPr id="139" name="Rectangle 109"/>
            <p:cNvSpPr>
              <a:spLocks noChangeArrowheads="1"/>
            </p:cNvSpPr>
            <p:nvPr userDrawn="1"/>
          </p:nvSpPr>
          <p:spPr bwMode="gray">
            <a:xfrm>
              <a:off x="12427995" y="2381373"/>
              <a:ext cx="215900" cy="215228"/>
            </a:xfrm>
            <a:prstGeom prst="rect">
              <a:avLst/>
            </a:prstGeom>
            <a:solidFill>
              <a:srgbClr val="F6FF00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40" name="Rectangle 110"/>
            <p:cNvSpPr>
              <a:spLocks noChangeArrowheads="1"/>
            </p:cNvSpPr>
            <p:nvPr userDrawn="1"/>
          </p:nvSpPr>
          <p:spPr bwMode="gray">
            <a:xfrm>
              <a:off x="12718508" y="2381373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Yellow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246, 255, 0</a:t>
              </a:r>
            </a:p>
          </p:txBody>
        </p:sp>
        <p:sp>
          <p:nvSpPr>
            <p:cNvPr id="141" name="Rectangle 111"/>
            <p:cNvSpPr>
              <a:spLocks noChangeArrowheads="1"/>
            </p:cNvSpPr>
            <p:nvPr userDrawn="1"/>
          </p:nvSpPr>
          <p:spPr bwMode="gray">
            <a:xfrm>
              <a:off x="12427995" y="2699422"/>
              <a:ext cx="215900" cy="215228"/>
            </a:xfrm>
            <a:prstGeom prst="rect">
              <a:avLst/>
            </a:prstGeom>
            <a:solidFill>
              <a:srgbClr val="FF6608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42" name="Rectangle 112"/>
            <p:cNvSpPr>
              <a:spLocks noChangeArrowheads="1"/>
            </p:cNvSpPr>
            <p:nvPr userDrawn="1"/>
          </p:nvSpPr>
          <p:spPr bwMode="gray">
            <a:xfrm>
              <a:off x="12718508" y="26994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Orange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255, 102, 8</a:t>
              </a:r>
            </a:p>
          </p:txBody>
        </p:sp>
        <p:sp>
          <p:nvSpPr>
            <p:cNvPr id="143" name="Rectangle 142"/>
            <p:cNvSpPr>
              <a:spLocks noChangeArrowheads="1"/>
            </p:cNvSpPr>
            <p:nvPr userDrawn="1"/>
          </p:nvSpPr>
          <p:spPr bwMode="gray">
            <a:xfrm>
              <a:off x="14195425" y="3042322"/>
              <a:ext cx="215900" cy="215228"/>
            </a:xfrm>
            <a:prstGeom prst="rect">
              <a:avLst/>
            </a:prstGeom>
            <a:solidFill>
              <a:srgbClr val="00989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44" name="Rectangle 143"/>
            <p:cNvSpPr>
              <a:spLocks noChangeArrowheads="1"/>
            </p:cNvSpPr>
            <p:nvPr userDrawn="1"/>
          </p:nvSpPr>
          <p:spPr bwMode="gray">
            <a:xfrm>
              <a:off x="14485938" y="30423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Teal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0, 152, 146</a:t>
              </a:r>
            </a:p>
          </p:txBody>
        </p:sp>
        <p:sp>
          <p:nvSpPr>
            <p:cNvPr id="145" name="Rectangle 111"/>
            <p:cNvSpPr>
              <a:spLocks noChangeArrowheads="1"/>
            </p:cNvSpPr>
            <p:nvPr userDrawn="1"/>
          </p:nvSpPr>
          <p:spPr bwMode="gray">
            <a:xfrm>
              <a:off x="12427995" y="3042322"/>
              <a:ext cx="215900" cy="215228"/>
            </a:xfrm>
            <a:prstGeom prst="rect">
              <a:avLst/>
            </a:prstGeom>
            <a:solidFill>
              <a:srgbClr val="00A13A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46" name="Rectangle 112"/>
            <p:cNvSpPr>
              <a:spLocks noChangeArrowheads="1"/>
            </p:cNvSpPr>
            <p:nvPr userDrawn="1"/>
          </p:nvSpPr>
          <p:spPr bwMode="gray">
            <a:xfrm>
              <a:off x="12718508" y="30423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Green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0, 161, 58 </a:t>
              </a:r>
            </a:p>
          </p:txBody>
        </p:sp>
      </p:grpSp>
      <p:sp>
        <p:nvSpPr>
          <p:cNvPr id="160" name="Rectangle 104"/>
          <p:cNvSpPr>
            <a:spLocks noChangeArrowheads="1"/>
          </p:cNvSpPr>
          <p:nvPr userDrawn="1"/>
        </p:nvSpPr>
        <p:spPr bwMode="gray">
          <a:xfrm flipH="1">
            <a:off x="-3101345" y="5619201"/>
            <a:ext cx="3018793" cy="307429"/>
          </a:xfrm>
          <a:prstGeom prst="rect">
            <a:avLst/>
          </a:prstGeom>
          <a:solidFill>
            <a:srgbClr val="E6E6E6"/>
          </a:solidFill>
          <a:ln>
            <a:noFill/>
          </a:ln>
          <a:effectLst/>
        </p:spPr>
        <p:txBody>
          <a:bodyPr wrap="square" lIns="180000" tIns="180000" rIns="180000" bIns="18000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12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</a:rPr>
              <a:t>INSERT NAME OF PRESENTER (ONE LINE)</a:t>
            </a:r>
          </a:p>
        </p:txBody>
      </p:sp>
      <p:sp>
        <p:nvSpPr>
          <p:cNvPr id="161" name="Rectangle 104"/>
          <p:cNvSpPr>
            <a:spLocks noChangeArrowheads="1"/>
          </p:cNvSpPr>
          <p:nvPr userDrawn="1"/>
        </p:nvSpPr>
        <p:spPr bwMode="gray">
          <a:xfrm flipH="1">
            <a:off x="-3101344" y="4680749"/>
            <a:ext cx="3018790" cy="729451"/>
          </a:xfrm>
          <a:prstGeom prst="rect">
            <a:avLst/>
          </a:prstGeom>
          <a:solidFill>
            <a:srgbClr val="E6E6E6"/>
          </a:solidFill>
          <a:ln>
            <a:noFill/>
          </a:ln>
          <a:effectLst/>
        </p:spPr>
        <p:txBody>
          <a:bodyPr wrap="square" lIns="180000" tIns="180000" rIns="180000" bIns="18000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12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</a:rPr>
              <a:t>INSERT SUBTITLE HERE NOT MORE THAN 2 LINES OF TEXT</a:t>
            </a:r>
          </a:p>
        </p:txBody>
      </p:sp>
      <p:sp>
        <p:nvSpPr>
          <p:cNvPr id="162" name="Rectangle 104"/>
          <p:cNvSpPr>
            <a:spLocks noChangeArrowheads="1"/>
          </p:cNvSpPr>
          <p:nvPr userDrawn="1"/>
        </p:nvSpPr>
        <p:spPr bwMode="gray">
          <a:xfrm flipH="1">
            <a:off x="-3101343" y="3329475"/>
            <a:ext cx="3018790" cy="1227735"/>
          </a:xfrm>
          <a:prstGeom prst="rect">
            <a:avLst/>
          </a:prstGeom>
          <a:solidFill>
            <a:srgbClr val="E6E6E6"/>
          </a:solidFill>
          <a:ln>
            <a:noFill/>
          </a:ln>
          <a:effectLst/>
        </p:spPr>
        <p:txBody>
          <a:bodyPr wrap="square" lIns="180000" tIns="180000" rIns="180000" bIns="18000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12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</a:rPr>
              <a:t>INSERT TITLE HERE NOT MORE THAN 2 LINES OF TEXT</a:t>
            </a:r>
          </a:p>
        </p:txBody>
      </p:sp>
      <p:grpSp>
        <p:nvGrpSpPr>
          <p:cNvPr id="163" name="Group 162"/>
          <p:cNvGrpSpPr/>
          <p:nvPr userDrawn="1"/>
        </p:nvGrpSpPr>
        <p:grpSpPr>
          <a:xfrm>
            <a:off x="-3101342" y="3329475"/>
            <a:ext cx="3018791" cy="1227735"/>
            <a:chOff x="-460208" y="32235"/>
            <a:chExt cx="377657" cy="1227735"/>
          </a:xfrm>
        </p:grpSpPr>
        <p:cxnSp>
          <p:nvCxnSpPr>
            <p:cNvPr id="164" name="Straight Connector 163"/>
            <p:cNvCxnSpPr/>
            <p:nvPr userDrawn="1"/>
          </p:nvCxnSpPr>
          <p:spPr bwMode="gray">
            <a:xfrm flipH="1">
              <a:off x="-460208" y="1259970"/>
              <a:ext cx="377657" cy="0"/>
            </a:xfrm>
            <a:prstGeom prst="line">
              <a:avLst/>
            </a:prstGeom>
            <a:noFill/>
            <a:ln w="6350" cap="flat" cmpd="sng" algn="ctr">
              <a:solidFill>
                <a:srgbClr val="FF0000"/>
              </a:solidFill>
              <a:prstDash val="dash"/>
              <a:miter lim="800000"/>
            </a:ln>
            <a:effectLst/>
          </p:spPr>
        </p:cxnSp>
        <p:cxnSp>
          <p:nvCxnSpPr>
            <p:cNvPr id="165" name="Straight Connector 164"/>
            <p:cNvCxnSpPr/>
            <p:nvPr userDrawn="1"/>
          </p:nvCxnSpPr>
          <p:spPr bwMode="gray">
            <a:xfrm flipH="1">
              <a:off x="-460208" y="32235"/>
              <a:ext cx="377657" cy="0"/>
            </a:xfrm>
            <a:prstGeom prst="line">
              <a:avLst/>
            </a:prstGeom>
            <a:noFill/>
            <a:ln w="6350" cap="flat" cmpd="sng" algn="ctr">
              <a:solidFill>
                <a:srgbClr val="FF0000"/>
              </a:solidFill>
              <a:prstDash val="dash"/>
              <a:miter lim="800000"/>
            </a:ln>
            <a:effectLst/>
          </p:spPr>
        </p:cxnSp>
      </p:grpSp>
      <p:grpSp>
        <p:nvGrpSpPr>
          <p:cNvPr id="166" name="Group 165"/>
          <p:cNvGrpSpPr/>
          <p:nvPr userDrawn="1"/>
        </p:nvGrpSpPr>
        <p:grpSpPr>
          <a:xfrm>
            <a:off x="-3101342" y="4680750"/>
            <a:ext cx="3018791" cy="729450"/>
            <a:chOff x="-460208" y="32235"/>
            <a:chExt cx="377657" cy="729450"/>
          </a:xfrm>
        </p:grpSpPr>
        <p:cxnSp>
          <p:nvCxnSpPr>
            <p:cNvPr id="167" name="Straight Connector 166"/>
            <p:cNvCxnSpPr/>
            <p:nvPr userDrawn="1"/>
          </p:nvCxnSpPr>
          <p:spPr bwMode="gray">
            <a:xfrm flipH="1">
              <a:off x="-460208" y="761685"/>
              <a:ext cx="377657" cy="0"/>
            </a:xfrm>
            <a:prstGeom prst="line">
              <a:avLst/>
            </a:prstGeom>
            <a:noFill/>
            <a:ln w="6350" cap="flat" cmpd="sng" algn="ctr">
              <a:solidFill>
                <a:srgbClr val="FF0000"/>
              </a:solidFill>
              <a:prstDash val="dash"/>
              <a:miter lim="800000"/>
            </a:ln>
            <a:effectLst/>
          </p:spPr>
        </p:cxnSp>
        <p:cxnSp>
          <p:nvCxnSpPr>
            <p:cNvPr id="168" name="Straight Connector 167"/>
            <p:cNvCxnSpPr/>
            <p:nvPr userDrawn="1"/>
          </p:nvCxnSpPr>
          <p:spPr bwMode="gray">
            <a:xfrm flipH="1">
              <a:off x="-460208" y="32235"/>
              <a:ext cx="377657" cy="0"/>
            </a:xfrm>
            <a:prstGeom prst="line">
              <a:avLst/>
            </a:prstGeom>
            <a:noFill/>
            <a:ln w="6350" cap="flat" cmpd="sng" algn="ctr">
              <a:solidFill>
                <a:srgbClr val="FF0000"/>
              </a:solidFill>
              <a:prstDash val="dash"/>
              <a:miter lim="800000"/>
            </a:ln>
            <a:effectLst/>
          </p:spPr>
        </p:cxnSp>
      </p:grpSp>
      <p:grpSp>
        <p:nvGrpSpPr>
          <p:cNvPr id="169" name="Group 168"/>
          <p:cNvGrpSpPr/>
          <p:nvPr userDrawn="1"/>
        </p:nvGrpSpPr>
        <p:grpSpPr>
          <a:xfrm>
            <a:off x="-3101342" y="5619202"/>
            <a:ext cx="3018791" cy="282149"/>
            <a:chOff x="-460208" y="479536"/>
            <a:chExt cx="377657" cy="282149"/>
          </a:xfrm>
        </p:grpSpPr>
        <p:cxnSp>
          <p:nvCxnSpPr>
            <p:cNvPr id="170" name="Straight Connector 169"/>
            <p:cNvCxnSpPr/>
            <p:nvPr userDrawn="1"/>
          </p:nvCxnSpPr>
          <p:spPr bwMode="gray">
            <a:xfrm flipH="1">
              <a:off x="-460208" y="761685"/>
              <a:ext cx="377657" cy="0"/>
            </a:xfrm>
            <a:prstGeom prst="line">
              <a:avLst/>
            </a:prstGeom>
            <a:noFill/>
            <a:ln w="6350" cap="flat" cmpd="sng" algn="ctr">
              <a:solidFill>
                <a:srgbClr val="FF0000"/>
              </a:solidFill>
              <a:prstDash val="dash"/>
              <a:miter lim="800000"/>
            </a:ln>
            <a:effectLst/>
          </p:spPr>
        </p:cxnSp>
        <p:cxnSp>
          <p:nvCxnSpPr>
            <p:cNvPr id="171" name="Straight Connector 170"/>
            <p:cNvCxnSpPr/>
            <p:nvPr userDrawn="1"/>
          </p:nvCxnSpPr>
          <p:spPr bwMode="gray">
            <a:xfrm flipH="1">
              <a:off x="-460208" y="479536"/>
              <a:ext cx="377657" cy="0"/>
            </a:xfrm>
            <a:prstGeom prst="line">
              <a:avLst/>
            </a:prstGeom>
            <a:noFill/>
            <a:ln w="6350" cap="flat" cmpd="sng" algn="ctr">
              <a:solidFill>
                <a:srgbClr val="FF0000"/>
              </a:solidFill>
              <a:prstDash val="dash"/>
              <a:miter lim="800000"/>
            </a:ln>
            <a:effectLst/>
          </p:spPr>
        </p:cxnSp>
      </p:grpSp>
      <p:sp>
        <p:nvSpPr>
          <p:cNvPr id="172" name="Rectangle 104"/>
          <p:cNvSpPr>
            <a:spLocks noChangeArrowheads="1"/>
          </p:cNvSpPr>
          <p:nvPr userDrawn="1"/>
        </p:nvSpPr>
        <p:spPr bwMode="gray">
          <a:xfrm flipH="1">
            <a:off x="-3101345" y="5908482"/>
            <a:ext cx="3018793" cy="307429"/>
          </a:xfrm>
          <a:prstGeom prst="rect">
            <a:avLst/>
          </a:prstGeom>
          <a:solidFill>
            <a:srgbClr val="E6E6E6"/>
          </a:solidFill>
          <a:ln>
            <a:noFill/>
          </a:ln>
          <a:effectLst/>
        </p:spPr>
        <p:txBody>
          <a:bodyPr wrap="square" lIns="180000" tIns="180000" rIns="180000" bIns="18000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12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</a:rPr>
              <a:t>INSERT LOCATION, DATE (ONE LINE)</a:t>
            </a:r>
          </a:p>
        </p:txBody>
      </p:sp>
      <p:grpSp>
        <p:nvGrpSpPr>
          <p:cNvPr id="173" name="Group 172"/>
          <p:cNvGrpSpPr/>
          <p:nvPr userDrawn="1"/>
        </p:nvGrpSpPr>
        <p:grpSpPr>
          <a:xfrm>
            <a:off x="-3101342" y="5908483"/>
            <a:ext cx="3018791" cy="282149"/>
            <a:chOff x="-460208" y="479536"/>
            <a:chExt cx="377657" cy="282149"/>
          </a:xfrm>
        </p:grpSpPr>
        <p:cxnSp>
          <p:nvCxnSpPr>
            <p:cNvPr id="174" name="Straight Connector 173"/>
            <p:cNvCxnSpPr/>
            <p:nvPr userDrawn="1"/>
          </p:nvCxnSpPr>
          <p:spPr bwMode="gray">
            <a:xfrm flipH="1">
              <a:off x="-460208" y="761685"/>
              <a:ext cx="377657" cy="0"/>
            </a:xfrm>
            <a:prstGeom prst="line">
              <a:avLst/>
            </a:prstGeom>
            <a:noFill/>
            <a:ln w="6350" cap="flat" cmpd="sng" algn="ctr">
              <a:solidFill>
                <a:srgbClr val="FF0000"/>
              </a:solidFill>
              <a:prstDash val="dash"/>
              <a:miter lim="800000"/>
            </a:ln>
            <a:effectLst/>
          </p:spPr>
        </p:cxnSp>
        <p:cxnSp>
          <p:nvCxnSpPr>
            <p:cNvPr id="175" name="Straight Connector 174"/>
            <p:cNvCxnSpPr/>
            <p:nvPr userDrawn="1"/>
          </p:nvCxnSpPr>
          <p:spPr bwMode="gray">
            <a:xfrm flipH="1">
              <a:off x="-460208" y="479536"/>
              <a:ext cx="377657" cy="0"/>
            </a:xfrm>
            <a:prstGeom prst="line">
              <a:avLst/>
            </a:prstGeom>
            <a:noFill/>
            <a:ln w="6350" cap="flat" cmpd="sng" algn="ctr">
              <a:solidFill>
                <a:srgbClr val="FF0000"/>
              </a:solidFill>
              <a:prstDash val="dash"/>
              <a:miter lim="800000"/>
            </a:ln>
            <a:effectLst/>
          </p:spPr>
        </p:cxnSp>
      </p:grpSp>
      <p:grpSp>
        <p:nvGrpSpPr>
          <p:cNvPr id="101" name="Group 100"/>
          <p:cNvGrpSpPr/>
          <p:nvPr userDrawn="1"/>
        </p:nvGrpSpPr>
        <p:grpSpPr>
          <a:xfrm>
            <a:off x="12263437" y="3542534"/>
            <a:ext cx="3681703" cy="2424674"/>
            <a:chOff x="12263437" y="3542534"/>
            <a:chExt cx="3681703" cy="2424674"/>
          </a:xfrm>
        </p:grpSpPr>
        <p:sp>
          <p:nvSpPr>
            <p:cNvPr id="102" name="Rectangle 104"/>
            <p:cNvSpPr>
              <a:spLocks noChangeArrowheads="1"/>
            </p:cNvSpPr>
            <p:nvPr userDrawn="1"/>
          </p:nvSpPr>
          <p:spPr bwMode="gray">
            <a:xfrm>
              <a:off x="12263438" y="3542535"/>
              <a:ext cx="3681702" cy="2424673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 noProof="0" dirty="0"/>
            </a:p>
          </p:txBody>
        </p:sp>
        <p:sp>
          <p:nvSpPr>
            <p:cNvPr id="103" name="Rectangle 102"/>
            <p:cNvSpPr/>
            <p:nvPr/>
          </p:nvSpPr>
          <p:spPr bwMode="gray">
            <a:xfrm>
              <a:off x="12263437" y="3542534"/>
              <a:ext cx="2008240" cy="2248666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tIns="36000" rIns="36000" bIns="36000" rtlCol="0" anchor="t" anchorCtr="0">
              <a:noAutofit/>
            </a:bodyPr>
            <a:lstStyle/>
            <a:p>
              <a:pPr algn="l"/>
              <a:r>
                <a:rPr lang="en-GB" sz="1200" b="1" i="0" noProof="0" dirty="0">
                  <a:solidFill>
                    <a:schemeClr val="tx1"/>
                  </a:solidFill>
                  <a:latin typeface="+mj-lt"/>
                </a:rPr>
                <a:t>CROP PICTURE</a:t>
              </a:r>
            </a:p>
            <a:p>
              <a:pPr algn="l"/>
              <a:r>
                <a:rPr lang="en-GB" sz="1000" b="0" i="0" noProof="0" dirty="0">
                  <a:solidFill>
                    <a:schemeClr val="tx1"/>
                  </a:solidFill>
                </a:rPr>
                <a:t>Select picture &gt; click</a:t>
              </a:r>
              <a:r>
                <a:rPr lang="en-GB" sz="1000" b="0" i="0" baseline="0" noProof="0" dirty="0">
                  <a:solidFill>
                    <a:schemeClr val="tx1"/>
                  </a:solidFill>
                </a:rPr>
                <a:t> on tab </a:t>
              </a:r>
              <a:r>
                <a:rPr lang="en-GB" sz="1000" b="1" i="0" baseline="0" noProof="0" dirty="0">
                  <a:solidFill>
                    <a:schemeClr val="tx1"/>
                  </a:solidFill>
                </a:rPr>
                <a:t>“Picture Tools”</a:t>
              </a:r>
              <a:r>
                <a:rPr lang="en-GB" sz="1000" b="0" i="0" baseline="0" noProof="0" dirty="0">
                  <a:solidFill>
                    <a:schemeClr val="tx1"/>
                  </a:solidFill>
                </a:rPr>
                <a:t> &gt; </a:t>
              </a:r>
              <a:r>
                <a:rPr lang="en-GB" sz="1000" b="1" i="0" baseline="0" noProof="0" dirty="0">
                  <a:solidFill>
                    <a:schemeClr val="tx1"/>
                  </a:solidFill>
                </a:rPr>
                <a:t>“Format”</a:t>
              </a:r>
            </a:p>
            <a:p>
              <a:pPr algn="l"/>
              <a:endParaRPr lang="en-GB" sz="1000" b="0" i="0" baseline="0" noProof="0" dirty="0">
                <a:solidFill>
                  <a:schemeClr val="tx1"/>
                </a:solidFill>
              </a:endParaRPr>
            </a:p>
            <a:p>
              <a:pPr algn="l"/>
              <a:endParaRPr lang="en-GB" sz="1000" b="0" i="0" baseline="0" noProof="0" dirty="0">
                <a:solidFill>
                  <a:schemeClr val="tx1"/>
                </a:solidFill>
              </a:endParaRPr>
            </a:p>
            <a:p>
              <a:pPr algn="l"/>
              <a:endParaRPr lang="en-GB" sz="1000" b="0" i="0" baseline="0" noProof="0" dirty="0">
                <a:solidFill>
                  <a:schemeClr val="tx1"/>
                </a:solidFill>
              </a:endParaRPr>
            </a:p>
            <a:p>
              <a:pPr algn="l"/>
              <a:r>
                <a:rPr lang="en-GB" sz="1000" b="0" i="0" noProof="0" dirty="0">
                  <a:solidFill>
                    <a:schemeClr val="tx1"/>
                  </a:solidFill>
                </a:rPr>
                <a:t>Click</a:t>
              </a:r>
              <a:r>
                <a:rPr lang="en-GB" sz="1000" b="0" i="0" baseline="0" noProof="0" dirty="0">
                  <a:solidFill>
                    <a:schemeClr val="tx1"/>
                  </a:solidFill>
                </a:rPr>
                <a:t> on the icon above </a:t>
              </a:r>
              <a:r>
                <a:rPr lang="en-GB" sz="1000" b="1" i="0" baseline="0" noProof="0" dirty="0">
                  <a:solidFill>
                    <a:schemeClr val="tx1"/>
                  </a:solidFill>
                </a:rPr>
                <a:t>“Crop”</a:t>
              </a:r>
            </a:p>
            <a:p>
              <a:pPr algn="l"/>
              <a:endParaRPr lang="en-GB" sz="1000" b="0" i="0" baseline="0" noProof="0" dirty="0">
                <a:solidFill>
                  <a:schemeClr val="tx1"/>
                </a:solidFill>
              </a:endParaRPr>
            </a:p>
            <a:p>
              <a:pPr algn="l"/>
              <a:endParaRPr lang="en-GB" sz="1000" b="0" i="0" baseline="0" noProof="0" dirty="0">
                <a:solidFill>
                  <a:schemeClr val="tx1"/>
                </a:solidFill>
              </a:endParaRPr>
            </a:p>
            <a:p>
              <a:pPr algn="l"/>
              <a:r>
                <a:rPr lang="en-GB" sz="1000" b="0" i="0" baseline="0" noProof="0" dirty="0">
                  <a:solidFill>
                    <a:schemeClr val="tx1"/>
                  </a:solidFill>
                </a:rPr>
                <a:t>You will see crop and scale markers on the corners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000" b="0" i="0" noProof="0" dirty="0">
                  <a:solidFill>
                    <a:schemeClr val="tx1"/>
                  </a:solidFill>
                </a:rPr>
                <a:t>Use the </a:t>
              </a:r>
              <a:r>
                <a:rPr lang="en-GB" sz="1000" b="1" i="0" noProof="0" dirty="0">
                  <a:solidFill>
                    <a:schemeClr val="tx1"/>
                  </a:solidFill>
                </a:rPr>
                <a:t>“circular scale icon” </a:t>
              </a:r>
              <a:r>
                <a:rPr lang="en-GB" sz="1000" b="0" i="0" noProof="0" dirty="0">
                  <a:solidFill>
                    <a:schemeClr val="tx1"/>
                  </a:solidFill>
                </a:rPr>
                <a:t>to scale your picture within the cropped region.</a:t>
              </a:r>
            </a:p>
            <a:p>
              <a:pPr algn="l"/>
              <a:endParaRPr lang="en-GB" sz="1000" b="0" i="0" noProof="0" dirty="0">
                <a:solidFill>
                  <a:schemeClr val="tx1"/>
                </a:solidFill>
              </a:endParaRPr>
            </a:p>
            <a:p>
              <a:pPr algn="l"/>
              <a:endParaRPr lang="en-GB" sz="1000" b="0" i="0" noProof="0" dirty="0">
                <a:solidFill>
                  <a:schemeClr val="tx1"/>
                </a:solidFill>
              </a:endParaRPr>
            </a:p>
          </p:txBody>
        </p:sp>
        <p:pic>
          <p:nvPicPr>
            <p:cNvPr id="104" name="Picture 10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gray">
            <a:xfrm>
              <a:off x="14887153" y="5028163"/>
              <a:ext cx="352425" cy="352425"/>
            </a:xfrm>
            <a:prstGeom prst="rect">
              <a:avLst/>
            </a:prstGeom>
          </p:spPr>
        </p:pic>
        <p:pic>
          <p:nvPicPr>
            <p:cNvPr id="105" name="Picture 10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gray">
            <a:xfrm>
              <a:off x="14360822" y="3611888"/>
              <a:ext cx="1405088" cy="524792"/>
            </a:xfrm>
            <a:prstGeom prst="rect">
              <a:avLst/>
            </a:prstGeom>
          </p:spPr>
        </p:pic>
        <p:pic>
          <p:nvPicPr>
            <p:cNvPr id="106" name="Picture 10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gray">
            <a:xfrm>
              <a:off x="14360822" y="5028164"/>
              <a:ext cx="352425" cy="352425"/>
            </a:xfrm>
            <a:prstGeom prst="rect">
              <a:avLst/>
            </a:prstGeom>
          </p:spPr>
        </p:pic>
        <p:pic>
          <p:nvPicPr>
            <p:cNvPr id="107" name="Picture 10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gray">
            <a:xfrm>
              <a:off x="15413485" y="5028164"/>
              <a:ext cx="352425" cy="352425"/>
            </a:xfrm>
            <a:prstGeom prst="rect">
              <a:avLst/>
            </a:prstGeom>
          </p:spPr>
        </p:pic>
        <p:grpSp>
          <p:nvGrpSpPr>
            <p:cNvPr id="108" name="Group 107"/>
            <p:cNvGrpSpPr/>
            <p:nvPr userDrawn="1"/>
          </p:nvGrpSpPr>
          <p:grpSpPr>
            <a:xfrm>
              <a:off x="14367592" y="4149392"/>
              <a:ext cx="511967" cy="758182"/>
              <a:chOff x="14093278" y="4121452"/>
              <a:chExt cx="511967" cy="758182"/>
            </a:xfrm>
          </p:grpSpPr>
          <p:pic>
            <p:nvPicPr>
              <p:cNvPr id="112" name="Picture 111"/>
              <p:cNvPicPr>
                <a:picLocks noChangeAspect="1"/>
              </p:cNvPicPr>
              <p:nvPr/>
            </p:nvPicPr>
            <p:blipFill rotWithShape="1"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38920" b="13479"/>
              <a:stretch/>
            </p:blipFill>
            <p:spPr bwMode="gray">
              <a:xfrm>
                <a:off x="14093278" y="4121452"/>
                <a:ext cx="511967" cy="758182"/>
              </a:xfrm>
              <a:prstGeom prst="rect">
                <a:avLst/>
              </a:prstGeom>
            </p:spPr>
          </p:pic>
          <p:sp>
            <p:nvSpPr>
              <p:cNvPr id="176" name="Rectangle 175"/>
              <p:cNvSpPr/>
              <p:nvPr/>
            </p:nvSpPr>
            <p:spPr bwMode="gray">
              <a:xfrm>
                <a:off x="14122400" y="4229100"/>
                <a:ext cx="393700" cy="368300"/>
              </a:xfrm>
              <a:prstGeom prst="rect">
                <a:avLst/>
              </a:prstGeom>
              <a:solidFill>
                <a:srgbClr val="FFFFFF">
                  <a:alpha val="0"/>
                </a:srgb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/>
                <a:endParaRPr lang="en-US" dirty="0" err="1"/>
              </a:p>
            </p:txBody>
          </p:sp>
        </p:grpSp>
        <p:cxnSp>
          <p:nvCxnSpPr>
            <p:cNvPr id="109" name="Straight Arrow Connector 108"/>
            <p:cNvCxnSpPr/>
            <p:nvPr/>
          </p:nvCxnSpPr>
          <p:spPr bwMode="gray">
            <a:xfrm flipV="1">
              <a:off x="14537035" y="5400695"/>
              <a:ext cx="0" cy="1800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Arrow Connector 109"/>
            <p:cNvCxnSpPr/>
            <p:nvPr/>
          </p:nvCxnSpPr>
          <p:spPr bwMode="gray">
            <a:xfrm flipV="1">
              <a:off x="15641086" y="5400695"/>
              <a:ext cx="0" cy="1800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1" name="Oval 110"/>
            <p:cNvSpPr/>
            <p:nvPr/>
          </p:nvSpPr>
          <p:spPr bwMode="gray">
            <a:xfrm>
              <a:off x="15517444" y="5108869"/>
              <a:ext cx="233362" cy="233362"/>
            </a:xfrm>
            <a:prstGeom prst="ellipse">
              <a:avLst/>
            </a:prstGeom>
            <a:solidFill>
              <a:srgbClr val="FFFFFF">
                <a:alpha val="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/>
              <a:endParaRPr lang="en-US" dirty="0" err="1"/>
            </a:p>
          </p:txBody>
        </p:sp>
      </p:grpSp>
    </p:spTree>
    <p:extLst>
      <p:ext uri="{BB962C8B-B14F-4D97-AF65-F5344CB8AC3E}">
        <p14:creationId xmlns:p14="http://schemas.microsoft.com/office/powerpoint/2010/main" val="260905006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estion grey with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Rectangle 104"/>
          <p:cNvSpPr>
            <a:spLocks noChangeArrowheads="1"/>
          </p:cNvSpPr>
          <p:nvPr userDrawn="1"/>
        </p:nvSpPr>
        <p:spPr bwMode="gray">
          <a:xfrm flipH="1">
            <a:off x="-3687885" y="0"/>
            <a:ext cx="19633024" cy="6854207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72000" tIns="180000" rIns="72000" bIns="18000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Tx/>
              <a:buNone/>
              <a:tabLst/>
              <a:defRPr/>
            </a:pPr>
            <a:endParaRPr kumimoji="0" lang="en-GB" altLang="en-US" sz="1200" b="1" i="0" u="none" strike="noStrike" kern="0" cap="none" spc="0" normalizeH="0" baseline="0" noProof="0" dirty="0">
              <a:ln>
                <a:noFill/>
              </a:ln>
              <a:solidFill>
                <a:srgbClr val="FDFDFD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30" name="Rectangle 29"/>
          <p:cNvSpPr/>
          <p:nvPr userDrawn="1"/>
        </p:nvSpPr>
        <p:spPr>
          <a:xfrm>
            <a:off x="334962" y="333375"/>
            <a:ext cx="5761038" cy="6191250"/>
          </a:xfrm>
          <a:prstGeom prst="rect">
            <a:avLst/>
          </a:prstGeom>
          <a:solidFill>
            <a:schemeClr val="bg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nl-NL" sz="1600" dirty="0" err="1">
              <a:solidFill>
                <a:schemeClr val="tx1"/>
              </a:solidFill>
            </a:endParaRPr>
          </a:p>
        </p:txBody>
      </p:sp>
      <p:sp>
        <p:nvSpPr>
          <p:cNvPr id="31" name="Rectangle 30"/>
          <p:cNvSpPr/>
          <p:nvPr userDrawn="1"/>
        </p:nvSpPr>
        <p:spPr>
          <a:xfrm>
            <a:off x="6096000" y="333375"/>
            <a:ext cx="5761038" cy="6191250"/>
          </a:xfrm>
          <a:prstGeom prst="rect">
            <a:avLst/>
          </a:prstGeom>
          <a:solidFill>
            <a:schemeClr val="tx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nl-NL" sz="1600" dirty="0" err="1">
              <a:solidFill>
                <a:schemeClr val="tx1"/>
              </a:solidFill>
            </a:endParaRPr>
          </a:p>
        </p:txBody>
      </p:sp>
      <p:sp>
        <p:nvSpPr>
          <p:cNvPr id="27" name="Text Placeholder 6"/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995304" y="3937800"/>
            <a:ext cx="4398963" cy="729450"/>
          </a:xfrm>
        </p:spPr>
        <p:txBody>
          <a:bodyPr>
            <a:noAutofit/>
          </a:bodyPr>
          <a:lstStyle>
            <a:lvl1pPr algn="l">
              <a:lnSpc>
                <a:spcPts val="2300"/>
              </a:lnSpc>
              <a:defRPr sz="250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 dirty="0"/>
              <a:t>Click to edit Name or Subtitle </a:t>
            </a:r>
          </a:p>
        </p:txBody>
      </p:sp>
      <p:grpSp>
        <p:nvGrpSpPr>
          <p:cNvPr id="62" name="Group 61"/>
          <p:cNvGrpSpPr/>
          <p:nvPr userDrawn="1"/>
        </p:nvGrpSpPr>
        <p:grpSpPr>
          <a:xfrm>
            <a:off x="6924883" y="2485894"/>
            <a:ext cx="4169881" cy="1760986"/>
            <a:chOff x="12638090" y="1376363"/>
            <a:chExt cx="3984627" cy="1682751"/>
          </a:xfrm>
          <a:solidFill>
            <a:schemeClr val="bg1"/>
          </a:solidFill>
        </p:grpSpPr>
        <p:sp>
          <p:nvSpPr>
            <p:cNvPr id="63" name="Freeform 5"/>
            <p:cNvSpPr>
              <a:spLocks/>
            </p:cNvSpPr>
            <p:nvPr/>
          </p:nvSpPr>
          <p:spPr bwMode="auto">
            <a:xfrm>
              <a:off x="12638090" y="1376363"/>
              <a:ext cx="1346201" cy="1628775"/>
            </a:xfrm>
            <a:custGeom>
              <a:avLst/>
              <a:gdLst>
                <a:gd name="T0" fmla="*/ 358 w 423"/>
                <a:gd name="T1" fmla="*/ 55 h 509"/>
                <a:gd name="T2" fmla="*/ 209 w 423"/>
                <a:gd name="T3" fmla="*/ 0 h 509"/>
                <a:gd name="T4" fmla="*/ 61 w 423"/>
                <a:gd name="T5" fmla="*/ 61 h 509"/>
                <a:gd name="T6" fmla="*/ 0 w 423"/>
                <a:gd name="T7" fmla="*/ 206 h 509"/>
                <a:gd name="T8" fmla="*/ 141 w 423"/>
                <a:gd name="T9" fmla="*/ 398 h 509"/>
                <a:gd name="T10" fmla="*/ 184 w 423"/>
                <a:gd name="T11" fmla="*/ 330 h 509"/>
                <a:gd name="T12" fmla="*/ 79 w 423"/>
                <a:gd name="T13" fmla="*/ 205 h 509"/>
                <a:gd name="T14" fmla="*/ 210 w 423"/>
                <a:gd name="T15" fmla="*/ 76 h 509"/>
                <a:gd name="T16" fmla="*/ 344 w 423"/>
                <a:gd name="T17" fmla="*/ 202 h 509"/>
                <a:gd name="T18" fmla="*/ 310 w 423"/>
                <a:gd name="T19" fmla="*/ 299 h 509"/>
                <a:gd name="T20" fmla="*/ 310 w 423"/>
                <a:gd name="T21" fmla="*/ 299 h 509"/>
                <a:gd name="T22" fmla="*/ 310 w 423"/>
                <a:gd name="T23" fmla="*/ 300 h 509"/>
                <a:gd name="T24" fmla="*/ 168 w 423"/>
                <a:gd name="T25" fmla="*/ 509 h 509"/>
                <a:gd name="T26" fmla="*/ 241 w 423"/>
                <a:gd name="T27" fmla="*/ 509 h 509"/>
                <a:gd name="T28" fmla="*/ 274 w 423"/>
                <a:gd name="T29" fmla="*/ 491 h 509"/>
                <a:gd name="T30" fmla="*/ 352 w 423"/>
                <a:gd name="T31" fmla="*/ 366 h 509"/>
                <a:gd name="T32" fmla="*/ 366 w 423"/>
                <a:gd name="T33" fmla="*/ 343 h 509"/>
                <a:gd name="T34" fmla="*/ 423 w 423"/>
                <a:gd name="T35" fmla="*/ 200 h 509"/>
                <a:gd name="T36" fmla="*/ 358 w 423"/>
                <a:gd name="T37" fmla="*/ 55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23" h="509">
                  <a:moveTo>
                    <a:pt x="358" y="55"/>
                  </a:moveTo>
                  <a:cubicBezTo>
                    <a:pt x="318" y="20"/>
                    <a:pt x="264" y="0"/>
                    <a:pt x="209" y="0"/>
                  </a:cubicBezTo>
                  <a:cubicBezTo>
                    <a:pt x="153" y="0"/>
                    <a:pt x="101" y="22"/>
                    <a:pt x="61" y="61"/>
                  </a:cubicBezTo>
                  <a:cubicBezTo>
                    <a:pt x="22" y="100"/>
                    <a:pt x="0" y="152"/>
                    <a:pt x="0" y="206"/>
                  </a:cubicBezTo>
                  <a:cubicBezTo>
                    <a:pt x="0" y="296"/>
                    <a:pt x="56" y="372"/>
                    <a:pt x="141" y="398"/>
                  </a:cubicBezTo>
                  <a:cubicBezTo>
                    <a:pt x="184" y="330"/>
                    <a:pt x="184" y="330"/>
                    <a:pt x="184" y="330"/>
                  </a:cubicBezTo>
                  <a:cubicBezTo>
                    <a:pt x="124" y="319"/>
                    <a:pt x="79" y="268"/>
                    <a:pt x="79" y="205"/>
                  </a:cubicBezTo>
                  <a:cubicBezTo>
                    <a:pt x="79" y="134"/>
                    <a:pt x="138" y="76"/>
                    <a:pt x="210" y="76"/>
                  </a:cubicBezTo>
                  <a:cubicBezTo>
                    <a:pt x="276" y="76"/>
                    <a:pt x="344" y="123"/>
                    <a:pt x="344" y="202"/>
                  </a:cubicBezTo>
                  <a:cubicBezTo>
                    <a:pt x="344" y="239"/>
                    <a:pt x="327" y="271"/>
                    <a:pt x="310" y="299"/>
                  </a:cubicBezTo>
                  <a:cubicBezTo>
                    <a:pt x="310" y="299"/>
                    <a:pt x="310" y="299"/>
                    <a:pt x="310" y="299"/>
                  </a:cubicBezTo>
                  <a:cubicBezTo>
                    <a:pt x="310" y="300"/>
                    <a:pt x="310" y="300"/>
                    <a:pt x="310" y="300"/>
                  </a:cubicBezTo>
                  <a:cubicBezTo>
                    <a:pt x="168" y="509"/>
                    <a:pt x="168" y="509"/>
                    <a:pt x="168" y="509"/>
                  </a:cubicBezTo>
                  <a:cubicBezTo>
                    <a:pt x="241" y="509"/>
                    <a:pt x="241" y="509"/>
                    <a:pt x="241" y="509"/>
                  </a:cubicBezTo>
                  <a:cubicBezTo>
                    <a:pt x="255" y="509"/>
                    <a:pt x="267" y="502"/>
                    <a:pt x="274" y="491"/>
                  </a:cubicBezTo>
                  <a:cubicBezTo>
                    <a:pt x="352" y="366"/>
                    <a:pt x="352" y="366"/>
                    <a:pt x="352" y="366"/>
                  </a:cubicBezTo>
                  <a:cubicBezTo>
                    <a:pt x="356" y="358"/>
                    <a:pt x="361" y="350"/>
                    <a:pt x="366" y="343"/>
                  </a:cubicBezTo>
                  <a:cubicBezTo>
                    <a:pt x="394" y="297"/>
                    <a:pt x="423" y="249"/>
                    <a:pt x="423" y="200"/>
                  </a:cubicBezTo>
                  <a:cubicBezTo>
                    <a:pt x="423" y="127"/>
                    <a:pt x="388" y="81"/>
                    <a:pt x="358" y="5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64" name="Oval 63"/>
            <p:cNvSpPr>
              <a:spLocks noChangeArrowheads="1"/>
            </p:cNvSpPr>
            <p:nvPr/>
          </p:nvSpPr>
          <p:spPr bwMode="auto">
            <a:xfrm>
              <a:off x="13134978" y="1836738"/>
              <a:ext cx="352425" cy="3556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65" name="Rectangle 64"/>
            <p:cNvSpPr>
              <a:spLocks noChangeArrowheads="1"/>
            </p:cNvSpPr>
            <p:nvPr/>
          </p:nvSpPr>
          <p:spPr bwMode="auto">
            <a:xfrm>
              <a:off x="14266866" y="1590676"/>
              <a:ext cx="134938" cy="5349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66" name="Freeform 8"/>
            <p:cNvSpPr>
              <a:spLocks noEditPoints="1"/>
            </p:cNvSpPr>
            <p:nvPr/>
          </p:nvSpPr>
          <p:spPr bwMode="auto">
            <a:xfrm>
              <a:off x="14468478" y="1693863"/>
              <a:ext cx="444500" cy="444500"/>
            </a:xfrm>
            <a:custGeom>
              <a:avLst/>
              <a:gdLst>
                <a:gd name="T0" fmla="*/ 101 w 140"/>
                <a:gd name="T1" fmla="*/ 52 h 139"/>
                <a:gd name="T2" fmla="*/ 93 w 140"/>
                <a:gd name="T3" fmla="*/ 37 h 139"/>
                <a:gd name="T4" fmla="*/ 73 w 140"/>
                <a:gd name="T5" fmla="*/ 29 h 139"/>
                <a:gd name="T6" fmla="*/ 52 w 140"/>
                <a:gd name="T7" fmla="*/ 38 h 139"/>
                <a:gd name="T8" fmla="*/ 44 w 140"/>
                <a:gd name="T9" fmla="*/ 52 h 139"/>
                <a:gd name="T10" fmla="*/ 101 w 140"/>
                <a:gd name="T11" fmla="*/ 52 h 139"/>
                <a:gd name="T12" fmla="*/ 140 w 140"/>
                <a:gd name="T13" fmla="*/ 77 h 139"/>
                <a:gd name="T14" fmla="*/ 43 w 140"/>
                <a:gd name="T15" fmla="*/ 77 h 139"/>
                <a:gd name="T16" fmla="*/ 51 w 140"/>
                <a:gd name="T17" fmla="*/ 99 h 139"/>
                <a:gd name="T18" fmla="*/ 72 w 140"/>
                <a:gd name="T19" fmla="*/ 107 h 139"/>
                <a:gd name="T20" fmla="*/ 89 w 140"/>
                <a:gd name="T21" fmla="*/ 103 h 139"/>
                <a:gd name="T22" fmla="*/ 98 w 140"/>
                <a:gd name="T23" fmla="*/ 93 h 139"/>
                <a:gd name="T24" fmla="*/ 138 w 140"/>
                <a:gd name="T25" fmla="*/ 97 h 139"/>
                <a:gd name="T26" fmla="*/ 113 w 140"/>
                <a:gd name="T27" fmla="*/ 129 h 139"/>
                <a:gd name="T28" fmla="*/ 72 w 140"/>
                <a:gd name="T29" fmla="*/ 139 h 139"/>
                <a:gd name="T30" fmla="*/ 20 w 140"/>
                <a:gd name="T31" fmla="*/ 120 h 139"/>
                <a:gd name="T32" fmla="*/ 0 w 140"/>
                <a:gd name="T33" fmla="*/ 70 h 139"/>
                <a:gd name="T34" fmla="*/ 20 w 140"/>
                <a:gd name="T35" fmla="*/ 19 h 139"/>
                <a:gd name="T36" fmla="*/ 70 w 140"/>
                <a:gd name="T37" fmla="*/ 0 h 139"/>
                <a:gd name="T38" fmla="*/ 122 w 140"/>
                <a:gd name="T39" fmla="*/ 20 h 139"/>
                <a:gd name="T40" fmla="*/ 140 w 140"/>
                <a:gd name="T41" fmla="*/ 73 h 139"/>
                <a:gd name="T42" fmla="*/ 140 w 140"/>
                <a:gd name="T43" fmla="*/ 77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0" h="139">
                  <a:moveTo>
                    <a:pt x="101" y="52"/>
                  </a:moveTo>
                  <a:cubicBezTo>
                    <a:pt x="101" y="51"/>
                    <a:pt x="99" y="43"/>
                    <a:pt x="93" y="37"/>
                  </a:cubicBezTo>
                  <a:cubicBezTo>
                    <a:pt x="88" y="32"/>
                    <a:pt x="81" y="29"/>
                    <a:pt x="73" y="29"/>
                  </a:cubicBezTo>
                  <a:cubicBezTo>
                    <a:pt x="62" y="29"/>
                    <a:pt x="56" y="34"/>
                    <a:pt x="52" y="38"/>
                  </a:cubicBezTo>
                  <a:cubicBezTo>
                    <a:pt x="48" y="41"/>
                    <a:pt x="46" y="46"/>
                    <a:pt x="44" y="52"/>
                  </a:cubicBezTo>
                  <a:lnTo>
                    <a:pt x="101" y="52"/>
                  </a:lnTo>
                  <a:close/>
                  <a:moveTo>
                    <a:pt x="140" y="77"/>
                  </a:moveTo>
                  <a:cubicBezTo>
                    <a:pt x="43" y="77"/>
                    <a:pt x="43" y="77"/>
                    <a:pt x="43" y="77"/>
                  </a:cubicBezTo>
                  <a:cubicBezTo>
                    <a:pt x="43" y="84"/>
                    <a:pt x="46" y="93"/>
                    <a:pt x="51" y="99"/>
                  </a:cubicBezTo>
                  <a:cubicBezTo>
                    <a:pt x="57" y="106"/>
                    <a:pt x="66" y="107"/>
                    <a:pt x="72" y="107"/>
                  </a:cubicBezTo>
                  <a:cubicBezTo>
                    <a:pt x="78" y="107"/>
                    <a:pt x="85" y="106"/>
                    <a:pt x="89" y="103"/>
                  </a:cubicBezTo>
                  <a:cubicBezTo>
                    <a:pt x="90" y="103"/>
                    <a:pt x="95" y="100"/>
                    <a:pt x="98" y="93"/>
                  </a:cubicBezTo>
                  <a:cubicBezTo>
                    <a:pt x="138" y="97"/>
                    <a:pt x="138" y="97"/>
                    <a:pt x="138" y="97"/>
                  </a:cubicBezTo>
                  <a:cubicBezTo>
                    <a:pt x="132" y="115"/>
                    <a:pt x="120" y="125"/>
                    <a:pt x="113" y="129"/>
                  </a:cubicBezTo>
                  <a:cubicBezTo>
                    <a:pt x="100" y="137"/>
                    <a:pt x="86" y="139"/>
                    <a:pt x="72" y="139"/>
                  </a:cubicBezTo>
                  <a:cubicBezTo>
                    <a:pt x="52" y="139"/>
                    <a:pt x="35" y="136"/>
                    <a:pt x="20" y="120"/>
                  </a:cubicBezTo>
                  <a:cubicBezTo>
                    <a:pt x="9" y="109"/>
                    <a:pt x="0" y="92"/>
                    <a:pt x="0" y="70"/>
                  </a:cubicBezTo>
                  <a:cubicBezTo>
                    <a:pt x="0" y="52"/>
                    <a:pt x="7" y="32"/>
                    <a:pt x="20" y="19"/>
                  </a:cubicBezTo>
                  <a:cubicBezTo>
                    <a:pt x="36" y="3"/>
                    <a:pt x="55" y="0"/>
                    <a:pt x="70" y="0"/>
                  </a:cubicBezTo>
                  <a:cubicBezTo>
                    <a:pt x="85" y="0"/>
                    <a:pt x="106" y="3"/>
                    <a:pt x="122" y="20"/>
                  </a:cubicBezTo>
                  <a:cubicBezTo>
                    <a:pt x="137" y="36"/>
                    <a:pt x="140" y="57"/>
                    <a:pt x="140" y="73"/>
                  </a:cubicBezTo>
                  <a:lnTo>
                    <a:pt x="140" y="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67" name="Freeform 9"/>
            <p:cNvSpPr>
              <a:spLocks/>
            </p:cNvSpPr>
            <p:nvPr/>
          </p:nvSpPr>
          <p:spPr bwMode="auto">
            <a:xfrm>
              <a:off x="14928854" y="1709738"/>
              <a:ext cx="503238" cy="415925"/>
            </a:xfrm>
            <a:custGeom>
              <a:avLst/>
              <a:gdLst>
                <a:gd name="T0" fmla="*/ 93 w 317"/>
                <a:gd name="T1" fmla="*/ 0 h 262"/>
                <a:gd name="T2" fmla="*/ 159 w 317"/>
                <a:gd name="T3" fmla="*/ 139 h 262"/>
                <a:gd name="T4" fmla="*/ 225 w 317"/>
                <a:gd name="T5" fmla="*/ 0 h 262"/>
                <a:gd name="T6" fmla="*/ 317 w 317"/>
                <a:gd name="T7" fmla="*/ 0 h 262"/>
                <a:gd name="T8" fmla="*/ 185 w 317"/>
                <a:gd name="T9" fmla="*/ 262 h 262"/>
                <a:gd name="T10" fmla="*/ 133 w 317"/>
                <a:gd name="T11" fmla="*/ 262 h 262"/>
                <a:gd name="T12" fmla="*/ 0 w 317"/>
                <a:gd name="T13" fmla="*/ 0 h 262"/>
                <a:gd name="T14" fmla="*/ 93 w 317"/>
                <a:gd name="T15" fmla="*/ 0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7" h="262">
                  <a:moveTo>
                    <a:pt x="93" y="0"/>
                  </a:moveTo>
                  <a:lnTo>
                    <a:pt x="159" y="139"/>
                  </a:lnTo>
                  <a:lnTo>
                    <a:pt x="225" y="0"/>
                  </a:lnTo>
                  <a:lnTo>
                    <a:pt x="317" y="0"/>
                  </a:lnTo>
                  <a:lnTo>
                    <a:pt x="185" y="262"/>
                  </a:lnTo>
                  <a:lnTo>
                    <a:pt x="133" y="262"/>
                  </a:lnTo>
                  <a:lnTo>
                    <a:pt x="0" y="0"/>
                  </a:lnTo>
                  <a:lnTo>
                    <a:pt x="9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68" name="Freeform 10"/>
            <p:cNvSpPr>
              <a:spLocks/>
            </p:cNvSpPr>
            <p:nvPr/>
          </p:nvSpPr>
          <p:spPr bwMode="auto">
            <a:xfrm>
              <a:off x="15476541" y="1709738"/>
              <a:ext cx="133350" cy="415925"/>
            </a:xfrm>
            <a:custGeom>
              <a:avLst/>
              <a:gdLst>
                <a:gd name="T0" fmla="*/ 42 w 42"/>
                <a:gd name="T1" fmla="*/ 0 h 130"/>
                <a:gd name="T2" fmla="*/ 42 w 42"/>
                <a:gd name="T3" fmla="*/ 97 h 130"/>
                <a:gd name="T4" fmla="*/ 9 w 42"/>
                <a:gd name="T5" fmla="*/ 130 h 130"/>
                <a:gd name="T6" fmla="*/ 0 w 42"/>
                <a:gd name="T7" fmla="*/ 130 h 130"/>
                <a:gd name="T8" fmla="*/ 0 w 42"/>
                <a:gd name="T9" fmla="*/ 0 h 130"/>
                <a:gd name="T10" fmla="*/ 42 w 42"/>
                <a:gd name="T11" fmla="*/ 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" h="130">
                  <a:moveTo>
                    <a:pt x="42" y="0"/>
                  </a:moveTo>
                  <a:cubicBezTo>
                    <a:pt x="42" y="97"/>
                    <a:pt x="42" y="97"/>
                    <a:pt x="42" y="97"/>
                  </a:cubicBezTo>
                  <a:cubicBezTo>
                    <a:pt x="42" y="115"/>
                    <a:pt x="27" y="130"/>
                    <a:pt x="9" y="130"/>
                  </a:cubicBezTo>
                  <a:cubicBezTo>
                    <a:pt x="0" y="130"/>
                    <a:pt x="0" y="130"/>
                    <a:pt x="0" y="13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4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69" name="Freeform 11"/>
            <p:cNvSpPr>
              <a:spLocks/>
            </p:cNvSpPr>
            <p:nvPr/>
          </p:nvSpPr>
          <p:spPr bwMode="auto">
            <a:xfrm>
              <a:off x="14263691" y="2220913"/>
              <a:ext cx="420688" cy="425450"/>
            </a:xfrm>
            <a:custGeom>
              <a:avLst/>
              <a:gdLst>
                <a:gd name="T0" fmla="*/ 0 w 132"/>
                <a:gd name="T1" fmla="*/ 3 h 133"/>
                <a:gd name="T2" fmla="*/ 42 w 132"/>
                <a:gd name="T3" fmla="*/ 3 h 133"/>
                <a:gd name="T4" fmla="*/ 42 w 132"/>
                <a:gd name="T5" fmla="*/ 19 h 133"/>
                <a:gd name="T6" fmla="*/ 82 w 132"/>
                <a:gd name="T7" fmla="*/ 0 h 133"/>
                <a:gd name="T8" fmla="*/ 119 w 132"/>
                <a:gd name="T9" fmla="*/ 13 h 133"/>
                <a:gd name="T10" fmla="*/ 132 w 132"/>
                <a:gd name="T11" fmla="*/ 51 h 133"/>
                <a:gd name="T12" fmla="*/ 132 w 132"/>
                <a:gd name="T13" fmla="*/ 133 h 133"/>
                <a:gd name="T14" fmla="*/ 90 w 132"/>
                <a:gd name="T15" fmla="*/ 133 h 133"/>
                <a:gd name="T16" fmla="*/ 90 w 132"/>
                <a:gd name="T17" fmla="*/ 66 h 133"/>
                <a:gd name="T18" fmla="*/ 83 w 132"/>
                <a:gd name="T19" fmla="*/ 40 h 133"/>
                <a:gd name="T20" fmla="*/ 67 w 132"/>
                <a:gd name="T21" fmla="*/ 35 h 133"/>
                <a:gd name="T22" fmla="*/ 50 w 132"/>
                <a:gd name="T23" fmla="*/ 42 h 133"/>
                <a:gd name="T24" fmla="*/ 42 w 132"/>
                <a:gd name="T25" fmla="*/ 66 h 133"/>
                <a:gd name="T26" fmla="*/ 42 w 132"/>
                <a:gd name="T27" fmla="*/ 133 h 133"/>
                <a:gd name="T28" fmla="*/ 0 w 132"/>
                <a:gd name="T29" fmla="*/ 133 h 133"/>
                <a:gd name="T30" fmla="*/ 0 w 132"/>
                <a:gd name="T31" fmla="*/ 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2" h="133">
                  <a:moveTo>
                    <a:pt x="0" y="3"/>
                  </a:moveTo>
                  <a:cubicBezTo>
                    <a:pt x="42" y="3"/>
                    <a:pt x="42" y="3"/>
                    <a:pt x="42" y="3"/>
                  </a:cubicBezTo>
                  <a:cubicBezTo>
                    <a:pt x="42" y="19"/>
                    <a:pt x="42" y="19"/>
                    <a:pt x="42" y="19"/>
                  </a:cubicBezTo>
                  <a:cubicBezTo>
                    <a:pt x="54" y="2"/>
                    <a:pt x="70" y="0"/>
                    <a:pt x="82" y="0"/>
                  </a:cubicBezTo>
                  <a:cubicBezTo>
                    <a:pt x="93" y="0"/>
                    <a:pt x="108" y="2"/>
                    <a:pt x="119" y="13"/>
                  </a:cubicBezTo>
                  <a:cubicBezTo>
                    <a:pt x="131" y="25"/>
                    <a:pt x="132" y="40"/>
                    <a:pt x="132" y="51"/>
                  </a:cubicBezTo>
                  <a:cubicBezTo>
                    <a:pt x="132" y="133"/>
                    <a:pt x="132" y="133"/>
                    <a:pt x="132" y="133"/>
                  </a:cubicBezTo>
                  <a:cubicBezTo>
                    <a:pt x="90" y="133"/>
                    <a:pt x="90" y="133"/>
                    <a:pt x="90" y="133"/>
                  </a:cubicBezTo>
                  <a:cubicBezTo>
                    <a:pt x="90" y="66"/>
                    <a:pt x="90" y="66"/>
                    <a:pt x="90" y="66"/>
                  </a:cubicBezTo>
                  <a:cubicBezTo>
                    <a:pt x="90" y="58"/>
                    <a:pt x="90" y="47"/>
                    <a:pt x="83" y="40"/>
                  </a:cubicBezTo>
                  <a:cubicBezTo>
                    <a:pt x="80" y="37"/>
                    <a:pt x="75" y="35"/>
                    <a:pt x="67" y="35"/>
                  </a:cubicBezTo>
                  <a:cubicBezTo>
                    <a:pt x="59" y="35"/>
                    <a:pt x="53" y="38"/>
                    <a:pt x="50" y="42"/>
                  </a:cubicBezTo>
                  <a:cubicBezTo>
                    <a:pt x="43" y="49"/>
                    <a:pt x="42" y="58"/>
                    <a:pt x="42" y="66"/>
                  </a:cubicBezTo>
                  <a:cubicBezTo>
                    <a:pt x="42" y="133"/>
                    <a:pt x="42" y="133"/>
                    <a:pt x="42" y="133"/>
                  </a:cubicBezTo>
                  <a:cubicBezTo>
                    <a:pt x="0" y="133"/>
                    <a:pt x="0" y="133"/>
                    <a:pt x="0" y="133"/>
                  </a:cubicBezTo>
                  <a:lnTo>
                    <a:pt x="0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70" name="Freeform 12"/>
            <p:cNvSpPr>
              <a:spLocks/>
            </p:cNvSpPr>
            <p:nvPr/>
          </p:nvSpPr>
          <p:spPr bwMode="auto">
            <a:xfrm>
              <a:off x="14779629" y="2230438"/>
              <a:ext cx="133350" cy="415925"/>
            </a:xfrm>
            <a:custGeom>
              <a:avLst/>
              <a:gdLst>
                <a:gd name="T0" fmla="*/ 42 w 42"/>
                <a:gd name="T1" fmla="*/ 0 h 130"/>
                <a:gd name="T2" fmla="*/ 42 w 42"/>
                <a:gd name="T3" fmla="*/ 98 h 130"/>
                <a:gd name="T4" fmla="*/ 10 w 42"/>
                <a:gd name="T5" fmla="*/ 130 h 130"/>
                <a:gd name="T6" fmla="*/ 0 w 42"/>
                <a:gd name="T7" fmla="*/ 130 h 130"/>
                <a:gd name="T8" fmla="*/ 0 w 42"/>
                <a:gd name="T9" fmla="*/ 0 h 130"/>
                <a:gd name="T10" fmla="*/ 42 w 42"/>
                <a:gd name="T11" fmla="*/ 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" h="130">
                  <a:moveTo>
                    <a:pt x="42" y="0"/>
                  </a:moveTo>
                  <a:cubicBezTo>
                    <a:pt x="42" y="98"/>
                    <a:pt x="42" y="98"/>
                    <a:pt x="42" y="98"/>
                  </a:cubicBezTo>
                  <a:cubicBezTo>
                    <a:pt x="42" y="116"/>
                    <a:pt x="27" y="130"/>
                    <a:pt x="10" y="130"/>
                  </a:cubicBezTo>
                  <a:cubicBezTo>
                    <a:pt x="0" y="130"/>
                    <a:pt x="0" y="130"/>
                    <a:pt x="0" y="13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4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71" name="Freeform 13"/>
            <p:cNvSpPr>
              <a:spLocks/>
            </p:cNvSpPr>
            <p:nvPr/>
          </p:nvSpPr>
          <p:spPr bwMode="auto">
            <a:xfrm>
              <a:off x="15009816" y="2220913"/>
              <a:ext cx="419100" cy="425450"/>
            </a:xfrm>
            <a:custGeom>
              <a:avLst/>
              <a:gdLst>
                <a:gd name="T0" fmla="*/ 0 w 132"/>
                <a:gd name="T1" fmla="*/ 3 h 133"/>
                <a:gd name="T2" fmla="*/ 42 w 132"/>
                <a:gd name="T3" fmla="*/ 3 h 133"/>
                <a:gd name="T4" fmla="*/ 42 w 132"/>
                <a:gd name="T5" fmla="*/ 19 h 133"/>
                <a:gd name="T6" fmla="*/ 82 w 132"/>
                <a:gd name="T7" fmla="*/ 0 h 133"/>
                <a:gd name="T8" fmla="*/ 119 w 132"/>
                <a:gd name="T9" fmla="*/ 13 h 133"/>
                <a:gd name="T10" fmla="*/ 132 w 132"/>
                <a:gd name="T11" fmla="*/ 51 h 133"/>
                <a:gd name="T12" fmla="*/ 132 w 132"/>
                <a:gd name="T13" fmla="*/ 133 h 133"/>
                <a:gd name="T14" fmla="*/ 90 w 132"/>
                <a:gd name="T15" fmla="*/ 133 h 133"/>
                <a:gd name="T16" fmla="*/ 90 w 132"/>
                <a:gd name="T17" fmla="*/ 66 h 133"/>
                <a:gd name="T18" fmla="*/ 83 w 132"/>
                <a:gd name="T19" fmla="*/ 40 h 133"/>
                <a:gd name="T20" fmla="*/ 67 w 132"/>
                <a:gd name="T21" fmla="*/ 35 h 133"/>
                <a:gd name="T22" fmla="*/ 50 w 132"/>
                <a:gd name="T23" fmla="*/ 42 h 133"/>
                <a:gd name="T24" fmla="*/ 42 w 132"/>
                <a:gd name="T25" fmla="*/ 66 h 133"/>
                <a:gd name="T26" fmla="*/ 42 w 132"/>
                <a:gd name="T27" fmla="*/ 133 h 133"/>
                <a:gd name="T28" fmla="*/ 0 w 132"/>
                <a:gd name="T29" fmla="*/ 133 h 133"/>
                <a:gd name="T30" fmla="*/ 0 w 132"/>
                <a:gd name="T31" fmla="*/ 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2" h="133">
                  <a:moveTo>
                    <a:pt x="0" y="3"/>
                  </a:moveTo>
                  <a:cubicBezTo>
                    <a:pt x="42" y="3"/>
                    <a:pt x="42" y="3"/>
                    <a:pt x="42" y="3"/>
                  </a:cubicBezTo>
                  <a:cubicBezTo>
                    <a:pt x="42" y="19"/>
                    <a:pt x="42" y="19"/>
                    <a:pt x="42" y="19"/>
                  </a:cubicBezTo>
                  <a:cubicBezTo>
                    <a:pt x="54" y="2"/>
                    <a:pt x="70" y="0"/>
                    <a:pt x="82" y="0"/>
                  </a:cubicBezTo>
                  <a:cubicBezTo>
                    <a:pt x="93" y="0"/>
                    <a:pt x="108" y="2"/>
                    <a:pt x="119" y="13"/>
                  </a:cubicBezTo>
                  <a:cubicBezTo>
                    <a:pt x="131" y="25"/>
                    <a:pt x="132" y="40"/>
                    <a:pt x="132" y="51"/>
                  </a:cubicBezTo>
                  <a:cubicBezTo>
                    <a:pt x="132" y="133"/>
                    <a:pt x="132" y="133"/>
                    <a:pt x="132" y="133"/>
                  </a:cubicBezTo>
                  <a:cubicBezTo>
                    <a:pt x="90" y="133"/>
                    <a:pt x="90" y="133"/>
                    <a:pt x="90" y="133"/>
                  </a:cubicBezTo>
                  <a:cubicBezTo>
                    <a:pt x="90" y="66"/>
                    <a:pt x="90" y="66"/>
                    <a:pt x="90" y="66"/>
                  </a:cubicBezTo>
                  <a:cubicBezTo>
                    <a:pt x="90" y="58"/>
                    <a:pt x="90" y="47"/>
                    <a:pt x="83" y="40"/>
                  </a:cubicBezTo>
                  <a:cubicBezTo>
                    <a:pt x="80" y="37"/>
                    <a:pt x="75" y="35"/>
                    <a:pt x="67" y="35"/>
                  </a:cubicBezTo>
                  <a:cubicBezTo>
                    <a:pt x="59" y="35"/>
                    <a:pt x="53" y="38"/>
                    <a:pt x="50" y="42"/>
                  </a:cubicBezTo>
                  <a:cubicBezTo>
                    <a:pt x="43" y="49"/>
                    <a:pt x="42" y="58"/>
                    <a:pt x="42" y="66"/>
                  </a:cubicBezTo>
                  <a:cubicBezTo>
                    <a:pt x="42" y="133"/>
                    <a:pt x="42" y="133"/>
                    <a:pt x="42" y="133"/>
                  </a:cubicBezTo>
                  <a:cubicBezTo>
                    <a:pt x="0" y="133"/>
                    <a:pt x="0" y="133"/>
                    <a:pt x="0" y="133"/>
                  </a:cubicBezTo>
                  <a:lnTo>
                    <a:pt x="0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72" name="Freeform 14"/>
            <p:cNvSpPr>
              <a:spLocks noEditPoints="1"/>
            </p:cNvSpPr>
            <p:nvPr/>
          </p:nvSpPr>
          <p:spPr bwMode="auto">
            <a:xfrm>
              <a:off x="15495591" y="2217738"/>
              <a:ext cx="442913" cy="441325"/>
            </a:xfrm>
            <a:custGeom>
              <a:avLst/>
              <a:gdLst>
                <a:gd name="T0" fmla="*/ 101 w 139"/>
                <a:gd name="T1" fmla="*/ 51 h 138"/>
                <a:gd name="T2" fmla="*/ 92 w 139"/>
                <a:gd name="T3" fmla="*/ 36 h 138"/>
                <a:gd name="T4" fmla="*/ 72 w 139"/>
                <a:gd name="T5" fmla="*/ 29 h 138"/>
                <a:gd name="T6" fmla="*/ 51 w 139"/>
                <a:gd name="T7" fmla="*/ 37 h 138"/>
                <a:gd name="T8" fmla="*/ 44 w 139"/>
                <a:gd name="T9" fmla="*/ 51 h 138"/>
                <a:gd name="T10" fmla="*/ 101 w 139"/>
                <a:gd name="T11" fmla="*/ 51 h 138"/>
                <a:gd name="T12" fmla="*/ 139 w 139"/>
                <a:gd name="T13" fmla="*/ 76 h 138"/>
                <a:gd name="T14" fmla="*/ 42 w 139"/>
                <a:gd name="T15" fmla="*/ 76 h 138"/>
                <a:gd name="T16" fmla="*/ 50 w 139"/>
                <a:gd name="T17" fmla="*/ 99 h 138"/>
                <a:gd name="T18" fmla="*/ 72 w 139"/>
                <a:gd name="T19" fmla="*/ 107 h 138"/>
                <a:gd name="T20" fmla="*/ 89 w 139"/>
                <a:gd name="T21" fmla="*/ 103 h 138"/>
                <a:gd name="T22" fmla="*/ 98 w 139"/>
                <a:gd name="T23" fmla="*/ 92 h 138"/>
                <a:gd name="T24" fmla="*/ 137 w 139"/>
                <a:gd name="T25" fmla="*/ 96 h 138"/>
                <a:gd name="T26" fmla="*/ 112 w 139"/>
                <a:gd name="T27" fmla="*/ 129 h 138"/>
                <a:gd name="T28" fmla="*/ 71 w 139"/>
                <a:gd name="T29" fmla="*/ 138 h 138"/>
                <a:gd name="T30" fmla="*/ 19 w 139"/>
                <a:gd name="T31" fmla="*/ 120 h 138"/>
                <a:gd name="T32" fmla="*/ 0 w 139"/>
                <a:gd name="T33" fmla="*/ 70 h 138"/>
                <a:gd name="T34" fmla="*/ 20 w 139"/>
                <a:gd name="T35" fmla="*/ 18 h 138"/>
                <a:gd name="T36" fmla="*/ 69 w 139"/>
                <a:gd name="T37" fmla="*/ 0 h 138"/>
                <a:gd name="T38" fmla="*/ 121 w 139"/>
                <a:gd name="T39" fmla="*/ 19 h 138"/>
                <a:gd name="T40" fmla="*/ 139 w 139"/>
                <a:gd name="T41" fmla="*/ 72 h 138"/>
                <a:gd name="T42" fmla="*/ 139 w 139"/>
                <a:gd name="T43" fmla="*/ 76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39" h="138">
                  <a:moveTo>
                    <a:pt x="101" y="51"/>
                  </a:moveTo>
                  <a:cubicBezTo>
                    <a:pt x="100" y="50"/>
                    <a:pt x="98" y="42"/>
                    <a:pt x="92" y="36"/>
                  </a:cubicBezTo>
                  <a:cubicBezTo>
                    <a:pt x="87" y="32"/>
                    <a:pt x="81" y="29"/>
                    <a:pt x="72" y="29"/>
                  </a:cubicBezTo>
                  <a:cubicBezTo>
                    <a:pt x="61" y="29"/>
                    <a:pt x="55" y="33"/>
                    <a:pt x="51" y="37"/>
                  </a:cubicBezTo>
                  <a:cubicBezTo>
                    <a:pt x="48" y="41"/>
                    <a:pt x="45" y="45"/>
                    <a:pt x="44" y="51"/>
                  </a:cubicBezTo>
                  <a:lnTo>
                    <a:pt x="101" y="51"/>
                  </a:lnTo>
                  <a:close/>
                  <a:moveTo>
                    <a:pt x="139" y="76"/>
                  </a:moveTo>
                  <a:cubicBezTo>
                    <a:pt x="42" y="76"/>
                    <a:pt x="42" y="76"/>
                    <a:pt x="42" y="76"/>
                  </a:cubicBezTo>
                  <a:cubicBezTo>
                    <a:pt x="42" y="83"/>
                    <a:pt x="45" y="93"/>
                    <a:pt x="50" y="99"/>
                  </a:cubicBezTo>
                  <a:cubicBezTo>
                    <a:pt x="57" y="106"/>
                    <a:pt x="65" y="107"/>
                    <a:pt x="72" y="107"/>
                  </a:cubicBezTo>
                  <a:cubicBezTo>
                    <a:pt x="78" y="107"/>
                    <a:pt x="84" y="106"/>
                    <a:pt x="89" y="103"/>
                  </a:cubicBezTo>
                  <a:cubicBezTo>
                    <a:pt x="89" y="103"/>
                    <a:pt x="94" y="99"/>
                    <a:pt x="98" y="92"/>
                  </a:cubicBezTo>
                  <a:cubicBezTo>
                    <a:pt x="137" y="96"/>
                    <a:pt x="137" y="96"/>
                    <a:pt x="137" y="96"/>
                  </a:cubicBezTo>
                  <a:cubicBezTo>
                    <a:pt x="131" y="115"/>
                    <a:pt x="120" y="124"/>
                    <a:pt x="112" y="129"/>
                  </a:cubicBezTo>
                  <a:cubicBezTo>
                    <a:pt x="100" y="136"/>
                    <a:pt x="86" y="138"/>
                    <a:pt x="71" y="138"/>
                  </a:cubicBezTo>
                  <a:cubicBezTo>
                    <a:pt x="52" y="138"/>
                    <a:pt x="34" y="135"/>
                    <a:pt x="19" y="120"/>
                  </a:cubicBezTo>
                  <a:cubicBezTo>
                    <a:pt x="8" y="108"/>
                    <a:pt x="0" y="91"/>
                    <a:pt x="0" y="70"/>
                  </a:cubicBezTo>
                  <a:cubicBezTo>
                    <a:pt x="0" y="51"/>
                    <a:pt x="6" y="32"/>
                    <a:pt x="20" y="18"/>
                  </a:cubicBezTo>
                  <a:cubicBezTo>
                    <a:pt x="35" y="3"/>
                    <a:pt x="55" y="0"/>
                    <a:pt x="69" y="0"/>
                  </a:cubicBezTo>
                  <a:cubicBezTo>
                    <a:pt x="84" y="0"/>
                    <a:pt x="105" y="2"/>
                    <a:pt x="121" y="19"/>
                  </a:cubicBezTo>
                  <a:cubicBezTo>
                    <a:pt x="136" y="36"/>
                    <a:pt x="139" y="56"/>
                    <a:pt x="139" y="72"/>
                  </a:cubicBezTo>
                  <a:lnTo>
                    <a:pt x="139" y="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73" name="Freeform 15"/>
            <p:cNvSpPr>
              <a:spLocks/>
            </p:cNvSpPr>
            <p:nvPr/>
          </p:nvSpPr>
          <p:spPr bwMode="auto">
            <a:xfrm>
              <a:off x="14270041" y="2822576"/>
              <a:ext cx="147638" cy="182563"/>
            </a:xfrm>
            <a:custGeom>
              <a:avLst/>
              <a:gdLst>
                <a:gd name="T0" fmla="*/ 93 w 93"/>
                <a:gd name="T1" fmla="*/ 0 h 115"/>
                <a:gd name="T2" fmla="*/ 93 w 93"/>
                <a:gd name="T3" fmla="*/ 14 h 115"/>
                <a:gd name="T4" fmla="*/ 55 w 93"/>
                <a:gd name="T5" fmla="*/ 14 h 115"/>
                <a:gd name="T6" fmla="*/ 55 w 93"/>
                <a:gd name="T7" fmla="*/ 115 h 115"/>
                <a:gd name="T8" fmla="*/ 39 w 93"/>
                <a:gd name="T9" fmla="*/ 115 h 115"/>
                <a:gd name="T10" fmla="*/ 39 w 93"/>
                <a:gd name="T11" fmla="*/ 14 h 115"/>
                <a:gd name="T12" fmla="*/ 0 w 93"/>
                <a:gd name="T13" fmla="*/ 14 h 115"/>
                <a:gd name="T14" fmla="*/ 0 w 93"/>
                <a:gd name="T15" fmla="*/ 0 h 115"/>
                <a:gd name="T16" fmla="*/ 93 w 93"/>
                <a:gd name="T17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3" h="115">
                  <a:moveTo>
                    <a:pt x="93" y="0"/>
                  </a:moveTo>
                  <a:lnTo>
                    <a:pt x="93" y="14"/>
                  </a:lnTo>
                  <a:lnTo>
                    <a:pt x="55" y="14"/>
                  </a:lnTo>
                  <a:lnTo>
                    <a:pt x="55" y="115"/>
                  </a:lnTo>
                  <a:lnTo>
                    <a:pt x="39" y="115"/>
                  </a:lnTo>
                  <a:lnTo>
                    <a:pt x="39" y="14"/>
                  </a:lnTo>
                  <a:lnTo>
                    <a:pt x="0" y="14"/>
                  </a:lnTo>
                  <a:lnTo>
                    <a:pt x="0" y="0"/>
                  </a:lnTo>
                  <a:lnTo>
                    <a:pt x="9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74" name="Freeform 16"/>
            <p:cNvSpPr>
              <a:spLocks noEditPoints="1"/>
            </p:cNvSpPr>
            <p:nvPr/>
          </p:nvSpPr>
          <p:spPr bwMode="auto">
            <a:xfrm>
              <a:off x="14404978" y="2867026"/>
              <a:ext cx="117475" cy="141288"/>
            </a:xfrm>
            <a:custGeom>
              <a:avLst/>
              <a:gdLst>
                <a:gd name="T0" fmla="*/ 28 w 37"/>
                <a:gd name="T1" fmla="*/ 2 h 44"/>
                <a:gd name="T2" fmla="*/ 34 w 37"/>
                <a:gd name="T3" fmla="*/ 8 h 44"/>
                <a:gd name="T4" fmla="*/ 37 w 37"/>
                <a:gd name="T5" fmla="*/ 15 h 44"/>
                <a:gd name="T6" fmla="*/ 37 w 37"/>
                <a:gd name="T7" fmla="*/ 24 h 44"/>
                <a:gd name="T8" fmla="*/ 7 w 37"/>
                <a:gd name="T9" fmla="*/ 24 h 44"/>
                <a:gd name="T10" fmla="*/ 10 w 37"/>
                <a:gd name="T11" fmla="*/ 34 h 44"/>
                <a:gd name="T12" fmla="*/ 19 w 37"/>
                <a:gd name="T13" fmla="*/ 38 h 44"/>
                <a:gd name="T14" fmla="*/ 27 w 37"/>
                <a:gd name="T15" fmla="*/ 35 h 44"/>
                <a:gd name="T16" fmla="*/ 30 w 37"/>
                <a:gd name="T17" fmla="*/ 30 h 44"/>
                <a:gd name="T18" fmla="*/ 37 w 37"/>
                <a:gd name="T19" fmla="*/ 30 h 44"/>
                <a:gd name="T20" fmla="*/ 35 w 37"/>
                <a:gd name="T21" fmla="*/ 35 h 44"/>
                <a:gd name="T22" fmla="*/ 32 w 37"/>
                <a:gd name="T23" fmla="*/ 39 h 44"/>
                <a:gd name="T24" fmla="*/ 24 w 37"/>
                <a:gd name="T25" fmla="*/ 44 h 44"/>
                <a:gd name="T26" fmla="*/ 18 w 37"/>
                <a:gd name="T27" fmla="*/ 44 h 44"/>
                <a:gd name="T28" fmla="*/ 5 w 37"/>
                <a:gd name="T29" fmla="*/ 39 h 44"/>
                <a:gd name="T30" fmla="*/ 0 w 37"/>
                <a:gd name="T31" fmla="*/ 23 h 44"/>
                <a:gd name="T32" fmla="*/ 5 w 37"/>
                <a:gd name="T33" fmla="*/ 7 h 44"/>
                <a:gd name="T34" fmla="*/ 19 w 37"/>
                <a:gd name="T35" fmla="*/ 0 h 44"/>
                <a:gd name="T36" fmla="*/ 28 w 37"/>
                <a:gd name="T37" fmla="*/ 2 h 44"/>
                <a:gd name="T38" fmla="*/ 30 w 37"/>
                <a:gd name="T39" fmla="*/ 19 h 44"/>
                <a:gd name="T40" fmla="*/ 28 w 37"/>
                <a:gd name="T41" fmla="*/ 11 h 44"/>
                <a:gd name="T42" fmla="*/ 19 w 37"/>
                <a:gd name="T43" fmla="*/ 6 h 44"/>
                <a:gd name="T44" fmla="*/ 11 w 37"/>
                <a:gd name="T45" fmla="*/ 10 h 44"/>
                <a:gd name="T46" fmla="*/ 7 w 37"/>
                <a:gd name="T47" fmla="*/ 19 h 44"/>
                <a:gd name="T48" fmla="*/ 30 w 37"/>
                <a:gd name="T49" fmla="*/ 19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7" h="44">
                  <a:moveTo>
                    <a:pt x="28" y="2"/>
                  </a:moveTo>
                  <a:cubicBezTo>
                    <a:pt x="31" y="4"/>
                    <a:pt x="33" y="6"/>
                    <a:pt x="34" y="8"/>
                  </a:cubicBezTo>
                  <a:cubicBezTo>
                    <a:pt x="35" y="10"/>
                    <a:pt x="36" y="12"/>
                    <a:pt x="37" y="15"/>
                  </a:cubicBezTo>
                  <a:cubicBezTo>
                    <a:pt x="37" y="17"/>
                    <a:pt x="37" y="20"/>
                    <a:pt x="37" y="24"/>
                  </a:cubicBezTo>
                  <a:cubicBezTo>
                    <a:pt x="7" y="24"/>
                    <a:pt x="7" y="24"/>
                    <a:pt x="7" y="24"/>
                  </a:cubicBezTo>
                  <a:cubicBezTo>
                    <a:pt x="7" y="29"/>
                    <a:pt x="8" y="32"/>
                    <a:pt x="10" y="34"/>
                  </a:cubicBezTo>
                  <a:cubicBezTo>
                    <a:pt x="12" y="37"/>
                    <a:pt x="15" y="38"/>
                    <a:pt x="19" y="38"/>
                  </a:cubicBezTo>
                  <a:cubicBezTo>
                    <a:pt x="22" y="38"/>
                    <a:pt x="25" y="37"/>
                    <a:pt x="27" y="35"/>
                  </a:cubicBezTo>
                  <a:cubicBezTo>
                    <a:pt x="29" y="33"/>
                    <a:pt x="30" y="32"/>
                    <a:pt x="30" y="30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7" y="31"/>
                    <a:pt x="36" y="33"/>
                    <a:pt x="35" y="35"/>
                  </a:cubicBezTo>
                  <a:cubicBezTo>
                    <a:pt x="34" y="37"/>
                    <a:pt x="33" y="38"/>
                    <a:pt x="32" y="39"/>
                  </a:cubicBezTo>
                  <a:cubicBezTo>
                    <a:pt x="30" y="42"/>
                    <a:pt x="27" y="43"/>
                    <a:pt x="24" y="44"/>
                  </a:cubicBezTo>
                  <a:cubicBezTo>
                    <a:pt x="22" y="44"/>
                    <a:pt x="20" y="44"/>
                    <a:pt x="18" y="44"/>
                  </a:cubicBezTo>
                  <a:cubicBezTo>
                    <a:pt x="13" y="44"/>
                    <a:pt x="9" y="42"/>
                    <a:pt x="5" y="39"/>
                  </a:cubicBezTo>
                  <a:cubicBezTo>
                    <a:pt x="2" y="35"/>
                    <a:pt x="0" y="30"/>
                    <a:pt x="0" y="23"/>
                  </a:cubicBezTo>
                  <a:cubicBezTo>
                    <a:pt x="0" y="16"/>
                    <a:pt x="2" y="11"/>
                    <a:pt x="5" y="7"/>
                  </a:cubicBezTo>
                  <a:cubicBezTo>
                    <a:pt x="9" y="2"/>
                    <a:pt x="13" y="0"/>
                    <a:pt x="19" y="0"/>
                  </a:cubicBezTo>
                  <a:cubicBezTo>
                    <a:pt x="22" y="0"/>
                    <a:pt x="25" y="1"/>
                    <a:pt x="28" y="2"/>
                  </a:cubicBezTo>
                  <a:moveTo>
                    <a:pt x="30" y="19"/>
                  </a:moveTo>
                  <a:cubicBezTo>
                    <a:pt x="30" y="16"/>
                    <a:pt x="29" y="13"/>
                    <a:pt x="28" y="11"/>
                  </a:cubicBezTo>
                  <a:cubicBezTo>
                    <a:pt x="26" y="8"/>
                    <a:pt x="23" y="6"/>
                    <a:pt x="19" y="6"/>
                  </a:cubicBezTo>
                  <a:cubicBezTo>
                    <a:pt x="16" y="6"/>
                    <a:pt x="13" y="8"/>
                    <a:pt x="11" y="10"/>
                  </a:cubicBezTo>
                  <a:cubicBezTo>
                    <a:pt x="9" y="12"/>
                    <a:pt x="8" y="15"/>
                    <a:pt x="7" y="19"/>
                  </a:cubicBezTo>
                  <a:lnTo>
                    <a:pt x="30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75" name="Freeform 17"/>
            <p:cNvSpPr>
              <a:spLocks/>
            </p:cNvSpPr>
            <p:nvPr/>
          </p:nvSpPr>
          <p:spPr bwMode="auto">
            <a:xfrm>
              <a:off x="14544678" y="2867026"/>
              <a:ext cx="114300" cy="141288"/>
            </a:xfrm>
            <a:custGeom>
              <a:avLst/>
              <a:gdLst>
                <a:gd name="T0" fmla="*/ 31 w 36"/>
                <a:gd name="T1" fmla="*/ 3 h 44"/>
                <a:gd name="T2" fmla="*/ 36 w 36"/>
                <a:gd name="T3" fmla="*/ 15 h 44"/>
                <a:gd name="T4" fmla="*/ 29 w 36"/>
                <a:gd name="T5" fmla="*/ 15 h 44"/>
                <a:gd name="T6" fmla="*/ 26 w 36"/>
                <a:gd name="T7" fmla="*/ 9 h 44"/>
                <a:gd name="T8" fmla="*/ 19 w 36"/>
                <a:gd name="T9" fmla="*/ 6 h 44"/>
                <a:gd name="T10" fmla="*/ 10 w 36"/>
                <a:gd name="T11" fmla="*/ 13 h 44"/>
                <a:gd name="T12" fmla="*/ 8 w 36"/>
                <a:gd name="T13" fmla="*/ 23 h 44"/>
                <a:gd name="T14" fmla="*/ 10 w 36"/>
                <a:gd name="T15" fmla="*/ 34 h 44"/>
                <a:gd name="T16" fmla="*/ 19 w 36"/>
                <a:gd name="T17" fmla="*/ 38 h 44"/>
                <a:gd name="T18" fmla="*/ 26 w 36"/>
                <a:gd name="T19" fmla="*/ 35 h 44"/>
                <a:gd name="T20" fmla="*/ 29 w 36"/>
                <a:gd name="T21" fmla="*/ 28 h 44"/>
                <a:gd name="T22" fmla="*/ 36 w 36"/>
                <a:gd name="T23" fmla="*/ 28 h 44"/>
                <a:gd name="T24" fmla="*/ 30 w 36"/>
                <a:gd name="T25" fmla="*/ 40 h 44"/>
                <a:gd name="T26" fmla="*/ 18 w 36"/>
                <a:gd name="T27" fmla="*/ 44 h 44"/>
                <a:gd name="T28" fmla="*/ 5 w 36"/>
                <a:gd name="T29" fmla="*/ 38 h 44"/>
                <a:gd name="T30" fmla="*/ 0 w 36"/>
                <a:gd name="T31" fmla="*/ 23 h 44"/>
                <a:gd name="T32" fmla="*/ 6 w 36"/>
                <a:gd name="T33" fmla="*/ 6 h 44"/>
                <a:gd name="T34" fmla="*/ 19 w 36"/>
                <a:gd name="T35" fmla="*/ 0 h 44"/>
                <a:gd name="T36" fmla="*/ 31 w 36"/>
                <a:gd name="T37" fmla="*/ 3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6" h="44">
                  <a:moveTo>
                    <a:pt x="31" y="3"/>
                  </a:moveTo>
                  <a:cubicBezTo>
                    <a:pt x="34" y="6"/>
                    <a:pt x="35" y="10"/>
                    <a:pt x="36" y="15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9" y="13"/>
                    <a:pt x="28" y="11"/>
                    <a:pt x="26" y="9"/>
                  </a:cubicBezTo>
                  <a:cubicBezTo>
                    <a:pt x="25" y="7"/>
                    <a:pt x="22" y="6"/>
                    <a:pt x="19" y="6"/>
                  </a:cubicBezTo>
                  <a:cubicBezTo>
                    <a:pt x="15" y="6"/>
                    <a:pt x="12" y="8"/>
                    <a:pt x="10" y="13"/>
                  </a:cubicBezTo>
                  <a:cubicBezTo>
                    <a:pt x="8" y="16"/>
                    <a:pt x="8" y="19"/>
                    <a:pt x="8" y="23"/>
                  </a:cubicBezTo>
                  <a:cubicBezTo>
                    <a:pt x="8" y="27"/>
                    <a:pt x="9" y="31"/>
                    <a:pt x="10" y="34"/>
                  </a:cubicBezTo>
                  <a:cubicBezTo>
                    <a:pt x="12" y="37"/>
                    <a:pt x="15" y="38"/>
                    <a:pt x="19" y="38"/>
                  </a:cubicBezTo>
                  <a:cubicBezTo>
                    <a:pt x="22" y="38"/>
                    <a:pt x="24" y="37"/>
                    <a:pt x="26" y="35"/>
                  </a:cubicBezTo>
                  <a:cubicBezTo>
                    <a:pt x="27" y="34"/>
                    <a:pt x="28" y="31"/>
                    <a:pt x="29" y="28"/>
                  </a:cubicBezTo>
                  <a:cubicBezTo>
                    <a:pt x="36" y="28"/>
                    <a:pt x="36" y="28"/>
                    <a:pt x="36" y="28"/>
                  </a:cubicBezTo>
                  <a:cubicBezTo>
                    <a:pt x="35" y="34"/>
                    <a:pt x="33" y="38"/>
                    <a:pt x="30" y="40"/>
                  </a:cubicBezTo>
                  <a:cubicBezTo>
                    <a:pt x="27" y="43"/>
                    <a:pt x="23" y="44"/>
                    <a:pt x="18" y="44"/>
                  </a:cubicBezTo>
                  <a:cubicBezTo>
                    <a:pt x="13" y="44"/>
                    <a:pt x="8" y="42"/>
                    <a:pt x="5" y="38"/>
                  </a:cubicBezTo>
                  <a:cubicBezTo>
                    <a:pt x="2" y="34"/>
                    <a:pt x="0" y="29"/>
                    <a:pt x="0" y="23"/>
                  </a:cubicBezTo>
                  <a:cubicBezTo>
                    <a:pt x="0" y="16"/>
                    <a:pt x="2" y="10"/>
                    <a:pt x="6" y="6"/>
                  </a:cubicBezTo>
                  <a:cubicBezTo>
                    <a:pt x="9" y="2"/>
                    <a:pt x="14" y="0"/>
                    <a:pt x="19" y="0"/>
                  </a:cubicBezTo>
                  <a:cubicBezTo>
                    <a:pt x="24" y="0"/>
                    <a:pt x="28" y="1"/>
                    <a:pt x="31" y="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76" name="Freeform 18"/>
            <p:cNvSpPr>
              <a:spLocks/>
            </p:cNvSpPr>
            <p:nvPr/>
          </p:nvSpPr>
          <p:spPr bwMode="auto">
            <a:xfrm>
              <a:off x="14684379" y="2822576"/>
              <a:ext cx="107950" cy="182563"/>
            </a:xfrm>
            <a:custGeom>
              <a:avLst/>
              <a:gdLst>
                <a:gd name="T0" fmla="*/ 0 w 34"/>
                <a:gd name="T1" fmla="*/ 0 h 57"/>
                <a:gd name="T2" fmla="*/ 7 w 34"/>
                <a:gd name="T3" fmla="*/ 0 h 57"/>
                <a:gd name="T4" fmla="*/ 7 w 34"/>
                <a:gd name="T5" fmla="*/ 21 h 57"/>
                <a:gd name="T6" fmla="*/ 11 w 34"/>
                <a:gd name="T7" fmla="*/ 16 h 57"/>
                <a:gd name="T8" fmla="*/ 20 w 34"/>
                <a:gd name="T9" fmla="*/ 14 h 57"/>
                <a:gd name="T10" fmla="*/ 32 w 34"/>
                <a:gd name="T11" fmla="*/ 21 h 57"/>
                <a:gd name="T12" fmla="*/ 34 w 34"/>
                <a:gd name="T13" fmla="*/ 30 h 57"/>
                <a:gd name="T14" fmla="*/ 34 w 34"/>
                <a:gd name="T15" fmla="*/ 57 h 57"/>
                <a:gd name="T16" fmla="*/ 26 w 34"/>
                <a:gd name="T17" fmla="*/ 57 h 57"/>
                <a:gd name="T18" fmla="*/ 26 w 34"/>
                <a:gd name="T19" fmla="*/ 31 h 57"/>
                <a:gd name="T20" fmla="*/ 25 w 34"/>
                <a:gd name="T21" fmla="*/ 24 h 57"/>
                <a:gd name="T22" fmla="*/ 18 w 34"/>
                <a:gd name="T23" fmla="*/ 21 h 57"/>
                <a:gd name="T24" fmla="*/ 10 w 34"/>
                <a:gd name="T25" fmla="*/ 23 h 57"/>
                <a:gd name="T26" fmla="*/ 7 w 34"/>
                <a:gd name="T27" fmla="*/ 35 h 57"/>
                <a:gd name="T28" fmla="*/ 7 w 34"/>
                <a:gd name="T29" fmla="*/ 57 h 57"/>
                <a:gd name="T30" fmla="*/ 0 w 34"/>
                <a:gd name="T31" fmla="*/ 57 h 57"/>
                <a:gd name="T32" fmla="*/ 0 w 34"/>
                <a:gd name="T33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4" h="57">
                  <a:moveTo>
                    <a:pt x="0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8" y="19"/>
                    <a:pt x="10" y="17"/>
                    <a:pt x="11" y="16"/>
                  </a:cubicBezTo>
                  <a:cubicBezTo>
                    <a:pt x="13" y="15"/>
                    <a:pt x="16" y="14"/>
                    <a:pt x="20" y="14"/>
                  </a:cubicBezTo>
                  <a:cubicBezTo>
                    <a:pt x="26" y="14"/>
                    <a:pt x="30" y="16"/>
                    <a:pt x="32" y="21"/>
                  </a:cubicBezTo>
                  <a:cubicBezTo>
                    <a:pt x="33" y="23"/>
                    <a:pt x="34" y="26"/>
                    <a:pt x="34" y="30"/>
                  </a:cubicBezTo>
                  <a:cubicBezTo>
                    <a:pt x="34" y="57"/>
                    <a:pt x="34" y="57"/>
                    <a:pt x="34" y="57"/>
                  </a:cubicBezTo>
                  <a:cubicBezTo>
                    <a:pt x="26" y="57"/>
                    <a:pt x="26" y="57"/>
                    <a:pt x="26" y="57"/>
                  </a:cubicBezTo>
                  <a:cubicBezTo>
                    <a:pt x="26" y="31"/>
                    <a:pt x="26" y="31"/>
                    <a:pt x="26" y="31"/>
                  </a:cubicBezTo>
                  <a:cubicBezTo>
                    <a:pt x="26" y="28"/>
                    <a:pt x="26" y="25"/>
                    <a:pt x="25" y="24"/>
                  </a:cubicBezTo>
                  <a:cubicBezTo>
                    <a:pt x="24" y="22"/>
                    <a:pt x="22" y="21"/>
                    <a:pt x="18" y="21"/>
                  </a:cubicBezTo>
                  <a:cubicBezTo>
                    <a:pt x="15" y="21"/>
                    <a:pt x="13" y="22"/>
                    <a:pt x="10" y="23"/>
                  </a:cubicBezTo>
                  <a:cubicBezTo>
                    <a:pt x="8" y="25"/>
                    <a:pt x="7" y="29"/>
                    <a:pt x="7" y="35"/>
                  </a:cubicBezTo>
                  <a:cubicBezTo>
                    <a:pt x="7" y="57"/>
                    <a:pt x="7" y="57"/>
                    <a:pt x="7" y="57"/>
                  </a:cubicBezTo>
                  <a:cubicBezTo>
                    <a:pt x="0" y="57"/>
                    <a:pt x="0" y="57"/>
                    <a:pt x="0" y="57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77" name="Freeform 19"/>
            <p:cNvSpPr>
              <a:spLocks/>
            </p:cNvSpPr>
            <p:nvPr/>
          </p:nvSpPr>
          <p:spPr bwMode="auto">
            <a:xfrm>
              <a:off x="14827254" y="2867026"/>
              <a:ext cx="107950" cy="138113"/>
            </a:xfrm>
            <a:custGeom>
              <a:avLst/>
              <a:gdLst>
                <a:gd name="T0" fmla="*/ 0 w 34"/>
                <a:gd name="T1" fmla="*/ 1 h 43"/>
                <a:gd name="T2" fmla="*/ 6 w 34"/>
                <a:gd name="T3" fmla="*/ 1 h 43"/>
                <a:gd name="T4" fmla="*/ 6 w 34"/>
                <a:gd name="T5" fmla="*/ 7 h 43"/>
                <a:gd name="T6" fmla="*/ 13 w 34"/>
                <a:gd name="T7" fmla="*/ 2 h 43"/>
                <a:gd name="T8" fmla="*/ 20 w 34"/>
                <a:gd name="T9" fmla="*/ 0 h 43"/>
                <a:gd name="T10" fmla="*/ 32 w 34"/>
                <a:gd name="T11" fmla="*/ 7 h 43"/>
                <a:gd name="T12" fmla="*/ 34 w 34"/>
                <a:gd name="T13" fmla="*/ 16 h 43"/>
                <a:gd name="T14" fmla="*/ 34 w 34"/>
                <a:gd name="T15" fmla="*/ 43 h 43"/>
                <a:gd name="T16" fmla="*/ 26 w 34"/>
                <a:gd name="T17" fmla="*/ 43 h 43"/>
                <a:gd name="T18" fmla="*/ 26 w 34"/>
                <a:gd name="T19" fmla="*/ 17 h 43"/>
                <a:gd name="T20" fmla="*/ 25 w 34"/>
                <a:gd name="T21" fmla="*/ 11 h 43"/>
                <a:gd name="T22" fmla="*/ 19 w 34"/>
                <a:gd name="T23" fmla="*/ 7 h 43"/>
                <a:gd name="T24" fmla="*/ 14 w 34"/>
                <a:gd name="T25" fmla="*/ 7 h 43"/>
                <a:gd name="T26" fmla="*/ 9 w 34"/>
                <a:gd name="T27" fmla="*/ 11 h 43"/>
                <a:gd name="T28" fmla="*/ 7 w 34"/>
                <a:gd name="T29" fmla="*/ 15 h 43"/>
                <a:gd name="T30" fmla="*/ 7 w 34"/>
                <a:gd name="T31" fmla="*/ 21 h 43"/>
                <a:gd name="T32" fmla="*/ 7 w 34"/>
                <a:gd name="T33" fmla="*/ 43 h 43"/>
                <a:gd name="T34" fmla="*/ 0 w 34"/>
                <a:gd name="T35" fmla="*/ 43 h 43"/>
                <a:gd name="T36" fmla="*/ 0 w 34"/>
                <a:gd name="T37" fmla="*/ 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4" h="43">
                  <a:moveTo>
                    <a:pt x="0" y="1"/>
                  </a:moveTo>
                  <a:cubicBezTo>
                    <a:pt x="6" y="1"/>
                    <a:pt x="6" y="1"/>
                    <a:pt x="6" y="1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8" y="5"/>
                    <a:pt x="10" y="3"/>
                    <a:pt x="13" y="2"/>
                  </a:cubicBezTo>
                  <a:cubicBezTo>
                    <a:pt x="15" y="1"/>
                    <a:pt x="17" y="0"/>
                    <a:pt x="20" y="0"/>
                  </a:cubicBezTo>
                  <a:cubicBezTo>
                    <a:pt x="26" y="0"/>
                    <a:pt x="30" y="2"/>
                    <a:pt x="32" y="7"/>
                  </a:cubicBezTo>
                  <a:cubicBezTo>
                    <a:pt x="33" y="9"/>
                    <a:pt x="34" y="12"/>
                    <a:pt x="34" y="16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6" y="14"/>
                    <a:pt x="26" y="12"/>
                    <a:pt x="25" y="11"/>
                  </a:cubicBezTo>
                  <a:cubicBezTo>
                    <a:pt x="24" y="8"/>
                    <a:pt x="22" y="7"/>
                    <a:pt x="19" y="7"/>
                  </a:cubicBezTo>
                  <a:cubicBezTo>
                    <a:pt x="17" y="7"/>
                    <a:pt x="16" y="7"/>
                    <a:pt x="14" y="7"/>
                  </a:cubicBezTo>
                  <a:cubicBezTo>
                    <a:pt x="13" y="8"/>
                    <a:pt x="11" y="9"/>
                    <a:pt x="9" y="11"/>
                  </a:cubicBezTo>
                  <a:cubicBezTo>
                    <a:pt x="8" y="12"/>
                    <a:pt x="8" y="13"/>
                    <a:pt x="7" y="15"/>
                  </a:cubicBezTo>
                  <a:cubicBezTo>
                    <a:pt x="7" y="16"/>
                    <a:pt x="7" y="18"/>
                    <a:pt x="7" y="21"/>
                  </a:cubicBezTo>
                  <a:cubicBezTo>
                    <a:pt x="7" y="43"/>
                    <a:pt x="7" y="43"/>
                    <a:pt x="7" y="43"/>
                  </a:cubicBezTo>
                  <a:cubicBezTo>
                    <a:pt x="0" y="43"/>
                    <a:pt x="0" y="43"/>
                    <a:pt x="0" y="43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78" name="Freeform 20"/>
            <p:cNvSpPr>
              <a:spLocks noEditPoints="1"/>
            </p:cNvSpPr>
            <p:nvPr/>
          </p:nvSpPr>
          <p:spPr bwMode="auto">
            <a:xfrm>
              <a:off x="14960604" y="2867026"/>
              <a:ext cx="122238" cy="141288"/>
            </a:xfrm>
            <a:custGeom>
              <a:avLst/>
              <a:gdLst>
                <a:gd name="T0" fmla="*/ 33 w 38"/>
                <a:gd name="T1" fmla="*/ 5 h 44"/>
                <a:gd name="T2" fmla="*/ 38 w 38"/>
                <a:gd name="T3" fmla="*/ 21 h 44"/>
                <a:gd name="T4" fmla="*/ 33 w 38"/>
                <a:gd name="T5" fmla="*/ 38 h 44"/>
                <a:gd name="T6" fmla="*/ 18 w 38"/>
                <a:gd name="T7" fmla="*/ 44 h 44"/>
                <a:gd name="T8" fmla="*/ 5 w 38"/>
                <a:gd name="T9" fmla="*/ 39 h 44"/>
                <a:gd name="T10" fmla="*/ 0 w 38"/>
                <a:gd name="T11" fmla="*/ 23 h 44"/>
                <a:gd name="T12" fmla="*/ 5 w 38"/>
                <a:gd name="T13" fmla="*/ 6 h 44"/>
                <a:gd name="T14" fmla="*/ 19 w 38"/>
                <a:gd name="T15" fmla="*/ 0 h 44"/>
                <a:gd name="T16" fmla="*/ 33 w 38"/>
                <a:gd name="T17" fmla="*/ 5 h 44"/>
                <a:gd name="T18" fmla="*/ 28 w 38"/>
                <a:gd name="T19" fmla="*/ 33 h 44"/>
                <a:gd name="T20" fmla="*/ 31 w 38"/>
                <a:gd name="T21" fmla="*/ 21 h 44"/>
                <a:gd name="T22" fmla="*/ 29 w 38"/>
                <a:gd name="T23" fmla="*/ 12 h 44"/>
                <a:gd name="T24" fmla="*/ 19 w 38"/>
                <a:gd name="T25" fmla="*/ 6 h 44"/>
                <a:gd name="T26" fmla="*/ 10 w 38"/>
                <a:gd name="T27" fmla="*/ 11 h 44"/>
                <a:gd name="T28" fmla="*/ 7 w 38"/>
                <a:gd name="T29" fmla="*/ 23 h 44"/>
                <a:gd name="T30" fmla="*/ 10 w 38"/>
                <a:gd name="T31" fmla="*/ 34 h 44"/>
                <a:gd name="T32" fmla="*/ 19 w 38"/>
                <a:gd name="T33" fmla="*/ 38 h 44"/>
                <a:gd name="T34" fmla="*/ 28 w 38"/>
                <a:gd name="T35" fmla="*/ 33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8" h="44">
                  <a:moveTo>
                    <a:pt x="33" y="5"/>
                  </a:moveTo>
                  <a:cubicBezTo>
                    <a:pt x="36" y="9"/>
                    <a:pt x="38" y="14"/>
                    <a:pt x="38" y="21"/>
                  </a:cubicBezTo>
                  <a:cubicBezTo>
                    <a:pt x="38" y="28"/>
                    <a:pt x="37" y="33"/>
                    <a:pt x="33" y="38"/>
                  </a:cubicBezTo>
                  <a:cubicBezTo>
                    <a:pt x="30" y="42"/>
                    <a:pt x="25" y="44"/>
                    <a:pt x="18" y="44"/>
                  </a:cubicBezTo>
                  <a:cubicBezTo>
                    <a:pt x="13" y="44"/>
                    <a:pt x="8" y="42"/>
                    <a:pt x="5" y="39"/>
                  </a:cubicBezTo>
                  <a:cubicBezTo>
                    <a:pt x="2" y="35"/>
                    <a:pt x="0" y="29"/>
                    <a:pt x="0" y="23"/>
                  </a:cubicBezTo>
                  <a:cubicBezTo>
                    <a:pt x="0" y="16"/>
                    <a:pt x="2" y="10"/>
                    <a:pt x="5" y="6"/>
                  </a:cubicBezTo>
                  <a:cubicBezTo>
                    <a:pt x="9" y="2"/>
                    <a:pt x="13" y="0"/>
                    <a:pt x="19" y="0"/>
                  </a:cubicBezTo>
                  <a:cubicBezTo>
                    <a:pt x="25" y="0"/>
                    <a:pt x="29" y="2"/>
                    <a:pt x="33" y="5"/>
                  </a:cubicBezTo>
                  <a:moveTo>
                    <a:pt x="28" y="33"/>
                  </a:moveTo>
                  <a:cubicBezTo>
                    <a:pt x="30" y="30"/>
                    <a:pt x="31" y="26"/>
                    <a:pt x="31" y="21"/>
                  </a:cubicBezTo>
                  <a:cubicBezTo>
                    <a:pt x="31" y="17"/>
                    <a:pt x="30" y="14"/>
                    <a:pt x="29" y="12"/>
                  </a:cubicBezTo>
                  <a:cubicBezTo>
                    <a:pt x="27" y="8"/>
                    <a:pt x="24" y="6"/>
                    <a:pt x="19" y="6"/>
                  </a:cubicBezTo>
                  <a:cubicBezTo>
                    <a:pt x="15" y="6"/>
                    <a:pt x="12" y="8"/>
                    <a:pt x="10" y="11"/>
                  </a:cubicBezTo>
                  <a:cubicBezTo>
                    <a:pt x="8" y="14"/>
                    <a:pt x="7" y="18"/>
                    <a:pt x="7" y="23"/>
                  </a:cubicBezTo>
                  <a:cubicBezTo>
                    <a:pt x="7" y="27"/>
                    <a:pt x="8" y="31"/>
                    <a:pt x="10" y="34"/>
                  </a:cubicBezTo>
                  <a:cubicBezTo>
                    <a:pt x="12" y="37"/>
                    <a:pt x="15" y="38"/>
                    <a:pt x="19" y="38"/>
                  </a:cubicBezTo>
                  <a:cubicBezTo>
                    <a:pt x="24" y="38"/>
                    <a:pt x="27" y="37"/>
                    <a:pt x="28" y="3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79" name="Rectangle 78"/>
            <p:cNvSpPr>
              <a:spLocks noChangeArrowheads="1"/>
            </p:cNvSpPr>
            <p:nvPr/>
          </p:nvSpPr>
          <p:spPr bwMode="auto">
            <a:xfrm>
              <a:off x="15114591" y="2822576"/>
              <a:ext cx="22225" cy="1825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80" name="Freeform 22"/>
            <p:cNvSpPr>
              <a:spLocks noEditPoints="1"/>
            </p:cNvSpPr>
            <p:nvPr/>
          </p:nvSpPr>
          <p:spPr bwMode="auto">
            <a:xfrm>
              <a:off x="15162216" y="2867026"/>
              <a:ext cx="123825" cy="141288"/>
            </a:xfrm>
            <a:custGeom>
              <a:avLst/>
              <a:gdLst>
                <a:gd name="T0" fmla="*/ 33 w 39"/>
                <a:gd name="T1" fmla="*/ 5 h 44"/>
                <a:gd name="T2" fmla="*/ 39 w 39"/>
                <a:gd name="T3" fmla="*/ 21 h 44"/>
                <a:gd name="T4" fmla="*/ 34 w 39"/>
                <a:gd name="T5" fmla="*/ 38 h 44"/>
                <a:gd name="T6" fmla="*/ 19 w 39"/>
                <a:gd name="T7" fmla="*/ 44 h 44"/>
                <a:gd name="T8" fmla="*/ 5 w 39"/>
                <a:gd name="T9" fmla="*/ 39 h 44"/>
                <a:gd name="T10" fmla="*/ 0 w 39"/>
                <a:gd name="T11" fmla="*/ 23 h 44"/>
                <a:gd name="T12" fmla="*/ 6 w 39"/>
                <a:gd name="T13" fmla="*/ 6 h 44"/>
                <a:gd name="T14" fmla="*/ 20 w 39"/>
                <a:gd name="T15" fmla="*/ 0 h 44"/>
                <a:gd name="T16" fmla="*/ 33 w 39"/>
                <a:gd name="T17" fmla="*/ 5 h 44"/>
                <a:gd name="T18" fmla="*/ 29 w 39"/>
                <a:gd name="T19" fmla="*/ 33 h 44"/>
                <a:gd name="T20" fmla="*/ 31 w 39"/>
                <a:gd name="T21" fmla="*/ 21 h 44"/>
                <a:gd name="T22" fmla="*/ 30 w 39"/>
                <a:gd name="T23" fmla="*/ 12 h 44"/>
                <a:gd name="T24" fmla="*/ 20 w 39"/>
                <a:gd name="T25" fmla="*/ 6 h 44"/>
                <a:gd name="T26" fmla="*/ 10 w 39"/>
                <a:gd name="T27" fmla="*/ 11 h 44"/>
                <a:gd name="T28" fmla="*/ 7 w 39"/>
                <a:gd name="T29" fmla="*/ 23 h 44"/>
                <a:gd name="T30" fmla="*/ 10 w 39"/>
                <a:gd name="T31" fmla="*/ 34 h 44"/>
                <a:gd name="T32" fmla="*/ 20 w 39"/>
                <a:gd name="T33" fmla="*/ 38 h 44"/>
                <a:gd name="T34" fmla="*/ 29 w 39"/>
                <a:gd name="T35" fmla="*/ 33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9" h="44">
                  <a:moveTo>
                    <a:pt x="33" y="5"/>
                  </a:moveTo>
                  <a:cubicBezTo>
                    <a:pt x="37" y="9"/>
                    <a:pt x="39" y="14"/>
                    <a:pt x="39" y="21"/>
                  </a:cubicBezTo>
                  <a:cubicBezTo>
                    <a:pt x="39" y="28"/>
                    <a:pt x="37" y="33"/>
                    <a:pt x="34" y="38"/>
                  </a:cubicBezTo>
                  <a:cubicBezTo>
                    <a:pt x="31" y="42"/>
                    <a:pt x="26" y="44"/>
                    <a:pt x="19" y="44"/>
                  </a:cubicBezTo>
                  <a:cubicBezTo>
                    <a:pt x="13" y="44"/>
                    <a:pt x="9" y="42"/>
                    <a:pt x="5" y="39"/>
                  </a:cubicBezTo>
                  <a:cubicBezTo>
                    <a:pt x="2" y="35"/>
                    <a:pt x="0" y="29"/>
                    <a:pt x="0" y="23"/>
                  </a:cubicBezTo>
                  <a:cubicBezTo>
                    <a:pt x="0" y="16"/>
                    <a:pt x="2" y="10"/>
                    <a:pt x="6" y="6"/>
                  </a:cubicBezTo>
                  <a:cubicBezTo>
                    <a:pt x="9" y="2"/>
                    <a:pt x="14" y="0"/>
                    <a:pt x="20" y="0"/>
                  </a:cubicBezTo>
                  <a:cubicBezTo>
                    <a:pt x="25" y="0"/>
                    <a:pt x="30" y="2"/>
                    <a:pt x="33" y="5"/>
                  </a:cubicBezTo>
                  <a:moveTo>
                    <a:pt x="29" y="33"/>
                  </a:moveTo>
                  <a:cubicBezTo>
                    <a:pt x="31" y="30"/>
                    <a:pt x="31" y="26"/>
                    <a:pt x="31" y="21"/>
                  </a:cubicBezTo>
                  <a:cubicBezTo>
                    <a:pt x="31" y="17"/>
                    <a:pt x="31" y="14"/>
                    <a:pt x="30" y="12"/>
                  </a:cubicBezTo>
                  <a:cubicBezTo>
                    <a:pt x="28" y="8"/>
                    <a:pt x="24" y="6"/>
                    <a:pt x="20" y="6"/>
                  </a:cubicBezTo>
                  <a:cubicBezTo>
                    <a:pt x="15" y="6"/>
                    <a:pt x="12" y="8"/>
                    <a:pt x="10" y="11"/>
                  </a:cubicBezTo>
                  <a:cubicBezTo>
                    <a:pt x="8" y="14"/>
                    <a:pt x="7" y="18"/>
                    <a:pt x="7" y="23"/>
                  </a:cubicBezTo>
                  <a:cubicBezTo>
                    <a:pt x="7" y="27"/>
                    <a:pt x="8" y="31"/>
                    <a:pt x="10" y="34"/>
                  </a:cubicBezTo>
                  <a:cubicBezTo>
                    <a:pt x="12" y="37"/>
                    <a:pt x="15" y="38"/>
                    <a:pt x="20" y="38"/>
                  </a:cubicBezTo>
                  <a:cubicBezTo>
                    <a:pt x="24" y="38"/>
                    <a:pt x="27" y="37"/>
                    <a:pt x="29" y="3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81" name="Freeform 23"/>
            <p:cNvSpPr>
              <a:spLocks noEditPoints="1"/>
            </p:cNvSpPr>
            <p:nvPr/>
          </p:nvSpPr>
          <p:spPr bwMode="auto">
            <a:xfrm>
              <a:off x="15305091" y="2870201"/>
              <a:ext cx="117475" cy="188913"/>
            </a:xfrm>
            <a:custGeom>
              <a:avLst/>
              <a:gdLst>
                <a:gd name="T0" fmla="*/ 26 w 37"/>
                <a:gd name="T1" fmla="*/ 2 h 59"/>
                <a:gd name="T2" fmla="*/ 30 w 37"/>
                <a:gd name="T3" fmla="*/ 6 h 59"/>
                <a:gd name="T4" fmla="*/ 30 w 37"/>
                <a:gd name="T5" fmla="*/ 1 h 59"/>
                <a:gd name="T6" fmla="*/ 37 w 37"/>
                <a:gd name="T7" fmla="*/ 1 h 59"/>
                <a:gd name="T8" fmla="*/ 37 w 37"/>
                <a:gd name="T9" fmla="*/ 38 h 59"/>
                <a:gd name="T10" fmla="*/ 34 w 37"/>
                <a:gd name="T11" fmla="*/ 51 h 59"/>
                <a:gd name="T12" fmla="*/ 18 w 37"/>
                <a:gd name="T13" fmla="*/ 59 h 59"/>
                <a:gd name="T14" fmla="*/ 7 w 37"/>
                <a:gd name="T15" fmla="*/ 56 h 59"/>
                <a:gd name="T16" fmla="*/ 2 w 37"/>
                <a:gd name="T17" fmla="*/ 47 h 59"/>
                <a:gd name="T18" fmla="*/ 9 w 37"/>
                <a:gd name="T19" fmla="*/ 47 h 59"/>
                <a:gd name="T20" fmla="*/ 11 w 37"/>
                <a:gd name="T21" fmla="*/ 51 h 59"/>
                <a:gd name="T22" fmla="*/ 18 w 37"/>
                <a:gd name="T23" fmla="*/ 54 h 59"/>
                <a:gd name="T24" fmla="*/ 29 w 37"/>
                <a:gd name="T25" fmla="*/ 48 h 59"/>
                <a:gd name="T26" fmla="*/ 30 w 37"/>
                <a:gd name="T27" fmla="*/ 36 h 59"/>
                <a:gd name="T28" fmla="*/ 25 w 37"/>
                <a:gd name="T29" fmla="*/ 41 h 59"/>
                <a:gd name="T30" fmla="*/ 17 w 37"/>
                <a:gd name="T31" fmla="*/ 42 h 59"/>
                <a:gd name="T32" fmla="*/ 5 w 37"/>
                <a:gd name="T33" fmla="*/ 38 h 59"/>
                <a:gd name="T34" fmla="*/ 0 w 37"/>
                <a:gd name="T35" fmla="*/ 22 h 59"/>
                <a:gd name="T36" fmla="*/ 5 w 37"/>
                <a:gd name="T37" fmla="*/ 5 h 59"/>
                <a:gd name="T38" fmla="*/ 18 w 37"/>
                <a:gd name="T39" fmla="*/ 0 h 59"/>
                <a:gd name="T40" fmla="*/ 26 w 37"/>
                <a:gd name="T41" fmla="*/ 2 h 59"/>
                <a:gd name="T42" fmla="*/ 27 w 37"/>
                <a:gd name="T43" fmla="*/ 9 h 59"/>
                <a:gd name="T44" fmla="*/ 19 w 37"/>
                <a:gd name="T45" fmla="*/ 6 h 59"/>
                <a:gd name="T46" fmla="*/ 9 w 37"/>
                <a:gd name="T47" fmla="*/ 13 h 59"/>
                <a:gd name="T48" fmla="*/ 8 w 37"/>
                <a:gd name="T49" fmla="*/ 22 h 59"/>
                <a:gd name="T50" fmla="*/ 10 w 37"/>
                <a:gd name="T51" fmla="*/ 33 h 59"/>
                <a:gd name="T52" fmla="*/ 18 w 37"/>
                <a:gd name="T53" fmla="*/ 37 h 59"/>
                <a:gd name="T54" fmla="*/ 29 w 37"/>
                <a:gd name="T55" fmla="*/ 30 h 59"/>
                <a:gd name="T56" fmla="*/ 30 w 37"/>
                <a:gd name="T57" fmla="*/ 21 h 59"/>
                <a:gd name="T58" fmla="*/ 27 w 37"/>
                <a:gd name="T59" fmla="*/ 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7" h="59">
                  <a:moveTo>
                    <a:pt x="26" y="2"/>
                  </a:moveTo>
                  <a:cubicBezTo>
                    <a:pt x="28" y="3"/>
                    <a:pt x="29" y="4"/>
                    <a:pt x="30" y="6"/>
                  </a:cubicBezTo>
                  <a:cubicBezTo>
                    <a:pt x="30" y="1"/>
                    <a:pt x="30" y="1"/>
                    <a:pt x="30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37" y="38"/>
                    <a:pt x="37" y="38"/>
                    <a:pt x="37" y="38"/>
                  </a:cubicBezTo>
                  <a:cubicBezTo>
                    <a:pt x="37" y="44"/>
                    <a:pt x="36" y="48"/>
                    <a:pt x="34" y="51"/>
                  </a:cubicBezTo>
                  <a:cubicBezTo>
                    <a:pt x="32" y="57"/>
                    <a:pt x="26" y="59"/>
                    <a:pt x="18" y="59"/>
                  </a:cubicBezTo>
                  <a:cubicBezTo>
                    <a:pt x="14" y="59"/>
                    <a:pt x="10" y="58"/>
                    <a:pt x="7" y="56"/>
                  </a:cubicBezTo>
                  <a:cubicBezTo>
                    <a:pt x="4" y="54"/>
                    <a:pt x="2" y="51"/>
                    <a:pt x="2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9" y="49"/>
                    <a:pt x="10" y="50"/>
                    <a:pt x="11" y="51"/>
                  </a:cubicBezTo>
                  <a:cubicBezTo>
                    <a:pt x="12" y="53"/>
                    <a:pt x="15" y="54"/>
                    <a:pt x="18" y="54"/>
                  </a:cubicBezTo>
                  <a:cubicBezTo>
                    <a:pt x="24" y="54"/>
                    <a:pt x="27" y="52"/>
                    <a:pt x="29" y="48"/>
                  </a:cubicBezTo>
                  <a:cubicBezTo>
                    <a:pt x="30" y="46"/>
                    <a:pt x="30" y="42"/>
                    <a:pt x="30" y="36"/>
                  </a:cubicBezTo>
                  <a:cubicBezTo>
                    <a:pt x="29" y="38"/>
                    <a:pt x="27" y="40"/>
                    <a:pt x="25" y="41"/>
                  </a:cubicBezTo>
                  <a:cubicBezTo>
                    <a:pt x="23" y="42"/>
                    <a:pt x="20" y="42"/>
                    <a:pt x="17" y="42"/>
                  </a:cubicBezTo>
                  <a:cubicBezTo>
                    <a:pt x="13" y="42"/>
                    <a:pt x="9" y="41"/>
                    <a:pt x="5" y="38"/>
                  </a:cubicBezTo>
                  <a:cubicBezTo>
                    <a:pt x="2" y="34"/>
                    <a:pt x="0" y="29"/>
                    <a:pt x="0" y="22"/>
                  </a:cubicBezTo>
                  <a:cubicBezTo>
                    <a:pt x="0" y="15"/>
                    <a:pt x="2" y="9"/>
                    <a:pt x="5" y="5"/>
                  </a:cubicBezTo>
                  <a:cubicBezTo>
                    <a:pt x="9" y="1"/>
                    <a:pt x="13" y="0"/>
                    <a:pt x="18" y="0"/>
                  </a:cubicBezTo>
                  <a:cubicBezTo>
                    <a:pt x="21" y="0"/>
                    <a:pt x="24" y="0"/>
                    <a:pt x="26" y="2"/>
                  </a:cubicBezTo>
                  <a:moveTo>
                    <a:pt x="27" y="9"/>
                  </a:moveTo>
                  <a:cubicBezTo>
                    <a:pt x="25" y="7"/>
                    <a:pt x="22" y="6"/>
                    <a:pt x="19" y="6"/>
                  </a:cubicBezTo>
                  <a:cubicBezTo>
                    <a:pt x="14" y="6"/>
                    <a:pt x="11" y="8"/>
                    <a:pt x="9" y="13"/>
                  </a:cubicBezTo>
                  <a:cubicBezTo>
                    <a:pt x="8" y="15"/>
                    <a:pt x="8" y="18"/>
                    <a:pt x="8" y="22"/>
                  </a:cubicBezTo>
                  <a:cubicBezTo>
                    <a:pt x="8" y="27"/>
                    <a:pt x="9" y="31"/>
                    <a:pt x="10" y="33"/>
                  </a:cubicBezTo>
                  <a:cubicBezTo>
                    <a:pt x="12" y="35"/>
                    <a:pt x="15" y="37"/>
                    <a:pt x="18" y="37"/>
                  </a:cubicBezTo>
                  <a:cubicBezTo>
                    <a:pt x="23" y="37"/>
                    <a:pt x="27" y="34"/>
                    <a:pt x="29" y="30"/>
                  </a:cubicBezTo>
                  <a:cubicBezTo>
                    <a:pt x="30" y="27"/>
                    <a:pt x="30" y="24"/>
                    <a:pt x="30" y="21"/>
                  </a:cubicBezTo>
                  <a:cubicBezTo>
                    <a:pt x="30" y="16"/>
                    <a:pt x="29" y="12"/>
                    <a:pt x="27" y="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82" name="Freeform 24"/>
            <p:cNvSpPr>
              <a:spLocks/>
            </p:cNvSpPr>
            <p:nvPr/>
          </p:nvSpPr>
          <p:spPr bwMode="auto">
            <a:xfrm>
              <a:off x="15444791" y="2870201"/>
              <a:ext cx="120650" cy="188913"/>
            </a:xfrm>
            <a:custGeom>
              <a:avLst/>
              <a:gdLst>
                <a:gd name="T0" fmla="*/ 30 w 38"/>
                <a:gd name="T1" fmla="*/ 0 h 59"/>
                <a:gd name="T2" fmla="*/ 38 w 38"/>
                <a:gd name="T3" fmla="*/ 0 h 59"/>
                <a:gd name="T4" fmla="*/ 31 w 38"/>
                <a:gd name="T5" fmla="*/ 19 h 59"/>
                <a:gd name="T6" fmla="*/ 25 w 38"/>
                <a:gd name="T7" fmla="*/ 36 h 59"/>
                <a:gd name="T8" fmla="*/ 16 w 38"/>
                <a:gd name="T9" fmla="*/ 55 h 59"/>
                <a:gd name="T10" fmla="*/ 8 w 38"/>
                <a:gd name="T11" fmla="*/ 59 h 59"/>
                <a:gd name="T12" fmla="*/ 6 w 38"/>
                <a:gd name="T13" fmla="*/ 59 h 59"/>
                <a:gd name="T14" fmla="*/ 4 w 38"/>
                <a:gd name="T15" fmla="*/ 58 h 59"/>
                <a:gd name="T16" fmla="*/ 4 w 38"/>
                <a:gd name="T17" fmla="*/ 52 h 59"/>
                <a:gd name="T18" fmla="*/ 6 w 38"/>
                <a:gd name="T19" fmla="*/ 53 h 59"/>
                <a:gd name="T20" fmla="*/ 8 w 38"/>
                <a:gd name="T21" fmla="*/ 53 h 59"/>
                <a:gd name="T22" fmla="*/ 11 w 38"/>
                <a:gd name="T23" fmla="*/ 52 h 59"/>
                <a:gd name="T24" fmla="*/ 12 w 38"/>
                <a:gd name="T25" fmla="*/ 51 h 59"/>
                <a:gd name="T26" fmla="*/ 13 w 38"/>
                <a:gd name="T27" fmla="*/ 47 h 59"/>
                <a:gd name="T28" fmla="*/ 15 w 38"/>
                <a:gd name="T29" fmla="*/ 43 h 59"/>
                <a:gd name="T30" fmla="*/ 0 w 38"/>
                <a:gd name="T31" fmla="*/ 0 h 59"/>
                <a:gd name="T32" fmla="*/ 8 w 38"/>
                <a:gd name="T33" fmla="*/ 0 h 59"/>
                <a:gd name="T34" fmla="*/ 19 w 38"/>
                <a:gd name="T35" fmla="*/ 34 h 59"/>
                <a:gd name="T36" fmla="*/ 30 w 38"/>
                <a:gd name="T37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8" h="59">
                  <a:moveTo>
                    <a:pt x="30" y="0"/>
                  </a:moveTo>
                  <a:cubicBezTo>
                    <a:pt x="38" y="0"/>
                    <a:pt x="38" y="0"/>
                    <a:pt x="38" y="0"/>
                  </a:cubicBezTo>
                  <a:cubicBezTo>
                    <a:pt x="37" y="3"/>
                    <a:pt x="35" y="9"/>
                    <a:pt x="31" y="19"/>
                  </a:cubicBezTo>
                  <a:cubicBezTo>
                    <a:pt x="29" y="26"/>
                    <a:pt x="27" y="31"/>
                    <a:pt x="25" y="36"/>
                  </a:cubicBezTo>
                  <a:cubicBezTo>
                    <a:pt x="21" y="47"/>
                    <a:pt x="18" y="53"/>
                    <a:pt x="16" y="55"/>
                  </a:cubicBezTo>
                  <a:cubicBezTo>
                    <a:pt x="15" y="58"/>
                    <a:pt x="12" y="59"/>
                    <a:pt x="8" y="59"/>
                  </a:cubicBezTo>
                  <a:cubicBezTo>
                    <a:pt x="7" y="59"/>
                    <a:pt x="6" y="59"/>
                    <a:pt x="6" y="59"/>
                  </a:cubicBezTo>
                  <a:cubicBezTo>
                    <a:pt x="5" y="59"/>
                    <a:pt x="4" y="59"/>
                    <a:pt x="4" y="58"/>
                  </a:cubicBezTo>
                  <a:cubicBezTo>
                    <a:pt x="4" y="52"/>
                    <a:pt x="4" y="52"/>
                    <a:pt x="4" y="52"/>
                  </a:cubicBezTo>
                  <a:cubicBezTo>
                    <a:pt x="5" y="52"/>
                    <a:pt x="6" y="53"/>
                    <a:pt x="6" y="53"/>
                  </a:cubicBezTo>
                  <a:cubicBezTo>
                    <a:pt x="7" y="53"/>
                    <a:pt x="7" y="53"/>
                    <a:pt x="8" y="53"/>
                  </a:cubicBezTo>
                  <a:cubicBezTo>
                    <a:pt x="9" y="53"/>
                    <a:pt x="10" y="52"/>
                    <a:pt x="11" y="52"/>
                  </a:cubicBezTo>
                  <a:cubicBezTo>
                    <a:pt x="11" y="52"/>
                    <a:pt x="12" y="51"/>
                    <a:pt x="12" y="51"/>
                  </a:cubicBezTo>
                  <a:cubicBezTo>
                    <a:pt x="12" y="50"/>
                    <a:pt x="13" y="49"/>
                    <a:pt x="13" y="47"/>
                  </a:cubicBezTo>
                  <a:cubicBezTo>
                    <a:pt x="14" y="45"/>
                    <a:pt x="15" y="44"/>
                    <a:pt x="15" y="4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9" y="34"/>
                    <a:pt x="19" y="34"/>
                    <a:pt x="19" y="34"/>
                  </a:cubicBezTo>
                  <a:lnTo>
                    <a:pt x="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83" name="Freeform 25"/>
            <p:cNvSpPr>
              <a:spLocks/>
            </p:cNvSpPr>
            <p:nvPr/>
          </p:nvSpPr>
          <p:spPr bwMode="auto">
            <a:xfrm>
              <a:off x="15655929" y="2816226"/>
              <a:ext cx="142875" cy="195263"/>
            </a:xfrm>
            <a:custGeom>
              <a:avLst/>
              <a:gdLst>
                <a:gd name="T0" fmla="*/ 8 w 45"/>
                <a:gd name="T1" fmla="*/ 40 h 61"/>
                <a:gd name="T2" fmla="*/ 10 w 45"/>
                <a:gd name="T3" fmla="*/ 48 h 61"/>
                <a:gd name="T4" fmla="*/ 23 w 45"/>
                <a:gd name="T5" fmla="*/ 54 h 61"/>
                <a:gd name="T6" fmla="*/ 30 w 45"/>
                <a:gd name="T7" fmla="*/ 53 h 61"/>
                <a:gd name="T8" fmla="*/ 37 w 45"/>
                <a:gd name="T9" fmla="*/ 44 h 61"/>
                <a:gd name="T10" fmla="*/ 34 w 45"/>
                <a:gd name="T11" fmla="*/ 37 h 61"/>
                <a:gd name="T12" fmla="*/ 25 w 45"/>
                <a:gd name="T13" fmla="*/ 34 h 61"/>
                <a:gd name="T14" fmla="*/ 18 w 45"/>
                <a:gd name="T15" fmla="*/ 32 h 61"/>
                <a:gd name="T16" fmla="*/ 7 w 45"/>
                <a:gd name="T17" fmla="*/ 29 h 61"/>
                <a:gd name="T18" fmla="*/ 2 w 45"/>
                <a:gd name="T19" fmla="*/ 18 h 61"/>
                <a:gd name="T20" fmla="*/ 7 w 45"/>
                <a:gd name="T21" fmla="*/ 5 h 61"/>
                <a:gd name="T22" fmla="*/ 22 w 45"/>
                <a:gd name="T23" fmla="*/ 0 h 61"/>
                <a:gd name="T24" fmla="*/ 37 w 45"/>
                <a:gd name="T25" fmla="*/ 5 h 61"/>
                <a:gd name="T26" fmla="*/ 43 w 45"/>
                <a:gd name="T27" fmla="*/ 19 h 61"/>
                <a:gd name="T28" fmla="*/ 36 w 45"/>
                <a:gd name="T29" fmla="*/ 19 h 61"/>
                <a:gd name="T30" fmla="*/ 33 w 45"/>
                <a:gd name="T31" fmla="*/ 12 h 61"/>
                <a:gd name="T32" fmla="*/ 22 w 45"/>
                <a:gd name="T33" fmla="*/ 7 h 61"/>
                <a:gd name="T34" fmla="*/ 12 w 45"/>
                <a:gd name="T35" fmla="*/ 10 h 61"/>
                <a:gd name="T36" fmla="*/ 10 w 45"/>
                <a:gd name="T37" fmla="*/ 17 h 61"/>
                <a:gd name="T38" fmla="*/ 13 w 45"/>
                <a:gd name="T39" fmla="*/ 23 h 61"/>
                <a:gd name="T40" fmla="*/ 23 w 45"/>
                <a:gd name="T41" fmla="*/ 26 h 61"/>
                <a:gd name="T42" fmla="*/ 31 w 45"/>
                <a:gd name="T43" fmla="*/ 28 h 61"/>
                <a:gd name="T44" fmla="*/ 39 w 45"/>
                <a:gd name="T45" fmla="*/ 31 h 61"/>
                <a:gd name="T46" fmla="*/ 45 w 45"/>
                <a:gd name="T47" fmla="*/ 43 h 61"/>
                <a:gd name="T48" fmla="*/ 38 w 45"/>
                <a:gd name="T49" fmla="*/ 56 h 61"/>
                <a:gd name="T50" fmla="*/ 22 w 45"/>
                <a:gd name="T51" fmla="*/ 61 h 61"/>
                <a:gd name="T52" fmla="*/ 6 w 45"/>
                <a:gd name="T53" fmla="*/ 55 h 61"/>
                <a:gd name="T54" fmla="*/ 0 w 45"/>
                <a:gd name="T55" fmla="*/ 40 h 61"/>
                <a:gd name="T56" fmla="*/ 8 w 45"/>
                <a:gd name="T57" fmla="*/ 4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5" h="61">
                  <a:moveTo>
                    <a:pt x="8" y="40"/>
                  </a:moveTo>
                  <a:cubicBezTo>
                    <a:pt x="8" y="44"/>
                    <a:pt x="8" y="46"/>
                    <a:pt x="10" y="48"/>
                  </a:cubicBezTo>
                  <a:cubicBezTo>
                    <a:pt x="12" y="52"/>
                    <a:pt x="17" y="54"/>
                    <a:pt x="23" y="54"/>
                  </a:cubicBezTo>
                  <a:cubicBezTo>
                    <a:pt x="26" y="54"/>
                    <a:pt x="28" y="54"/>
                    <a:pt x="30" y="53"/>
                  </a:cubicBezTo>
                  <a:cubicBezTo>
                    <a:pt x="35" y="51"/>
                    <a:pt x="37" y="48"/>
                    <a:pt x="37" y="44"/>
                  </a:cubicBezTo>
                  <a:cubicBezTo>
                    <a:pt x="37" y="41"/>
                    <a:pt x="36" y="39"/>
                    <a:pt x="34" y="37"/>
                  </a:cubicBezTo>
                  <a:cubicBezTo>
                    <a:pt x="32" y="36"/>
                    <a:pt x="29" y="35"/>
                    <a:pt x="25" y="34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3" y="31"/>
                    <a:pt x="9" y="30"/>
                    <a:pt x="7" y="29"/>
                  </a:cubicBezTo>
                  <a:cubicBezTo>
                    <a:pt x="4" y="26"/>
                    <a:pt x="2" y="23"/>
                    <a:pt x="2" y="18"/>
                  </a:cubicBezTo>
                  <a:cubicBezTo>
                    <a:pt x="2" y="13"/>
                    <a:pt x="4" y="9"/>
                    <a:pt x="7" y="5"/>
                  </a:cubicBezTo>
                  <a:cubicBezTo>
                    <a:pt x="11" y="2"/>
                    <a:pt x="16" y="0"/>
                    <a:pt x="22" y="0"/>
                  </a:cubicBezTo>
                  <a:cubicBezTo>
                    <a:pt x="28" y="0"/>
                    <a:pt x="33" y="2"/>
                    <a:pt x="37" y="5"/>
                  </a:cubicBezTo>
                  <a:cubicBezTo>
                    <a:pt x="41" y="8"/>
                    <a:pt x="43" y="12"/>
                    <a:pt x="43" y="19"/>
                  </a:cubicBezTo>
                  <a:cubicBezTo>
                    <a:pt x="36" y="19"/>
                    <a:pt x="36" y="19"/>
                    <a:pt x="36" y="19"/>
                  </a:cubicBezTo>
                  <a:cubicBezTo>
                    <a:pt x="35" y="15"/>
                    <a:pt x="35" y="13"/>
                    <a:pt x="33" y="12"/>
                  </a:cubicBezTo>
                  <a:cubicBezTo>
                    <a:pt x="31" y="9"/>
                    <a:pt x="27" y="7"/>
                    <a:pt x="22" y="7"/>
                  </a:cubicBezTo>
                  <a:cubicBezTo>
                    <a:pt x="17" y="7"/>
                    <a:pt x="14" y="8"/>
                    <a:pt x="12" y="10"/>
                  </a:cubicBezTo>
                  <a:cubicBezTo>
                    <a:pt x="10" y="12"/>
                    <a:pt x="10" y="14"/>
                    <a:pt x="10" y="17"/>
                  </a:cubicBezTo>
                  <a:cubicBezTo>
                    <a:pt x="10" y="19"/>
                    <a:pt x="11" y="21"/>
                    <a:pt x="13" y="23"/>
                  </a:cubicBezTo>
                  <a:cubicBezTo>
                    <a:pt x="14" y="24"/>
                    <a:pt x="18" y="25"/>
                    <a:pt x="23" y="26"/>
                  </a:cubicBezTo>
                  <a:cubicBezTo>
                    <a:pt x="31" y="28"/>
                    <a:pt x="31" y="28"/>
                    <a:pt x="31" y="28"/>
                  </a:cubicBezTo>
                  <a:cubicBezTo>
                    <a:pt x="34" y="29"/>
                    <a:pt x="37" y="30"/>
                    <a:pt x="39" y="31"/>
                  </a:cubicBezTo>
                  <a:cubicBezTo>
                    <a:pt x="43" y="34"/>
                    <a:pt x="45" y="38"/>
                    <a:pt x="45" y="43"/>
                  </a:cubicBezTo>
                  <a:cubicBezTo>
                    <a:pt x="45" y="49"/>
                    <a:pt x="42" y="54"/>
                    <a:pt x="38" y="56"/>
                  </a:cubicBezTo>
                  <a:cubicBezTo>
                    <a:pt x="33" y="59"/>
                    <a:pt x="28" y="61"/>
                    <a:pt x="22" y="61"/>
                  </a:cubicBezTo>
                  <a:cubicBezTo>
                    <a:pt x="15" y="61"/>
                    <a:pt x="10" y="59"/>
                    <a:pt x="6" y="55"/>
                  </a:cubicBezTo>
                  <a:cubicBezTo>
                    <a:pt x="2" y="51"/>
                    <a:pt x="0" y="47"/>
                    <a:pt x="0" y="40"/>
                  </a:cubicBezTo>
                  <a:lnTo>
                    <a:pt x="8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84" name="Freeform 26"/>
            <p:cNvSpPr>
              <a:spLocks noEditPoints="1"/>
            </p:cNvSpPr>
            <p:nvPr/>
          </p:nvSpPr>
          <p:spPr bwMode="auto">
            <a:xfrm>
              <a:off x="15824204" y="2867026"/>
              <a:ext cx="120650" cy="141288"/>
            </a:xfrm>
            <a:custGeom>
              <a:avLst/>
              <a:gdLst>
                <a:gd name="T0" fmla="*/ 28 w 38"/>
                <a:gd name="T1" fmla="*/ 2 h 44"/>
                <a:gd name="T2" fmla="*/ 34 w 38"/>
                <a:gd name="T3" fmla="*/ 8 h 44"/>
                <a:gd name="T4" fmla="*/ 37 w 38"/>
                <a:gd name="T5" fmla="*/ 15 h 44"/>
                <a:gd name="T6" fmla="*/ 38 w 38"/>
                <a:gd name="T7" fmla="*/ 24 h 44"/>
                <a:gd name="T8" fmla="*/ 8 w 38"/>
                <a:gd name="T9" fmla="*/ 24 h 44"/>
                <a:gd name="T10" fmla="*/ 10 w 38"/>
                <a:gd name="T11" fmla="*/ 34 h 44"/>
                <a:gd name="T12" fmla="*/ 19 w 38"/>
                <a:gd name="T13" fmla="*/ 38 h 44"/>
                <a:gd name="T14" fmla="*/ 28 w 38"/>
                <a:gd name="T15" fmla="*/ 35 h 44"/>
                <a:gd name="T16" fmla="*/ 30 w 38"/>
                <a:gd name="T17" fmla="*/ 30 h 44"/>
                <a:gd name="T18" fmla="*/ 37 w 38"/>
                <a:gd name="T19" fmla="*/ 30 h 44"/>
                <a:gd name="T20" fmla="*/ 35 w 38"/>
                <a:gd name="T21" fmla="*/ 35 h 44"/>
                <a:gd name="T22" fmla="*/ 32 w 38"/>
                <a:gd name="T23" fmla="*/ 39 h 44"/>
                <a:gd name="T24" fmla="*/ 24 w 38"/>
                <a:gd name="T25" fmla="*/ 44 h 44"/>
                <a:gd name="T26" fmla="*/ 18 w 38"/>
                <a:gd name="T27" fmla="*/ 44 h 44"/>
                <a:gd name="T28" fmla="*/ 5 w 38"/>
                <a:gd name="T29" fmla="*/ 39 h 44"/>
                <a:gd name="T30" fmla="*/ 0 w 38"/>
                <a:gd name="T31" fmla="*/ 23 h 44"/>
                <a:gd name="T32" fmla="*/ 5 w 38"/>
                <a:gd name="T33" fmla="*/ 7 h 44"/>
                <a:gd name="T34" fmla="*/ 20 w 38"/>
                <a:gd name="T35" fmla="*/ 0 h 44"/>
                <a:gd name="T36" fmla="*/ 28 w 38"/>
                <a:gd name="T37" fmla="*/ 2 h 44"/>
                <a:gd name="T38" fmla="*/ 31 w 38"/>
                <a:gd name="T39" fmla="*/ 19 h 44"/>
                <a:gd name="T40" fmla="*/ 29 w 38"/>
                <a:gd name="T41" fmla="*/ 11 h 44"/>
                <a:gd name="T42" fmla="*/ 19 w 38"/>
                <a:gd name="T43" fmla="*/ 6 h 44"/>
                <a:gd name="T44" fmla="*/ 11 w 38"/>
                <a:gd name="T45" fmla="*/ 10 h 44"/>
                <a:gd name="T46" fmla="*/ 8 w 38"/>
                <a:gd name="T47" fmla="*/ 19 h 44"/>
                <a:gd name="T48" fmla="*/ 31 w 38"/>
                <a:gd name="T49" fmla="*/ 19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8" h="44">
                  <a:moveTo>
                    <a:pt x="28" y="2"/>
                  </a:moveTo>
                  <a:cubicBezTo>
                    <a:pt x="31" y="4"/>
                    <a:pt x="33" y="6"/>
                    <a:pt x="34" y="8"/>
                  </a:cubicBezTo>
                  <a:cubicBezTo>
                    <a:pt x="36" y="10"/>
                    <a:pt x="37" y="12"/>
                    <a:pt x="37" y="15"/>
                  </a:cubicBezTo>
                  <a:cubicBezTo>
                    <a:pt x="38" y="17"/>
                    <a:pt x="38" y="20"/>
                    <a:pt x="38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9"/>
                    <a:pt x="9" y="32"/>
                    <a:pt x="10" y="34"/>
                  </a:cubicBezTo>
                  <a:cubicBezTo>
                    <a:pt x="12" y="37"/>
                    <a:pt x="15" y="38"/>
                    <a:pt x="19" y="38"/>
                  </a:cubicBezTo>
                  <a:cubicBezTo>
                    <a:pt x="23" y="38"/>
                    <a:pt x="26" y="37"/>
                    <a:pt x="28" y="35"/>
                  </a:cubicBezTo>
                  <a:cubicBezTo>
                    <a:pt x="29" y="33"/>
                    <a:pt x="30" y="32"/>
                    <a:pt x="30" y="30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7" y="31"/>
                    <a:pt x="36" y="33"/>
                    <a:pt x="35" y="35"/>
                  </a:cubicBezTo>
                  <a:cubicBezTo>
                    <a:pt x="34" y="37"/>
                    <a:pt x="33" y="38"/>
                    <a:pt x="32" y="39"/>
                  </a:cubicBezTo>
                  <a:cubicBezTo>
                    <a:pt x="30" y="42"/>
                    <a:pt x="27" y="43"/>
                    <a:pt x="24" y="44"/>
                  </a:cubicBezTo>
                  <a:cubicBezTo>
                    <a:pt x="22" y="44"/>
                    <a:pt x="21" y="44"/>
                    <a:pt x="18" y="44"/>
                  </a:cubicBezTo>
                  <a:cubicBezTo>
                    <a:pt x="13" y="44"/>
                    <a:pt x="9" y="42"/>
                    <a:pt x="5" y="39"/>
                  </a:cubicBezTo>
                  <a:cubicBezTo>
                    <a:pt x="2" y="35"/>
                    <a:pt x="0" y="30"/>
                    <a:pt x="0" y="23"/>
                  </a:cubicBezTo>
                  <a:cubicBezTo>
                    <a:pt x="0" y="16"/>
                    <a:pt x="2" y="11"/>
                    <a:pt x="5" y="7"/>
                  </a:cubicBezTo>
                  <a:cubicBezTo>
                    <a:pt x="9" y="2"/>
                    <a:pt x="14" y="0"/>
                    <a:pt x="20" y="0"/>
                  </a:cubicBezTo>
                  <a:cubicBezTo>
                    <a:pt x="22" y="0"/>
                    <a:pt x="25" y="1"/>
                    <a:pt x="28" y="2"/>
                  </a:cubicBezTo>
                  <a:moveTo>
                    <a:pt x="31" y="19"/>
                  </a:moveTo>
                  <a:cubicBezTo>
                    <a:pt x="30" y="16"/>
                    <a:pt x="30" y="13"/>
                    <a:pt x="29" y="11"/>
                  </a:cubicBezTo>
                  <a:cubicBezTo>
                    <a:pt x="27" y="8"/>
                    <a:pt x="24" y="6"/>
                    <a:pt x="19" y="6"/>
                  </a:cubicBezTo>
                  <a:cubicBezTo>
                    <a:pt x="16" y="6"/>
                    <a:pt x="13" y="8"/>
                    <a:pt x="11" y="10"/>
                  </a:cubicBezTo>
                  <a:cubicBezTo>
                    <a:pt x="9" y="12"/>
                    <a:pt x="8" y="15"/>
                    <a:pt x="8" y="19"/>
                  </a:cubicBezTo>
                  <a:lnTo>
                    <a:pt x="31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85" name="Freeform 27"/>
            <p:cNvSpPr>
              <a:spLocks/>
            </p:cNvSpPr>
            <p:nvPr/>
          </p:nvSpPr>
          <p:spPr bwMode="auto">
            <a:xfrm>
              <a:off x="15976604" y="2867026"/>
              <a:ext cx="63500" cy="138113"/>
            </a:xfrm>
            <a:custGeom>
              <a:avLst/>
              <a:gdLst>
                <a:gd name="T0" fmla="*/ 0 w 20"/>
                <a:gd name="T1" fmla="*/ 1 h 43"/>
                <a:gd name="T2" fmla="*/ 6 w 20"/>
                <a:gd name="T3" fmla="*/ 1 h 43"/>
                <a:gd name="T4" fmla="*/ 6 w 20"/>
                <a:gd name="T5" fmla="*/ 8 h 43"/>
                <a:gd name="T6" fmla="*/ 10 w 20"/>
                <a:gd name="T7" fmla="*/ 3 h 43"/>
                <a:gd name="T8" fmla="*/ 18 w 20"/>
                <a:gd name="T9" fmla="*/ 0 h 43"/>
                <a:gd name="T10" fmla="*/ 18 w 20"/>
                <a:gd name="T11" fmla="*/ 0 h 43"/>
                <a:gd name="T12" fmla="*/ 20 w 20"/>
                <a:gd name="T13" fmla="*/ 1 h 43"/>
                <a:gd name="T14" fmla="*/ 20 w 20"/>
                <a:gd name="T15" fmla="*/ 8 h 43"/>
                <a:gd name="T16" fmla="*/ 19 w 20"/>
                <a:gd name="T17" fmla="*/ 8 h 43"/>
                <a:gd name="T18" fmla="*/ 18 w 20"/>
                <a:gd name="T19" fmla="*/ 8 h 43"/>
                <a:gd name="T20" fmla="*/ 9 w 20"/>
                <a:gd name="T21" fmla="*/ 11 h 43"/>
                <a:gd name="T22" fmla="*/ 7 w 20"/>
                <a:gd name="T23" fmla="*/ 19 h 43"/>
                <a:gd name="T24" fmla="*/ 7 w 20"/>
                <a:gd name="T25" fmla="*/ 43 h 43"/>
                <a:gd name="T26" fmla="*/ 0 w 20"/>
                <a:gd name="T27" fmla="*/ 43 h 43"/>
                <a:gd name="T28" fmla="*/ 0 w 20"/>
                <a:gd name="T29" fmla="*/ 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0" h="43">
                  <a:moveTo>
                    <a:pt x="0" y="1"/>
                  </a:moveTo>
                  <a:cubicBezTo>
                    <a:pt x="6" y="1"/>
                    <a:pt x="6" y="1"/>
                    <a:pt x="6" y="1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7" y="7"/>
                    <a:pt x="8" y="5"/>
                    <a:pt x="10" y="3"/>
                  </a:cubicBezTo>
                  <a:cubicBezTo>
                    <a:pt x="12" y="1"/>
                    <a:pt x="15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20" y="1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4" y="8"/>
                    <a:pt x="11" y="9"/>
                    <a:pt x="9" y="11"/>
                  </a:cubicBezTo>
                  <a:cubicBezTo>
                    <a:pt x="8" y="13"/>
                    <a:pt x="7" y="16"/>
                    <a:pt x="7" y="19"/>
                  </a:cubicBezTo>
                  <a:cubicBezTo>
                    <a:pt x="7" y="43"/>
                    <a:pt x="7" y="43"/>
                    <a:pt x="7" y="43"/>
                  </a:cubicBezTo>
                  <a:cubicBezTo>
                    <a:pt x="0" y="43"/>
                    <a:pt x="0" y="43"/>
                    <a:pt x="0" y="43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86" name="Freeform 28"/>
            <p:cNvSpPr>
              <a:spLocks/>
            </p:cNvSpPr>
            <p:nvPr/>
          </p:nvSpPr>
          <p:spPr bwMode="auto">
            <a:xfrm>
              <a:off x="16046454" y="2870201"/>
              <a:ext cx="120650" cy="134938"/>
            </a:xfrm>
            <a:custGeom>
              <a:avLst/>
              <a:gdLst>
                <a:gd name="T0" fmla="*/ 16 w 76"/>
                <a:gd name="T1" fmla="*/ 0 h 85"/>
                <a:gd name="T2" fmla="*/ 38 w 76"/>
                <a:gd name="T3" fmla="*/ 69 h 85"/>
                <a:gd name="T4" fmla="*/ 62 w 76"/>
                <a:gd name="T5" fmla="*/ 0 h 85"/>
                <a:gd name="T6" fmla="*/ 76 w 76"/>
                <a:gd name="T7" fmla="*/ 0 h 85"/>
                <a:gd name="T8" fmla="*/ 46 w 76"/>
                <a:gd name="T9" fmla="*/ 85 h 85"/>
                <a:gd name="T10" fmla="*/ 30 w 76"/>
                <a:gd name="T11" fmla="*/ 85 h 85"/>
                <a:gd name="T12" fmla="*/ 0 w 76"/>
                <a:gd name="T13" fmla="*/ 0 h 85"/>
                <a:gd name="T14" fmla="*/ 16 w 76"/>
                <a:gd name="T1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6" h="85">
                  <a:moveTo>
                    <a:pt x="16" y="0"/>
                  </a:moveTo>
                  <a:lnTo>
                    <a:pt x="38" y="69"/>
                  </a:lnTo>
                  <a:lnTo>
                    <a:pt x="62" y="0"/>
                  </a:lnTo>
                  <a:lnTo>
                    <a:pt x="76" y="0"/>
                  </a:lnTo>
                  <a:lnTo>
                    <a:pt x="46" y="85"/>
                  </a:lnTo>
                  <a:lnTo>
                    <a:pt x="30" y="85"/>
                  </a:lnTo>
                  <a:lnTo>
                    <a:pt x="0" y="0"/>
                  </a:lnTo>
                  <a:lnTo>
                    <a:pt x="1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87" name="Freeform 29"/>
            <p:cNvSpPr>
              <a:spLocks noEditPoints="1"/>
            </p:cNvSpPr>
            <p:nvPr/>
          </p:nvSpPr>
          <p:spPr bwMode="auto">
            <a:xfrm>
              <a:off x="16189329" y="2822576"/>
              <a:ext cx="22225" cy="182563"/>
            </a:xfrm>
            <a:custGeom>
              <a:avLst/>
              <a:gdLst>
                <a:gd name="T0" fmla="*/ 0 w 14"/>
                <a:gd name="T1" fmla="*/ 0 h 115"/>
                <a:gd name="T2" fmla="*/ 14 w 14"/>
                <a:gd name="T3" fmla="*/ 0 h 115"/>
                <a:gd name="T4" fmla="*/ 14 w 14"/>
                <a:gd name="T5" fmla="*/ 16 h 115"/>
                <a:gd name="T6" fmla="*/ 0 w 14"/>
                <a:gd name="T7" fmla="*/ 16 h 115"/>
                <a:gd name="T8" fmla="*/ 0 w 14"/>
                <a:gd name="T9" fmla="*/ 0 h 115"/>
                <a:gd name="T10" fmla="*/ 0 w 14"/>
                <a:gd name="T11" fmla="*/ 30 h 115"/>
                <a:gd name="T12" fmla="*/ 14 w 14"/>
                <a:gd name="T13" fmla="*/ 30 h 115"/>
                <a:gd name="T14" fmla="*/ 14 w 14"/>
                <a:gd name="T15" fmla="*/ 115 h 115"/>
                <a:gd name="T16" fmla="*/ 0 w 14"/>
                <a:gd name="T17" fmla="*/ 115 h 115"/>
                <a:gd name="T18" fmla="*/ 0 w 14"/>
                <a:gd name="T19" fmla="*/ 3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" h="115">
                  <a:moveTo>
                    <a:pt x="0" y="0"/>
                  </a:moveTo>
                  <a:lnTo>
                    <a:pt x="14" y="0"/>
                  </a:lnTo>
                  <a:lnTo>
                    <a:pt x="14" y="16"/>
                  </a:lnTo>
                  <a:lnTo>
                    <a:pt x="0" y="16"/>
                  </a:lnTo>
                  <a:lnTo>
                    <a:pt x="0" y="0"/>
                  </a:lnTo>
                  <a:close/>
                  <a:moveTo>
                    <a:pt x="0" y="30"/>
                  </a:moveTo>
                  <a:lnTo>
                    <a:pt x="14" y="30"/>
                  </a:lnTo>
                  <a:lnTo>
                    <a:pt x="14" y="115"/>
                  </a:lnTo>
                  <a:lnTo>
                    <a:pt x="0" y="115"/>
                  </a:lnTo>
                  <a:lnTo>
                    <a:pt x="0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88" name="Freeform 30"/>
            <p:cNvSpPr>
              <a:spLocks/>
            </p:cNvSpPr>
            <p:nvPr/>
          </p:nvSpPr>
          <p:spPr bwMode="auto">
            <a:xfrm>
              <a:off x="16240129" y="2867026"/>
              <a:ext cx="112713" cy="141288"/>
            </a:xfrm>
            <a:custGeom>
              <a:avLst/>
              <a:gdLst>
                <a:gd name="T0" fmla="*/ 30 w 35"/>
                <a:gd name="T1" fmla="*/ 3 h 44"/>
                <a:gd name="T2" fmla="*/ 35 w 35"/>
                <a:gd name="T3" fmla="*/ 15 h 44"/>
                <a:gd name="T4" fmla="*/ 29 w 35"/>
                <a:gd name="T5" fmla="*/ 15 h 44"/>
                <a:gd name="T6" fmla="*/ 26 w 35"/>
                <a:gd name="T7" fmla="*/ 9 h 44"/>
                <a:gd name="T8" fmla="*/ 19 w 35"/>
                <a:gd name="T9" fmla="*/ 6 h 44"/>
                <a:gd name="T10" fmla="*/ 9 w 35"/>
                <a:gd name="T11" fmla="*/ 13 h 44"/>
                <a:gd name="T12" fmla="*/ 7 w 35"/>
                <a:gd name="T13" fmla="*/ 23 h 44"/>
                <a:gd name="T14" fmla="*/ 10 w 35"/>
                <a:gd name="T15" fmla="*/ 34 h 44"/>
                <a:gd name="T16" fmla="*/ 18 w 35"/>
                <a:gd name="T17" fmla="*/ 38 h 44"/>
                <a:gd name="T18" fmla="*/ 25 w 35"/>
                <a:gd name="T19" fmla="*/ 35 h 44"/>
                <a:gd name="T20" fmla="*/ 29 w 35"/>
                <a:gd name="T21" fmla="*/ 28 h 44"/>
                <a:gd name="T22" fmla="*/ 35 w 35"/>
                <a:gd name="T23" fmla="*/ 28 h 44"/>
                <a:gd name="T24" fmla="*/ 30 w 35"/>
                <a:gd name="T25" fmla="*/ 40 h 44"/>
                <a:gd name="T26" fmla="*/ 18 w 35"/>
                <a:gd name="T27" fmla="*/ 44 h 44"/>
                <a:gd name="T28" fmla="*/ 5 w 35"/>
                <a:gd name="T29" fmla="*/ 38 h 44"/>
                <a:gd name="T30" fmla="*/ 0 w 35"/>
                <a:gd name="T31" fmla="*/ 23 h 44"/>
                <a:gd name="T32" fmla="*/ 5 w 35"/>
                <a:gd name="T33" fmla="*/ 6 h 44"/>
                <a:gd name="T34" fmla="*/ 19 w 35"/>
                <a:gd name="T35" fmla="*/ 0 h 44"/>
                <a:gd name="T36" fmla="*/ 30 w 35"/>
                <a:gd name="T37" fmla="*/ 3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5" h="44">
                  <a:moveTo>
                    <a:pt x="30" y="3"/>
                  </a:moveTo>
                  <a:cubicBezTo>
                    <a:pt x="33" y="6"/>
                    <a:pt x="35" y="10"/>
                    <a:pt x="35" y="15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8" y="13"/>
                    <a:pt x="27" y="11"/>
                    <a:pt x="26" y="9"/>
                  </a:cubicBezTo>
                  <a:cubicBezTo>
                    <a:pt x="24" y="7"/>
                    <a:pt x="22" y="6"/>
                    <a:pt x="19" y="6"/>
                  </a:cubicBezTo>
                  <a:cubicBezTo>
                    <a:pt x="14" y="6"/>
                    <a:pt x="11" y="8"/>
                    <a:pt x="9" y="13"/>
                  </a:cubicBezTo>
                  <a:cubicBezTo>
                    <a:pt x="8" y="16"/>
                    <a:pt x="7" y="19"/>
                    <a:pt x="7" y="23"/>
                  </a:cubicBezTo>
                  <a:cubicBezTo>
                    <a:pt x="7" y="27"/>
                    <a:pt x="8" y="31"/>
                    <a:pt x="10" y="34"/>
                  </a:cubicBezTo>
                  <a:cubicBezTo>
                    <a:pt x="12" y="37"/>
                    <a:pt x="14" y="38"/>
                    <a:pt x="18" y="38"/>
                  </a:cubicBezTo>
                  <a:cubicBezTo>
                    <a:pt x="21" y="38"/>
                    <a:pt x="23" y="37"/>
                    <a:pt x="25" y="35"/>
                  </a:cubicBezTo>
                  <a:cubicBezTo>
                    <a:pt x="27" y="34"/>
                    <a:pt x="28" y="31"/>
                    <a:pt x="29" y="28"/>
                  </a:cubicBezTo>
                  <a:cubicBezTo>
                    <a:pt x="35" y="28"/>
                    <a:pt x="35" y="28"/>
                    <a:pt x="35" y="28"/>
                  </a:cubicBezTo>
                  <a:cubicBezTo>
                    <a:pt x="35" y="34"/>
                    <a:pt x="33" y="38"/>
                    <a:pt x="30" y="40"/>
                  </a:cubicBezTo>
                  <a:cubicBezTo>
                    <a:pt x="27" y="43"/>
                    <a:pt x="23" y="44"/>
                    <a:pt x="18" y="44"/>
                  </a:cubicBezTo>
                  <a:cubicBezTo>
                    <a:pt x="12" y="44"/>
                    <a:pt x="8" y="42"/>
                    <a:pt x="5" y="38"/>
                  </a:cubicBezTo>
                  <a:cubicBezTo>
                    <a:pt x="1" y="34"/>
                    <a:pt x="0" y="29"/>
                    <a:pt x="0" y="23"/>
                  </a:cubicBezTo>
                  <a:cubicBezTo>
                    <a:pt x="0" y="16"/>
                    <a:pt x="2" y="10"/>
                    <a:pt x="5" y="6"/>
                  </a:cubicBezTo>
                  <a:cubicBezTo>
                    <a:pt x="9" y="2"/>
                    <a:pt x="13" y="0"/>
                    <a:pt x="19" y="0"/>
                  </a:cubicBezTo>
                  <a:cubicBezTo>
                    <a:pt x="23" y="0"/>
                    <a:pt x="27" y="1"/>
                    <a:pt x="30" y="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89" name="Freeform 31"/>
            <p:cNvSpPr>
              <a:spLocks noEditPoints="1"/>
            </p:cNvSpPr>
            <p:nvPr/>
          </p:nvSpPr>
          <p:spPr bwMode="auto">
            <a:xfrm>
              <a:off x="16371892" y="2867026"/>
              <a:ext cx="120650" cy="141288"/>
            </a:xfrm>
            <a:custGeom>
              <a:avLst/>
              <a:gdLst>
                <a:gd name="T0" fmla="*/ 28 w 38"/>
                <a:gd name="T1" fmla="*/ 2 h 44"/>
                <a:gd name="T2" fmla="*/ 34 w 38"/>
                <a:gd name="T3" fmla="*/ 8 h 44"/>
                <a:gd name="T4" fmla="*/ 37 w 38"/>
                <a:gd name="T5" fmla="*/ 15 h 44"/>
                <a:gd name="T6" fmla="*/ 38 w 38"/>
                <a:gd name="T7" fmla="*/ 24 h 44"/>
                <a:gd name="T8" fmla="*/ 7 w 38"/>
                <a:gd name="T9" fmla="*/ 24 h 44"/>
                <a:gd name="T10" fmla="*/ 10 w 38"/>
                <a:gd name="T11" fmla="*/ 34 h 44"/>
                <a:gd name="T12" fmla="*/ 19 w 38"/>
                <a:gd name="T13" fmla="*/ 38 h 44"/>
                <a:gd name="T14" fmla="*/ 28 w 38"/>
                <a:gd name="T15" fmla="*/ 35 h 44"/>
                <a:gd name="T16" fmla="*/ 30 w 38"/>
                <a:gd name="T17" fmla="*/ 30 h 44"/>
                <a:gd name="T18" fmla="*/ 37 w 38"/>
                <a:gd name="T19" fmla="*/ 30 h 44"/>
                <a:gd name="T20" fmla="*/ 35 w 38"/>
                <a:gd name="T21" fmla="*/ 35 h 44"/>
                <a:gd name="T22" fmla="*/ 32 w 38"/>
                <a:gd name="T23" fmla="*/ 39 h 44"/>
                <a:gd name="T24" fmla="*/ 24 w 38"/>
                <a:gd name="T25" fmla="*/ 44 h 44"/>
                <a:gd name="T26" fmla="*/ 18 w 38"/>
                <a:gd name="T27" fmla="*/ 44 h 44"/>
                <a:gd name="T28" fmla="*/ 5 w 38"/>
                <a:gd name="T29" fmla="*/ 39 h 44"/>
                <a:gd name="T30" fmla="*/ 0 w 38"/>
                <a:gd name="T31" fmla="*/ 23 h 44"/>
                <a:gd name="T32" fmla="*/ 5 w 38"/>
                <a:gd name="T33" fmla="*/ 7 h 44"/>
                <a:gd name="T34" fmla="*/ 19 w 38"/>
                <a:gd name="T35" fmla="*/ 0 h 44"/>
                <a:gd name="T36" fmla="*/ 28 w 38"/>
                <a:gd name="T37" fmla="*/ 2 h 44"/>
                <a:gd name="T38" fmla="*/ 30 w 38"/>
                <a:gd name="T39" fmla="*/ 19 h 44"/>
                <a:gd name="T40" fmla="*/ 28 w 38"/>
                <a:gd name="T41" fmla="*/ 11 h 44"/>
                <a:gd name="T42" fmla="*/ 19 w 38"/>
                <a:gd name="T43" fmla="*/ 6 h 44"/>
                <a:gd name="T44" fmla="*/ 11 w 38"/>
                <a:gd name="T45" fmla="*/ 10 h 44"/>
                <a:gd name="T46" fmla="*/ 8 w 38"/>
                <a:gd name="T47" fmla="*/ 19 h 44"/>
                <a:gd name="T48" fmla="*/ 30 w 38"/>
                <a:gd name="T49" fmla="*/ 19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8" h="44">
                  <a:moveTo>
                    <a:pt x="28" y="2"/>
                  </a:moveTo>
                  <a:cubicBezTo>
                    <a:pt x="31" y="4"/>
                    <a:pt x="33" y="6"/>
                    <a:pt x="34" y="8"/>
                  </a:cubicBezTo>
                  <a:cubicBezTo>
                    <a:pt x="36" y="10"/>
                    <a:pt x="37" y="12"/>
                    <a:pt x="37" y="15"/>
                  </a:cubicBezTo>
                  <a:cubicBezTo>
                    <a:pt x="37" y="17"/>
                    <a:pt x="38" y="20"/>
                    <a:pt x="38" y="24"/>
                  </a:cubicBezTo>
                  <a:cubicBezTo>
                    <a:pt x="7" y="24"/>
                    <a:pt x="7" y="24"/>
                    <a:pt x="7" y="24"/>
                  </a:cubicBezTo>
                  <a:cubicBezTo>
                    <a:pt x="7" y="29"/>
                    <a:pt x="8" y="32"/>
                    <a:pt x="10" y="34"/>
                  </a:cubicBezTo>
                  <a:cubicBezTo>
                    <a:pt x="12" y="37"/>
                    <a:pt x="15" y="38"/>
                    <a:pt x="19" y="38"/>
                  </a:cubicBezTo>
                  <a:cubicBezTo>
                    <a:pt x="23" y="38"/>
                    <a:pt x="25" y="37"/>
                    <a:pt x="28" y="35"/>
                  </a:cubicBezTo>
                  <a:cubicBezTo>
                    <a:pt x="29" y="33"/>
                    <a:pt x="30" y="32"/>
                    <a:pt x="30" y="30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7" y="31"/>
                    <a:pt x="36" y="33"/>
                    <a:pt x="35" y="35"/>
                  </a:cubicBezTo>
                  <a:cubicBezTo>
                    <a:pt x="34" y="37"/>
                    <a:pt x="33" y="38"/>
                    <a:pt x="32" y="39"/>
                  </a:cubicBezTo>
                  <a:cubicBezTo>
                    <a:pt x="30" y="42"/>
                    <a:pt x="27" y="43"/>
                    <a:pt x="24" y="44"/>
                  </a:cubicBezTo>
                  <a:cubicBezTo>
                    <a:pt x="22" y="44"/>
                    <a:pt x="20" y="44"/>
                    <a:pt x="18" y="44"/>
                  </a:cubicBezTo>
                  <a:cubicBezTo>
                    <a:pt x="13" y="44"/>
                    <a:pt x="9" y="42"/>
                    <a:pt x="5" y="39"/>
                  </a:cubicBezTo>
                  <a:cubicBezTo>
                    <a:pt x="2" y="35"/>
                    <a:pt x="0" y="30"/>
                    <a:pt x="0" y="23"/>
                  </a:cubicBezTo>
                  <a:cubicBezTo>
                    <a:pt x="0" y="16"/>
                    <a:pt x="2" y="11"/>
                    <a:pt x="5" y="7"/>
                  </a:cubicBezTo>
                  <a:cubicBezTo>
                    <a:pt x="9" y="2"/>
                    <a:pt x="14" y="0"/>
                    <a:pt x="19" y="0"/>
                  </a:cubicBezTo>
                  <a:cubicBezTo>
                    <a:pt x="22" y="0"/>
                    <a:pt x="25" y="1"/>
                    <a:pt x="28" y="2"/>
                  </a:cubicBezTo>
                  <a:moveTo>
                    <a:pt x="30" y="19"/>
                  </a:moveTo>
                  <a:cubicBezTo>
                    <a:pt x="30" y="16"/>
                    <a:pt x="29" y="13"/>
                    <a:pt x="28" y="11"/>
                  </a:cubicBezTo>
                  <a:cubicBezTo>
                    <a:pt x="27" y="8"/>
                    <a:pt x="23" y="6"/>
                    <a:pt x="19" y="6"/>
                  </a:cubicBezTo>
                  <a:cubicBezTo>
                    <a:pt x="16" y="6"/>
                    <a:pt x="13" y="8"/>
                    <a:pt x="11" y="10"/>
                  </a:cubicBezTo>
                  <a:cubicBezTo>
                    <a:pt x="9" y="12"/>
                    <a:pt x="8" y="15"/>
                    <a:pt x="8" y="19"/>
                  </a:cubicBezTo>
                  <a:lnTo>
                    <a:pt x="30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90" name="Freeform 32"/>
            <p:cNvSpPr>
              <a:spLocks/>
            </p:cNvSpPr>
            <p:nvPr/>
          </p:nvSpPr>
          <p:spPr bwMode="auto">
            <a:xfrm>
              <a:off x="16514767" y="2867026"/>
              <a:ext cx="107950" cy="141288"/>
            </a:xfrm>
            <a:custGeom>
              <a:avLst/>
              <a:gdLst>
                <a:gd name="T0" fmla="*/ 6 w 34"/>
                <a:gd name="T1" fmla="*/ 30 h 44"/>
                <a:gd name="T2" fmla="*/ 8 w 34"/>
                <a:gd name="T3" fmla="*/ 35 h 44"/>
                <a:gd name="T4" fmla="*/ 18 w 34"/>
                <a:gd name="T5" fmla="*/ 39 h 44"/>
                <a:gd name="T6" fmla="*/ 24 w 34"/>
                <a:gd name="T7" fmla="*/ 37 h 44"/>
                <a:gd name="T8" fmla="*/ 28 w 34"/>
                <a:gd name="T9" fmla="*/ 32 h 44"/>
                <a:gd name="T10" fmla="*/ 25 w 34"/>
                <a:gd name="T11" fmla="*/ 28 h 44"/>
                <a:gd name="T12" fmla="*/ 19 w 34"/>
                <a:gd name="T13" fmla="*/ 26 h 44"/>
                <a:gd name="T14" fmla="*/ 13 w 34"/>
                <a:gd name="T15" fmla="*/ 24 h 44"/>
                <a:gd name="T16" fmla="*/ 5 w 34"/>
                <a:gd name="T17" fmla="*/ 21 h 44"/>
                <a:gd name="T18" fmla="*/ 1 w 34"/>
                <a:gd name="T19" fmla="*/ 13 h 44"/>
                <a:gd name="T20" fmla="*/ 5 w 34"/>
                <a:gd name="T21" fmla="*/ 4 h 44"/>
                <a:gd name="T22" fmla="*/ 17 w 34"/>
                <a:gd name="T23" fmla="*/ 0 h 44"/>
                <a:gd name="T24" fmla="*/ 30 w 34"/>
                <a:gd name="T25" fmla="*/ 6 h 44"/>
                <a:gd name="T26" fmla="*/ 33 w 34"/>
                <a:gd name="T27" fmla="*/ 13 h 44"/>
                <a:gd name="T28" fmla="*/ 26 w 34"/>
                <a:gd name="T29" fmla="*/ 13 h 44"/>
                <a:gd name="T30" fmla="*/ 25 w 34"/>
                <a:gd name="T31" fmla="*/ 9 h 44"/>
                <a:gd name="T32" fmla="*/ 16 w 34"/>
                <a:gd name="T33" fmla="*/ 6 h 44"/>
                <a:gd name="T34" fmla="*/ 10 w 34"/>
                <a:gd name="T35" fmla="*/ 8 h 44"/>
                <a:gd name="T36" fmla="*/ 8 w 34"/>
                <a:gd name="T37" fmla="*/ 12 h 44"/>
                <a:gd name="T38" fmla="*/ 11 w 34"/>
                <a:gd name="T39" fmla="*/ 16 h 44"/>
                <a:gd name="T40" fmla="*/ 15 w 34"/>
                <a:gd name="T41" fmla="*/ 18 h 44"/>
                <a:gd name="T42" fmla="*/ 20 w 34"/>
                <a:gd name="T43" fmla="*/ 19 h 44"/>
                <a:gd name="T44" fmla="*/ 30 w 34"/>
                <a:gd name="T45" fmla="*/ 22 h 44"/>
                <a:gd name="T46" fmla="*/ 34 w 34"/>
                <a:gd name="T47" fmla="*/ 31 h 44"/>
                <a:gd name="T48" fmla="*/ 30 w 34"/>
                <a:gd name="T49" fmla="*/ 40 h 44"/>
                <a:gd name="T50" fmla="*/ 17 w 34"/>
                <a:gd name="T51" fmla="*/ 44 h 44"/>
                <a:gd name="T52" fmla="*/ 4 w 34"/>
                <a:gd name="T53" fmla="*/ 40 h 44"/>
                <a:gd name="T54" fmla="*/ 0 w 34"/>
                <a:gd name="T55" fmla="*/ 30 h 44"/>
                <a:gd name="T56" fmla="*/ 6 w 34"/>
                <a:gd name="T57" fmla="*/ 3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4" h="44">
                  <a:moveTo>
                    <a:pt x="6" y="30"/>
                  </a:moveTo>
                  <a:cubicBezTo>
                    <a:pt x="7" y="32"/>
                    <a:pt x="7" y="34"/>
                    <a:pt x="8" y="35"/>
                  </a:cubicBezTo>
                  <a:cubicBezTo>
                    <a:pt x="10" y="37"/>
                    <a:pt x="13" y="39"/>
                    <a:pt x="18" y="39"/>
                  </a:cubicBezTo>
                  <a:cubicBezTo>
                    <a:pt x="20" y="39"/>
                    <a:pt x="22" y="38"/>
                    <a:pt x="24" y="37"/>
                  </a:cubicBezTo>
                  <a:cubicBezTo>
                    <a:pt x="27" y="36"/>
                    <a:pt x="28" y="34"/>
                    <a:pt x="28" y="32"/>
                  </a:cubicBezTo>
                  <a:cubicBezTo>
                    <a:pt x="28" y="30"/>
                    <a:pt x="27" y="28"/>
                    <a:pt x="25" y="28"/>
                  </a:cubicBezTo>
                  <a:cubicBezTo>
                    <a:pt x="24" y="27"/>
                    <a:pt x="22" y="26"/>
                    <a:pt x="19" y="26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0" y="23"/>
                    <a:pt x="7" y="22"/>
                    <a:pt x="5" y="21"/>
                  </a:cubicBezTo>
                  <a:cubicBezTo>
                    <a:pt x="2" y="19"/>
                    <a:pt x="1" y="17"/>
                    <a:pt x="1" y="13"/>
                  </a:cubicBezTo>
                  <a:cubicBezTo>
                    <a:pt x="1" y="9"/>
                    <a:pt x="2" y="6"/>
                    <a:pt x="5" y="4"/>
                  </a:cubicBezTo>
                  <a:cubicBezTo>
                    <a:pt x="8" y="1"/>
                    <a:pt x="12" y="0"/>
                    <a:pt x="17" y="0"/>
                  </a:cubicBezTo>
                  <a:cubicBezTo>
                    <a:pt x="23" y="0"/>
                    <a:pt x="28" y="2"/>
                    <a:pt x="30" y="6"/>
                  </a:cubicBezTo>
                  <a:cubicBezTo>
                    <a:pt x="32" y="8"/>
                    <a:pt x="33" y="11"/>
                    <a:pt x="33" y="13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6" y="12"/>
                    <a:pt x="26" y="10"/>
                    <a:pt x="25" y="9"/>
                  </a:cubicBezTo>
                  <a:cubicBezTo>
                    <a:pt x="23" y="7"/>
                    <a:pt x="20" y="6"/>
                    <a:pt x="16" y="6"/>
                  </a:cubicBezTo>
                  <a:cubicBezTo>
                    <a:pt x="13" y="6"/>
                    <a:pt x="11" y="7"/>
                    <a:pt x="10" y="8"/>
                  </a:cubicBezTo>
                  <a:cubicBezTo>
                    <a:pt x="9" y="9"/>
                    <a:pt x="8" y="10"/>
                    <a:pt x="8" y="12"/>
                  </a:cubicBezTo>
                  <a:cubicBezTo>
                    <a:pt x="8" y="13"/>
                    <a:pt x="9" y="15"/>
                    <a:pt x="11" y="16"/>
                  </a:cubicBezTo>
                  <a:cubicBezTo>
                    <a:pt x="12" y="17"/>
                    <a:pt x="13" y="17"/>
                    <a:pt x="15" y="18"/>
                  </a:cubicBezTo>
                  <a:cubicBezTo>
                    <a:pt x="20" y="19"/>
                    <a:pt x="20" y="19"/>
                    <a:pt x="20" y="19"/>
                  </a:cubicBezTo>
                  <a:cubicBezTo>
                    <a:pt x="25" y="20"/>
                    <a:pt x="29" y="21"/>
                    <a:pt x="30" y="22"/>
                  </a:cubicBezTo>
                  <a:cubicBezTo>
                    <a:pt x="33" y="24"/>
                    <a:pt x="34" y="27"/>
                    <a:pt x="34" y="31"/>
                  </a:cubicBezTo>
                  <a:cubicBezTo>
                    <a:pt x="34" y="35"/>
                    <a:pt x="33" y="38"/>
                    <a:pt x="30" y="40"/>
                  </a:cubicBezTo>
                  <a:cubicBezTo>
                    <a:pt x="27" y="43"/>
                    <a:pt x="23" y="44"/>
                    <a:pt x="17" y="44"/>
                  </a:cubicBezTo>
                  <a:cubicBezTo>
                    <a:pt x="11" y="44"/>
                    <a:pt x="6" y="43"/>
                    <a:pt x="4" y="40"/>
                  </a:cubicBezTo>
                  <a:cubicBezTo>
                    <a:pt x="1" y="37"/>
                    <a:pt x="0" y="34"/>
                    <a:pt x="0" y="30"/>
                  </a:cubicBezTo>
                  <a:lnTo>
                    <a:pt x="6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</p:grpSp>
      <p:grpSp>
        <p:nvGrpSpPr>
          <p:cNvPr id="110" name="Group 109"/>
          <p:cNvGrpSpPr/>
          <p:nvPr userDrawn="1"/>
        </p:nvGrpSpPr>
        <p:grpSpPr>
          <a:xfrm>
            <a:off x="12263438" y="0"/>
            <a:ext cx="3681702" cy="3436620"/>
            <a:chOff x="12263438" y="0"/>
            <a:chExt cx="3681702" cy="3436620"/>
          </a:xfrm>
        </p:grpSpPr>
        <p:sp>
          <p:nvSpPr>
            <p:cNvPr id="111" name="Rectangle 104"/>
            <p:cNvSpPr>
              <a:spLocks noChangeArrowheads="1"/>
            </p:cNvSpPr>
            <p:nvPr userDrawn="1"/>
          </p:nvSpPr>
          <p:spPr bwMode="gray">
            <a:xfrm>
              <a:off x="12263438" y="0"/>
              <a:ext cx="3681702" cy="3436620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 noProof="0" dirty="0">
                <a:solidFill>
                  <a:schemeClr val="tx1"/>
                </a:solidFill>
              </a:endParaRPr>
            </a:p>
          </p:txBody>
        </p:sp>
        <p:sp>
          <p:nvSpPr>
            <p:cNvPr id="112" name="Rectangle 105"/>
            <p:cNvSpPr>
              <a:spLocks noChangeArrowheads="1"/>
            </p:cNvSpPr>
            <p:nvPr userDrawn="1"/>
          </p:nvSpPr>
          <p:spPr bwMode="gray">
            <a:xfrm>
              <a:off x="14195425" y="601407"/>
              <a:ext cx="215900" cy="21522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13" name="Rectangle 106"/>
            <p:cNvSpPr>
              <a:spLocks noChangeArrowheads="1"/>
            </p:cNvSpPr>
            <p:nvPr userDrawn="1"/>
          </p:nvSpPr>
          <p:spPr bwMode="gray">
            <a:xfrm>
              <a:off x="14485938" y="601407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Grey 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244, 244, 244</a:t>
              </a:r>
            </a:p>
          </p:txBody>
        </p:sp>
        <p:sp>
          <p:nvSpPr>
            <p:cNvPr id="114" name="Rectangle 107"/>
            <p:cNvSpPr>
              <a:spLocks noChangeArrowheads="1"/>
            </p:cNvSpPr>
            <p:nvPr userDrawn="1"/>
          </p:nvSpPr>
          <p:spPr bwMode="gray">
            <a:xfrm>
              <a:off x="14195425" y="922551"/>
              <a:ext cx="215900" cy="21522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15" name="Rectangle 108"/>
            <p:cNvSpPr>
              <a:spLocks noChangeArrowheads="1"/>
            </p:cNvSpPr>
            <p:nvPr userDrawn="1"/>
          </p:nvSpPr>
          <p:spPr bwMode="gray">
            <a:xfrm>
              <a:off x="14485938" y="922551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Text Colour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112, 111, 111</a:t>
              </a:r>
            </a:p>
          </p:txBody>
        </p:sp>
        <p:sp>
          <p:nvSpPr>
            <p:cNvPr id="116" name="Rectangle 113"/>
            <p:cNvSpPr>
              <a:spLocks noChangeArrowheads="1"/>
            </p:cNvSpPr>
            <p:nvPr userDrawn="1"/>
          </p:nvSpPr>
          <p:spPr bwMode="gray">
            <a:xfrm>
              <a:off x="12427995" y="150750"/>
              <a:ext cx="1692000" cy="1491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200" b="1" dirty="0">
                  <a:solidFill>
                    <a:schemeClr val="tx1"/>
                  </a:solidFill>
                  <a:latin typeface="+mj-lt"/>
                </a:rPr>
                <a:t>COLOUR GUIDELINES</a:t>
              </a:r>
            </a:p>
          </p:txBody>
        </p:sp>
        <p:sp>
          <p:nvSpPr>
            <p:cNvPr id="117" name="Rectangle 109"/>
            <p:cNvSpPr>
              <a:spLocks noChangeArrowheads="1"/>
            </p:cNvSpPr>
            <p:nvPr/>
          </p:nvSpPr>
          <p:spPr bwMode="gray">
            <a:xfrm>
              <a:off x="14195425" y="1466973"/>
              <a:ext cx="215900" cy="21522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18" name="Rectangle 110"/>
            <p:cNvSpPr>
              <a:spLocks noChangeArrowheads="1"/>
            </p:cNvSpPr>
            <p:nvPr/>
          </p:nvSpPr>
          <p:spPr bwMode="gray">
            <a:xfrm>
              <a:off x="14485938" y="1466973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Blue Tint 2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0, 105, 180</a:t>
              </a:r>
            </a:p>
          </p:txBody>
        </p:sp>
        <p:sp>
          <p:nvSpPr>
            <p:cNvPr id="119" name="Rectangle 111"/>
            <p:cNvSpPr>
              <a:spLocks noChangeArrowheads="1"/>
            </p:cNvSpPr>
            <p:nvPr/>
          </p:nvSpPr>
          <p:spPr bwMode="gray">
            <a:xfrm>
              <a:off x="14195425" y="1785022"/>
              <a:ext cx="215900" cy="21522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20" name="Rectangle 112"/>
            <p:cNvSpPr>
              <a:spLocks noChangeArrowheads="1"/>
            </p:cNvSpPr>
            <p:nvPr/>
          </p:nvSpPr>
          <p:spPr bwMode="gray">
            <a:xfrm>
              <a:off x="14485938" y="17850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Blue Tint 4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0, 149, 219 </a:t>
              </a:r>
            </a:p>
          </p:txBody>
        </p:sp>
        <p:sp>
          <p:nvSpPr>
            <p:cNvPr id="121" name="Rectangle 113"/>
            <p:cNvSpPr>
              <a:spLocks noChangeArrowheads="1"/>
            </p:cNvSpPr>
            <p:nvPr userDrawn="1"/>
          </p:nvSpPr>
          <p:spPr bwMode="gray">
            <a:xfrm>
              <a:off x="12427995" y="1259970"/>
              <a:ext cx="1692000" cy="1491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b="1" dirty="0">
                  <a:solidFill>
                    <a:schemeClr val="tx1"/>
                  </a:solidFill>
                  <a:latin typeface="+mj-lt"/>
                </a:rPr>
                <a:t>SECONDARY COLOURS (SC)</a:t>
              </a:r>
            </a:p>
          </p:txBody>
        </p:sp>
        <p:sp>
          <p:nvSpPr>
            <p:cNvPr id="122" name="Rectangle 105"/>
            <p:cNvSpPr>
              <a:spLocks noChangeArrowheads="1"/>
            </p:cNvSpPr>
            <p:nvPr userDrawn="1"/>
          </p:nvSpPr>
          <p:spPr bwMode="gray">
            <a:xfrm>
              <a:off x="12427995" y="601407"/>
              <a:ext cx="215900" cy="21522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23" name="Rectangle 106"/>
            <p:cNvSpPr>
              <a:spLocks noChangeArrowheads="1"/>
            </p:cNvSpPr>
            <p:nvPr userDrawn="1"/>
          </p:nvSpPr>
          <p:spPr bwMode="gray">
            <a:xfrm>
              <a:off x="12718508" y="601407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Levi 9 Blue 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=20, 52, 160</a:t>
              </a:r>
            </a:p>
          </p:txBody>
        </p:sp>
        <p:sp>
          <p:nvSpPr>
            <p:cNvPr id="124" name="Rectangle 107"/>
            <p:cNvSpPr>
              <a:spLocks noChangeArrowheads="1"/>
            </p:cNvSpPr>
            <p:nvPr userDrawn="1"/>
          </p:nvSpPr>
          <p:spPr bwMode="gray">
            <a:xfrm>
              <a:off x="12427995" y="922551"/>
              <a:ext cx="215900" cy="2152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25" name="Rectangle 108"/>
            <p:cNvSpPr>
              <a:spLocks noChangeArrowheads="1"/>
            </p:cNvSpPr>
            <p:nvPr userDrawn="1"/>
          </p:nvSpPr>
          <p:spPr bwMode="gray">
            <a:xfrm>
              <a:off x="12718508" y="922551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White 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255, 255, 255</a:t>
              </a:r>
            </a:p>
          </p:txBody>
        </p:sp>
        <p:sp>
          <p:nvSpPr>
            <p:cNvPr id="126" name="Rectangle 109"/>
            <p:cNvSpPr>
              <a:spLocks noChangeArrowheads="1"/>
            </p:cNvSpPr>
            <p:nvPr userDrawn="1"/>
          </p:nvSpPr>
          <p:spPr bwMode="gray">
            <a:xfrm>
              <a:off x="12427995" y="1466973"/>
              <a:ext cx="215900" cy="21522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27" name="Rectangle 110"/>
            <p:cNvSpPr>
              <a:spLocks noChangeArrowheads="1"/>
            </p:cNvSpPr>
            <p:nvPr userDrawn="1"/>
          </p:nvSpPr>
          <p:spPr bwMode="gray">
            <a:xfrm>
              <a:off x="12718508" y="1466973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Blue Tint 1 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0, 79, 159</a:t>
              </a:r>
            </a:p>
          </p:txBody>
        </p:sp>
        <p:sp>
          <p:nvSpPr>
            <p:cNvPr id="128" name="Rectangle 111"/>
            <p:cNvSpPr>
              <a:spLocks noChangeArrowheads="1"/>
            </p:cNvSpPr>
            <p:nvPr userDrawn="1"/>
          </p:nvSpPr>
          <p:spPr bwMode="gray">
            <a:xfrm>
              <a:off x="12427995" y="1785022"/>
              <a:ext cx="215900" cy="21522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29" name="Rectangle 112"/>
            <p:cNvSpPr>
              <a:spLocks noChangeArrowheads="1"/>
            </p:cNvSpPr>
            <p:nvPr userDrawn="1"/>
          </p:nvSpPr>
          <p:spPr bwMode="gray">
            <a:xfrm>
              <a:off x="12718508" y="17850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Blue Tint 3 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0, 128, 201</a:t>
              </a:r>
            </a:p>
          </p:txBody>
        </p:sp>
        <p:sp>
          <p:nvSpPr>
            <p:cNvPr id="130" name="Rectangle 113"/>
            <p:cNvSpPr>
              <a:spLocks noChangeArrowheads="1"/>
            </p:cNvSpPr>
            <p:nvPr userDrawn="1"/>
          </p:nvSpPr>
          <p:spPr bwMode="gray">
            <a:xfrm>
              <a:off x="12427995" y="406530"/>
              <a:ext cx="1692000" cy="1491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b="1" dirty="0">
                  <a:solidFill>
                    <a:schemeClr val="tx1"/>
                  </a:solidFill>
                  <a:latin typeface="+mj-lt"/>
                </a:rPr>
                <a:t>PRIMARY COLOURS (PC)</a:t>
              </a:r>
            </a:p>
          </p:txBody>
        </p:sp>
        <p:sp>
          <p:nvSpPr>
            <p:cNvPr id="131" name="Rectangle 130"/>
            <p:cNvSpPr>
              <a:spLocks noChangeArrowheads="1"/>
            </p:cNvSpPr>
            <p:nvPr userDrawn="1"/>
          </p:nvSpPr>
          <p:spPr bwMode="gray">
            <a:xfrm>
              <a:off x="14195425" y="2381373"/>
              <a:ext cx="215900" cy="215228"/>
            </a:xfrm>
            <a:prstGeom prst="rect">
              <a:avLst/>
            </a:prstGeom>
            <a:solidFill>
              <a:srgbClr val="FFD203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32" name="Rectangle 131"/>
            <p:cNvSpPr>
              <a:spLocks noChangeArrowheads="1"/>
            </p:cNvSpPr>
            <p:nvPr userDrawn="1"/>
          </p:nvSpPr>
          <p:spPr bwMode="gray">
            <a:xfrm>
              <a:off x="14485938" y="2381373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Pale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255, 210, 3</a:t>
              </a:r>
            </a:p>
          </p:txBody>
        </p:sp>
        <p:sp>
          <p:nvSpPr>
            <p:cNvPr id="133" name="Rectangle 132"/>
            <p:cNvSpPr>
              <a:spLocks noChangeArrowheads="1"/>
            </p:cNvSpPr>
            <p:nvPr userDrawn="1"/>
          </p:nvSpPr>
          <p:spPr bwMode="gray">
            <a:xfrm>
              <a:off x="14195425" y="2699422"/>
              <a:ext cx="215900" cy="215228"/>
            </a:xfrm>
            <a:prstGeom prst="rect">
              <a:avLst/>
            </a:prstGeom>
            <a:solidFill>
              <a:srgbClr val="FF7D77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34" name="Rectangle 133"/>
            <p:cNvSpPr>
              <a:spLocks noChangeArrowheads="1"/>
            </p:cNvSpPr>
            <p:nvPr userDrawn="1"/>
          </p:nvSpPr>
          <p:spPr bwMode="gray">
            <a:xfrm>
              <a:off x="14485938" y="26994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Pink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255, 125, 119 </a:t>
              </a:r>
            </a:p>
          </p:txBody>
        </p:sp>
        <p:sp>
          <p:nvSpPr>
            <p:cNvPr id="135" name="Rectangle 134"/>
            <p:cNvSpPr>
              <a:spLocks noChangeArrowheads="1"/>
            </p:cNvSpPr>
            <p:nvPr userDrawn="1"/>
          </p:nvSpPr>
          <p:spPr bwMode="gray">
            <a:xfrm>
              <a:off x="12427995" y="2174370"/>
              <a:ext cx="1692000" cy="1491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b="1" dirty="0">
                  <a:solidFill>
                    <a:schemeClr val="tx1"/>
                  </a:solidFill>
                  <a:latin typeface="+mj-lt"/>
                </a:rPr>
                <a:t>TERTIARY COLOURS (TC)</a:t>
              </a:r>
            </a:p>
          </p:txBody>
        </p:sp>
        <p:sp>
          <p:nvSpPr>
            <p:cNvPr id="136" name="Rectangle 109"/>
            <p:cNvSpPr>
              <a:spLocks noChangeArrowheads="1"/>
            </p:cNvSpPr>
            <p:nvPr userDrawn="1"/>
          </p:nvSpPr>
          <p:spPr bwMode="gray">
            <a:xfrm>
              <a:off x="12427995" y="2381373"/>
              <a:ext cx="215900" cy="215228"/>
            </a:xfrm>
            <a:prstGeom prst="rect">
              <a:avLst/>
            </a:prstGeom>
            <a:solidFill>
              <a:srgbClr val="F6FF00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37" name="Rectangle 110"/>
            <p:cNvSpPr>
              <a:spLocks noChangeArrowheads="1"/>
            </p:cNvSpPr>
            <p:nvPr userDrawn="1"/>
          </p:nvSpPr>
          <p:spPr bwMode="gray">
            <a:xfrm>
              <a:off x="12718508" y="2381373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Yellow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246, 255, 0</a:t>
              </a:r>
            </a:p>
          </p:txBody>
        </p:sp>
        <p:sp>
          <p:nvSpPr>
            <p:cNvPr id="138" name="Rectangle 111"/>
            <p:cNvSpPr>
              <a:spLocks noChangeArrowheads="1"/>
            </p:cNvSpPr>
            <p:nvPr userDrawn="1"/>
          </p:nvSpPr>
          <p:spPr bwMode="gray">
            <a:xfrm>
              <a:off x="12427995" y="2699422"/>
              <a:ext cx="215900" cy="215228"/>
            </a:xfrm>
            <a:prstGeom prst="rect">
              <a:avLst/>
            </a:prstGeom>
            <a:solidFill>
              <a:srgbClr val="FF6608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39" name="Rectangle 112"/>
            <p:cNvSpPr>
              <a:spLocks noChangeArrowheads="1"/>
            </p:cNvSpPr>
            <p:nvPr userDrawn="1"/>
          </p:nvSpPr>
          <p:spPr bwMode="gray">
            <a:xfrm>
              <a:off x="12718508" y="26994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Orange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255, 102, 8</a:t>
              </a:r>
            </a:p>
          </p:txBody>
        </p:sp>
        <p:sp>
          <p:nvSpPr>
            <p:cNvPr id="140" name="Rectangle 139"/>
            <p:cNvSpPr>
              <a:spLocks noChangeArrowheads="1"/>
            </p:cNvSpPr>
            <p:nvPr userDrawn="1"/>
          </p:nvSpPr>
          <p:spPr bwMode="gray">
            <a:xfrm>
              <a:off x="14195425" y="3042322"/>
              <a:ext cx="215900" cy="215228"/>
            </a:xfrm>
            <a:prstGeom prst="rect">
              <a:avLst/>
            </a:prstGeom>
            <a:solidFill>
              <a:srgbClr val="00989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41" name="Rectangle 140"/>
            <p:cNvSpPr>
              <a:spLocks noChangeArrowheads="1"/>
            </p:cNvSpPr>
            <p:nvPr userDrawn="1"/>
          </p:nvSpPr>
          <p:spPr bwMode="gray">
            <a:xfrm>
              <a:off x="14485938" y="30423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Teal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0, 152, 146</a:t>
              </a:r>
            </a:p>
          </p:txBody>
        </p:sp>
        <p:sp>
          <p:nvSpPr>
            <p:cNvPr id="142" name="Rectangle 111"/>
            <p:cNvSpPr>
              <a:spLocks noChangeArrowheads="1"/>
            </p:cNvSpPr>
            <p:nvPr userDrawn="1"/>
          </p:nvSpPr>
          <p:spPr bwMode="gray">
            <a:xfrm>
              <a:off x="12427995" y="3042322"/>
              <a:ext cx="215900" cy="215228"/>
            </a:xfrm>
            <a:prstGeom prst="rect">
              <a:avLst/>
            </a:prstGeom>
            <a:solidFill>
              <a:srgbClr val="00A13A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43" name="Rectangle 112"/>
            <p:cNvSpPr>
              <a:spLocks noChangeArrowheads="1"/>
            </p:cNvSpPr>
            <p:nvPr userDrawn="1"/>
          </p:nvSpPr>
          <p:spPr bwMode="gray">
            <a:xfrm>
              <a:off x="12718508" y="30423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Green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0, 161, 58 </a:t>
              </a:r>
            </a:p>
          </p:txBody>
        </p:sp>
      </p:grpSp>
      <p:sp>
        <p:nvSpPr>
          <p:cNvPr id="93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995305" y="2586687"/>
            <a:ext cx="4848284" cy="1227573"/>
          </a:xfrm>
        </p:spPr>
        <p:txBody>
          <a:bodyPr anchor="b" anchorCtr="0">
            <a:noAutofit/>
          </a:bodyPr>
          <a:lstStyle>
            <a:lvl1pPr algn="l">
              <a:lnSpc>
                <a:spcPts val="4100"/>
              </a:lnSpc>
              <a:defRPr sz="5100" b="1">
                <a:solidFill>
                  <a:schemeClr val="accent1"/>
                </a:solidFill>
              </a:defRPr>
            </a:lvl1pPr>
          </a:lstStyle>
          <a:p>
            <a:r>
              <a:rPr lang="en-GB" noProof="0" dirty="0"/>
              <a:t>Questions</a:t>
            </a:r>
          </a:p>
        </p:txBody>
      </p:sp>
      <p:sp>
        <p:nvSpPr>
          <p:cNvPr id="94" name="Rectangle 104"/>
          <p:cNvSpPr>
            <a:spLocks noChangeArrowheads="1"/>
          </p:cNvSpPr>
          <p:nvPr userDrawn="1"/>
        </p:nvSpPr>
        <p:spPr bwMode="gray">
          <a:xfrm flipH="1">
            <a:off x="-3101348" y="3937800"/>
            <a:ext cx="3018793" cy="726649"/>
          </a:xfrm>
          <a:prstGeom prst="rect">
            <a:avLst/>
          </a:prstGeom>
          <a:solidFill>
            <a:srgbClr val="E6E6E6"/>
          </a:solidFill>
          <a:ln>
            <a:noFill/>
          </a:ln>
          <a:effectLst/>
        </p:spPr>
        <p:txBody>
          <a:bodyPr wrap="square" lIns="180000" tIns="180000" rIns="180000" bIns="18000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12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</a:rPr>
              <a:t>INSERT NAME OR SUBTITLE HERE</a:t>
            </a:r>
          </a:p>
        </p:txBody>
      </p:sp>
      <p:sp>
        <p:nvSpPr>
          <p:cNvPr id="95" name="Rectangle 104"/>
          <p:cNvSpPr>
            <a:spLocks noChangeArrowheads="1"/>
          </p:cNvSpPr>
          <p:nvPr userDrawn="1"/>
        </p:nvSpPr>
        <p:spPr bwMode="gray">
          <a:xfrm flipH="1">
            <a:off x="-3101356" y="3119578"/>
            <a:ext cx="3018791" cy="530806"/>
          </a:xfrm>
          <a:prstGeom prst="rect">
            <a:avLst/>
          </a:prstGeom>
          <a:solidFill>
            <a:srgbClr val="E6E6E6"/>
          </a:solidFill>
          <a:ln>
            <a:noFill/>
          </a:ln>
          <a:effectLst/>
        </p:spPr>
        <p:txBody>
          <a:bodyPr wrap="square" lIns="180000" tIns="180000" rIns="180000" bIns="18000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12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</a:rPr>
              <a:t>INSERT YOUR QUOTE IN MAXIMUM OF 1 LINE OF TEXT</a:t>
            </a:r>
          </a:p>
        </p:txBody>
      </p:sp>
      <p:grpSp>
        <p:nvGrpSpPr>
          <p:cNvPr id="96" name="Group 95"/>
          <p:cNvGrpSpPr/>
          <p:nvPr userDrawn="1"/>
        </p:nvGrpSpPr>
        <p:grpSpPr>
          <a:xfrm>
            <a:off x="-3101342" y="3119579"/>
            <a:ext cx="3018791" cy="522270"/>
            <a:chOff x="-460208" y="1245102"/>
            <a:chExt cx="377657" cy="522270"/>
          </a:xfrm>
        </p:grpSpPr>
        <p:cxnSp>
          <p:nvCxnSpPr>
            <p:cNvPr id="97" name="Straight Connector 96"/>
            <p:cNvCxnSpPr/>
            <p:nvPr userDrawn="1"/>
          </p:nvCxnSpPr>
          <p:spPr bwMode="gray">
            <a:xfrm flipH="1">
              <a:off x="-460208" y="1767372"/>
              <a:ext cx="377657" cy="0"/>
            </a:xfrm>
            <a:prstGeom prst="line">
              <a:avLst/>
            </a:prstGeom>
            <a:noFill/>
            <a:ln w="6350" cap="flat" cmpd="sng" algn="ctr">
              <a:solidFill>
                <a:srgbClr val="FF0000"/>
              </a:solidFill>
              <a:prstDash val="dash"/>
              <a:miter lim="800000"/>
            </a:ln>
            <a:effectLst/>
          </p:spPr>
        </p:cxnSp>
        <p:cxnSp>
          <p:nvCxnSpPr>
            <p:cNvPr id="98" name="Straight Connector 97"/>
            <p:cNvCxnSpPr/>
            <p:nvPr userDrawn="1"/>
          </p:nvCxnSpPr>
          <p:spPr bwMode="gray">
            <a:xfrm flipH="1">
              <a:off x="-460208" y="1245102"/>
              <a:ext cx="377657" cy="0"/>
            </a:xfrm>
            <a:prstGeom prst="line">
              <a:avLst/>
            </a:prstGeom>
            <a:noFill/>
            <a:ln w="6350" cap="flat" cmpd="sng" algn="ctr">
              <a:solidFill>
                <a:srgbClr val="FF0000"/>
              </a:solidFill>
              <a:prstDash val="dash"/>
              <a:miter lim="800000"/>
            </a:ln>
            <a:effectLst/>
          </p:spPr>
        </p:cxnSp>
      </p:grpSp>
      <p:grpSp>
        <p:nvGrpSpPr>
          <p:cNvPr id="99" name="Group 98"/>
          <p:cNvGrpSpPr/>
          <p:nvPr userDrawn="1"/>
        </p:nvGrpSpPr>
        <p:grpSpPr>
          <a:xfrm>
            <a:off x="-3101342" y="3937800"/>
            <a:ext cx="3018791" cy="726649"/>
            <a:chOff x="-460208" y="479536"/>
            <a:chExt cx="377657" cy="726649"/>
          </a:xfrm>
        </p:grpSpPr>
        <p:cxnSp>
          <p:nvCxnSpPr>
            <p:cNvPr id="100" name="Straight Connector 99"/>
            <p:cNvCxnSpPr/>
            <p:nvPr userDrawn="1"/>
          </p:nvCxnSpPr>
          <p:spPr bwMode="gray">
            <a:xfrm flipH="1">
              <a:off x="-460208" y="1206185"/>
              <a:ext cx="377657" cy="0"/>
            </a:xfrm>
            <a:prstGeom prst="line">
              <a:avLst/>
            </a:prstGeom>
            <a:noFill/>
            <a:ln w="6350" cap="flat" cmpd="sng" algn="ctr">
              <a:solidFill>
                <a:srgbClr val="FF0000"/>
              </a:solidFill>
              <a:prstDash val="dash"/>
              <a:miter lim="800000"/>
            </a:ln>
            <a:effectLst/>
          </p:spPr>
        </p:cxnSp>
        <p:cxnSp>
          <p:nvCxnSpPr>
            <p:cNvPr id="101" name="Straight Connector 100"/>
            <p:cNvCxnSpPr/>
            <p:nvPr userDrawn="1"/>
          </p:nvCxnSpPr>
          <p:spPr bwMode="gray">
            <a:xfrm flipH="1">
              <a:off x="-460208" y="479536"/>
              <a:ext cx="377657" cy="0"/>
            </a:xfrm>
            <a:prstGeom prst="line">
              <a:avLst/>
            </a:prstGeom>
            <a:noFill/>
            <a:ln w="6350" cap="flat" cmpd="sng" algn="ctr">
              <a:solidFill>
                <a:srgbClr val="FF0000"/>
              </a:solidFill>
              <a:prstDash val="dash"/>
              <a:miter lim="800000"/>
            </a:ln>
            <a:effectLst/>
          </p:spPr>
        </p:cxnSp>
      </p:grpSp>
      <p:sp>
        <p:nvSpPr>
          <p:cNvPr id="145" name="Title 1"/>
          <p:cNvSpPr txBox="1">
            <a:spLocks/>
          </p:cNvSpPr>
          <p:nvPr userDrawn="1"/>
        </p:nvSpPr>
        <p:spPr bwMode="gray">
          <a:xfrm>
            <a:off x="619172" y="1316161"/>
            <a:ext cx="1789113" cy="128587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ts val="4100"/>
              </a:lnSpc>
              <a:spcBef>
                <a:spcPct val="0"/>
              </a:spcBef>
              <a:buNone/>
              <a:defRPr sz="5100" b="1" kern="1200" cap="all" baseline="0">
                <a:solidFill>
                  <a:schemeClr val="bg1"/>
                </a:solidFill>
                <a:latin typeface="+mj-lt"/>
                <a:ea typeface="+mj-ea"/>
                <a:cs typeface="ING Me" pitchFamily="2" charset="0"/>
              </a:defRPr>
            </a:lvl1pPr>
          </a:lstStyle>
          <a:p>
            <a:pPr>
              <a:lnSpc>
                <a:spcPct val="80000"/>
              </a:lnSpc>
            </a:pPr>
            <a:r>
              <a:rPr lang="nl-NL" sz="19900" noProof="0" dirty="0">
                <a:solidFill>
                  <a:srgbClr val="D4D2D2"/>
                </a:solidFill>
              </a:rPr>
              <a:t>?</a:t>
            </a:r>
            <a:endParaRPr lang="en-GB" sz="19900" dirty="0">
              <a:solidFill>
                <a:srgbClr val="D4D2D2"/>
              </a:solidFill>
            </a:endParaRPr>
          </a:p>
        </p:txBody>
      </p:sp>
      <p:sp>
        <p:nvSpPr>
          <p:cNvPr id="14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658813" y="5992145"/>
            <a:ext cx="250381" cy="347662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 b="1">
                <a:solidFill>
                  <a:schemeClr val="tx2"/>
                </a:solidFill>
                <a:latin typeface="+mj-lt"/>
              </a:defRPr>
            </a:lvl1pPr>
          </a:lstStyle>
          <a:p>
            <a:fld id="{DDD2A080-DA64-4F5C-9131-47EB793B4410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72674366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estion blu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Rectangle 104"/>
          <p:cNvSpPr>
            <a:spLocks noChangeArrowheads="1"/>
          </p:cNvSpPr>
          <p:nvPr userDrawn="1"/>
        </p:nvSpPr>
        <p:spPr bwMode="gray">
          <a:xfrm flipH="1">
            <a:off x="-3687885" y="0"/>
            <a:ext cx="19633024" cy="6854207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72000" tIns="180000" rIns="72000" bIns="18000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Tx/>
              <a:buNone/>
              <a:tabLst/>
              <a:defRPr/>
            </a:pPr>
            <a:endParaRPr kumimoji="0" lang="en-GB" altLang="en-US" sz="1200" b="1" i="0" u="none" strike="noStrike" kern="0" cap="none" spc="0" normalizeH="0" baseline="0" noProof="0" dirty="0">
              <a:ln>
                <a:noFill/>
              </a:ln>
              <a:solidFill>
                <a:srgbClr val="FDFDFD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30" name="Rectangle 29"/>
          <p:cNvSpPr/>
          <p:nvPr userDrawn="1"/>
        </p:nvSpPr>
        <p:spPr>
          <a:xfrm>
            <a:off x="334962" y="333375"/>
            <a:ext cx="5761038" cy="6191250"/>
          </a:xfrm>
          <a:prstGeom prst="rect">
            <a:avLst/>
          </a:prstGeom>
          <a:solidFill>
            <a:schemeClr val="tx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nl-NL" sz="1600" dirty="0" err="1">
              <a:solidFill>
                <a:schemeClr val="tx1"/>
              </a:solidFill>
            </a:endParaRPr>
          </a:p>
        </p:txBody>
      </p:sp>
      <p:sp>
        <p:nvSpPr>
          <p:cNvPr id="19" name="Picture Placeholder 10"/>
          <p:cNvSpPr>
            <a:spLocks noGrp="1"/>
          </p:cNvSpPr>
          <p:nvPr>
            <p:ph type="pic" sz="quarter" idx="19" hasCustomPrompt="1"/>
          </p:nvPr>
        </p:nvSpPr>
        <p:spPr bwMode="auto">
          <a:xfrm>
            <a:off x="6096000" y="333375"/>
            <a:ext cx="5761038" cy="6191250"/>
          </a:xfrm>
          <a:custGeom>
            <a:avLst/>
            <a:gdLst>
              <a:gd name="connsiteX0" fmla="*/ 0 w 6105525"/>
              <a:gd name="connsiteY0" fmla="*/ 0 h 6858000"/>
              <a:gd name="connsiteX1" fmla="*/ 6105525 w 6105525"/>
              <a:gd name="connsiteY1" fmla="*/ 0 h 6858000"/>
              <a:gd name="connsiteX2" fmla="*/ 6105525 w 6105525"/>
              <a:gd name="connsiteY2" fmla="*/ 6858000 h 6858000"/>
              <a:gd name="connsiteX3" fmla="*/ 0 w 610552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05525" h="6858000">
                <a:moveTo>
                  <a:pt x="0" y="0"/>
                </a:moveTo>
                <a:lnTo>
                  <a:pt x="6105525" y="0"/>
                </a:lnTo>
                <a:lnTo>
                  <a:pt x="610552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180000" tIns="180000" rIns="648000" bIns="180000" anchor="ctr">
            <a:noAutofit/>
          </a:bodyPr>
          <a:lstStyle>
            <a:lvl1pPr algn="r">
              <a:defRPr/>
            </a:lvl1pPr>
          </a:lstStyle>
          <a:p>
            <a:r>
              <a:rPr lang="en-GB" dirty="0"/>
              <a:t>Click on icon left </a:t>
            </a:r>
            <a:br>
              <a:rPr lang="en-GB" dirty="0"/>
            </a:br>
            <a:r>
              <a:rPr lang="en-GB" dirty="0"/>
              <a:t>to insert picture </a:t>
            </a:r>
            <a:endParaRPr lang="nl-NL" dirty="0"/>
          </a:p>
        </p:txBody>
      </p:sp>
      <p:grpSp>
        <p:nvGrpSpPr>
          <p:cNvPr id="61" name="Group 60"/>
          <p:cNvGrpSpPr/>
          <p:nvPr userDrawn="1"/>
        </p:nvGrpSpPr>
        <p:grpSpPr>
          <a:xfrm>
            <a:off x="12263438" y="0"/>
            <a:ext cx="3681702" cy="3436620"/>
            <a:chOff x="12263438" y="0"/>
            <a:chExt cx="3681702" cy="3436620"/>
          </a:xfrm>
        </p:grpSpPr>
        <p:sp>
          <p:nvSpPr>
            <p:cNvPr id="62" name="Rectangle 104"/>
            <p:cNvSpPr>
              <a:spLocks noChangeArrowheads="1"/>
            </p:cNvSpPr>
            <p:nvPr userDrawn="1"/>
          </p:nvSpPr>
          <p:spPr bwMode="gray">
            <a:xfrm>
              <a:off x="12263438" y="0"/>
              <a:ext cx="3681702" cy="3436620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 noProof="0" dirty="0">
                <a:solidFill>
                  <a:schemeClr val="tx1"/>
                </a:solidFill>
              </a:endParaRPr>
            </a:p>
          </p:txBody>
        </p:sp>
        <p:sp>
          <p:nvSpPr>
            <p:cNvPr id="63" name="Rectangle 105"/>
            <p:cNvSpPr>
              <a:spLocks noChangeArrowheads="1"/>
            </p:cNvSpPr>
            <p:nvPr userDrawn="1"/>
          </p:nvSpPr>
          <p:spPr bwMode="gray">
            <a:xfrm>
              <a:off x="14195425" y="601407"/>
              <a:ext cx="215900" cy="21522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64" name="Rectangle 106"/>
            <p:cNvSpPr>
              <a:spLocks noChangeArrowheads="1"/>
            </p:cNvSpPr>
            <p:nvPr userDrawn="1"/>
          </p:nvSpPr>
          <p:spPr bwMode="gray">
            <a:xfrm>
              <a:off x="14485938" y="601407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Grey 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244, 244, 244</a:t>
              </a:r>
            </a:p>
          </p:txBody>
        </p:sp>
        <p:sp>
          <p:nvSpPr>
            <p:cNvPr id="65" name="Rectangle 107"/>
            <p:cNvSpPr>
              <a:spLocks noChangeArrowheads="1"/>
            </p:cNvSpPr>
            <p:nvPr userDrawn="1"/>
          </p:nvSpPr>
          <p:spPr bwMode="gray">
            <a:xfrm>
              <a:off x="14195425" y="922551"/>
              <a:ext cx="215900" cy="21522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66" name="Rectangle 108"/>
            <p:cNvSpPr>
              <a:spLocks noChangeArrowheads="1"/>
            </p:cNvSpPr>
            <p:nvPr userDrawn="1"/>
          </p:nvSpPr>
          <p:spPr bwMode="gray">
            <a:xfrm>
              <a:off x="14485938" y="922551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Text Colour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112, 111, 111</a:t>
              </a:r>
            </a:p>
          </p:txBody>
        </p:sp>
        <p:sp>
          <p:nvSpPr>
            <p:cNvPr id="67" name="Rectangle 113"/>
            <p:cNvSpPr>
              <a:spLocks noChangeArrowheads="1"/>
            </p:cNvSpPr>
            <p:nvPr userDrawn="1"/>
          </p:nvSpPr>
          <p:spPr bwMode="gray">
            <a:xfrm>
              <a:off x="12427995" y="150750"/>
              <a:ext cx="1692000" cy="1491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200" b="1" dirty="0">
                  <a:solidFill>
                    <a:schemeClr val="tx1"/>
                  </a:solidFill>
                  <a:latin typeface="+mj-lt"/>
                </a:rPr>
                <a:t>COLOUR GUIDELINES</a:t>
              </a:r>
            </a:p>
          </p:txBody>
        </p:sp>
        <p:sp>
          <p:nvSpPr>
            <p:cNvPr id="68" name="Rectangle 109"/>
            <p:cNvSpPr>
              <a:spLocks noChangeArrowheads="1"/>
            </p:cNvSpPr>
            <p:nvPr/>
          </p:nvSpPr>
          <p:spPr bwMode="gray">
            <a:xfrm>
              <a:off x="14195425" y="1466973"/>
              <a:ext cx="215900" cy="21522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69" name="Rectangle 110"/>
            <p:cNvSpPr>
              <a:spLocks noChangeArrowheads="1"/>
            </p:cNvSpPr>
            <p:nvPr/>
          </p:nvSpPr>
          <p:spPr bwMode="gray">
            <a:xfrm>
              <a:off x="14485938" y="1466973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Blue Tint 2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0, 105, 180</a:t>
              </a:r>
            </a:p>
          </p:txBody>
        </p:sp>
        <p:sp>
          <p:nvSpPr>
            <p:cNvPr id="70" name="Rectangle 111"/>
            <p:cNvSpPr>
              <a:spLocks noChangeArrowheads="1"/>
            </p:cNvSpPr>
            <p:nvPr/>
          </p:nvSpPr>
          <p:spPr bwMode="gray">
            <a:xfrm>
              <a:off x="14195425" y="1785022"/>
              <a:ext cx="215900" cy="21522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71" name="Rectangle 112"/>
            <p:cNvSpPr>
              <a:spLocks noChangeArrowheads="1"/>
            </p:cNvSpPr>
            <p:nvPr/>
          </p:nvSpPr>
          <p:spPr bwMode="gray">
            <a:xfrm>
              <a:off x="14485938" y="17850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Blue Tint 4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0, 149, 219 </a:t>
              </a:r>
            </a:p>
          </p:txBody>
        </p:sp>
        <p:sp>
          <p:nvSpPr>
            <p:cNvPr id="72" name="Rectangle 113"/>
            <p:cNvSpPr>
              <a:spLocks noChangeArrowheads="1"/>
            </p:cNvSpPr>
            <p:nvPr userDrawn="1"/>
          </p:nvSpPr>
          <p:spPr bwMode="gray">
            <a:xfrm>
              <a:off x="12427995" y="1259970"/>
              <a:ext cx="1692000" cy="1491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b="1" dirty="0">
                  <a:solidFill>
                    <a:schemeClr val="tx1"/>
                  </a:solidFill>
                  <a:latin typeface="+mj-lt"/>
                </a:rPr>
                <a:t>SECONDARY COLOURS (SC)</a:t>
              </a:r>
            </a:p>
          </p:txBody>
        </p:sp>
        <p:sp>
          <p:nvSpPr>
            <p:cNvPr id="73" name="Rectangle 105"/>
            <p:cNvSpPr>
              <a:spLocks noChangeArrowheads="1"/>
            </p:cNvSpPr>
            <p:nvPr userDrawn="1"/>
          </p:nvSpPr>
          <p:spPr bwMode="gray">
            <a:xfrm>
              <a:off x="12427995" y="601407"/>
              <a:ext cx="215900" cy="21522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74" name="Rectangle 106"/>
            <p:cNvSpPr>
              <a:spLocks noChangeArrowheads="1"/>
            </p:cNvSpPr>
            <p:nvPr userDrawn="1"/>
          </p:nvSpPr>
          <p:spPr bwMode="gray">
            <a:xfrm>
              <a:off x="12718508" y="601407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Levi 9 Blue 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=20, 52, 160</a:t>
              </a:r>
            </a:p>
          </p:txBody>
        </p:sp>
        <p:sp>
          <p:nvSpPr>
            <p:cNvPr id="75" name="Rectangle 107"/>
            <p:cNvSpPr>
              <a:spLocks noChangeArrowheads="1"/>
            </p:cNvSpPr>
            <p:nvPr userDrawn="1"/>
          </p:nvSpPr>
          <p:spPr bwMode="gray">
            <a:xfrm>
              <a:off x="12427995" y="922551"/>
              <a:ext cx="215900" cy="2152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76" name="Rectangle 108"/>
            <p:cNvSpPr>
              <a:spLocks noChangeArrowheads="1"/>
            </p:cNvSpPr>
            <p:nvPr userDrawn="1"/>
          </p:nvSpPr>
          <p:spPr bwMode="gray">
            <a:xfrm>
              <a:off x="12718508" y="922551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White 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255, 255, 255</a:t>
              </a:r>
            </a:p>
          </p:txBody>
        </p:sp>
        <p:sp>
          <p:nvSpPr>
            <p:cNvPr id="77" name="Rectangle 109"/>
            <p:cNvSpPr>
              <a:spLocks noChangeArrowheads="1"/>
            </p:cNvSpPr>
            <p:nvPr userDrawn="1"/>
          </p:nvSpPr>
          <p:spPr bwMode="gray">
            <a:xfrm>
              <a:off x="12427995" y="1466973"/>
              <a:ext cx="215900" cy="21522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78" name="Rectangle 110"/>
            <p:cNvSpPr>
              <a:spLocks noChangeArrowheads="1"/>
            </p:cNvSpPr>
            <p:nvPr userDrawn="1"/>
          </p:nvSpPr>
          <p:spPr bwMode="gray">
            <a:xfrm>
              <a:off x="12718508" y="1466973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Blue Tint 1 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0, 79, 159</a:t>
              </a:r>
            </a:p>
          </p:txBody>
        </p:sp>
        <p:sp>
          <p:nvSpPr>
            <p:cNvPr id="79" name="Rectangle 111"/>
            <p:cNvSpPr>
              <a:spLocks noChangeArrowheads="1"/>
            </p:cNvSpPr>
            <p:nvPr userDrawn="1"/>
          </p:nvSpPr>
          <p:spPr bwMode="gray">
            <a:xfrm>
              <a:off x="12427995" y="1785022"/>
              <a:ext cx="215900" cy="21522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80" name="Rectangle 112"/>
            <p:cNvSpPr>
              <a:spLocks noChangeArrowheads="1"/>
            </p:cNvSpPr>
            <p:nvPr userDrawn="1"/>
          </p:nvSpPr>
          <p:spPr bwMode="gray">
            <a:xfrm>
              <a:off x="12718508" y="17850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Blue Tint 3 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0, 128, 201</a:t>
              </a:r>
            </a:p>
          </p:txBody>
        </p:sp>
        <p:sp>
          <p:nvSpPr>
            <p:cNvPr id="81" name="Rectangle 113"/>
            <p:cNvSpPr>
              <a:spLocks noChangeArrowheads="1"/>
            </p:cNvSpPr>
            <p:nvPr userDrawn="1"/>
          </p:nvSpPr>
          <p:spPr bwMode="gray">
            <a:xfrm>
              <a:off x="12427995" y="406530"/>
              <a:ext cx="1692000" cy="1491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b="1" dirty="0">
                  <a:solidFill>
                    <a:schemeClr val="tx1"/>
                  </a:solidFill>
                  <a:latin typeface="+mj-lt"/>
                </a:rPr>
                <a:t>PRIMARY COLOURS (PC)</a:t>
              </a:r>
            </a:p>
          </p:txBody>
        </p:sp>
        <p:sp>
          <p:nvSpPr>
            <p:cNvPr id="82" name="Rectangle 81"/>
            <p:cNvSpPr>
              <a:spLocks noChangeArrowheads="1"/>
            </p:cNvSpPr>
            <p:nvPr userDrawn="1"/>
          </p:nvSpPr>
          <p:spPr bwMode="gray">
            <a:xfrm>
              <a:off x="14195425" y="2381373"/>
              <a:ext cx="215900" cy="215228"/>
            </a:xfrm>
            <a:prstGeom prst="rect">
              <a:avLst/>
            </a:prstGeom>
            <a:solidFill>
              <a:srgbClr val="FFD203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83" name="Rectangle 82"/>
            <p:cNvSpPr>
              <a:spLocks noChangeArrowheads="1"/>
            </p:cNvSpPr>
            <p:nvPr userDrawn="1"/>
          </p:nvSpPr>
          <p:spPr bwMode="gray">
            <a:xfrm>
              <a:off x="14485938" y="2381373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Pale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255, 210, 3</a:t>
              </a:r>
            </a:p>
          </p:txBody>
        </p:sp>
        <p:sp>
          <p:nvSpPr>
            <p:cNvPr id="84" name="Rectangle 83"/>
            <p:cNvSpPr>
              <a:spLocks noChangeArrowheads="1"/>
            </p:cNvSpPr>
            <p:nvPr userDrawn="1"/>
          </p:nvSpPr>
          <p:spPr bwMode="gray">
            <a:xfrm>
              <a:off x="14195425" y="2699422"/>
              <a:ext cx="215900" cy="215228"/>
            </a:xfrm>
            <a:prstGeom prst="rect">
              <a:avLst/>
            </a:prstGeom>
            <a:solidFill>
              <a:srgbClr val="FF7D77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85" name="Rectangle 84"/>
            <p:cNvSpPr>
              <a:spLocks noChangeArrowheads="1"/>
            </p:cNvSpPr>
            <p:nvPr userDrawn="1"/>
          </p:nvSpPr>
          <p:spPr bwMode="gray">
            <a:xfrm>
              <a:off x="14485938" y="26994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Pink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255, 125, 119 </a:t>
              </a:r>
            </a:p>
          </p:txBody>
        </p:sp>
        <p:sp>
          <p:nvSpPr>
            <p:cNvPr id="86" name="Rectangle 85"/>
            <p:cNvSpPr>
              <a:spLocks noChangeArrowheads="1"/>
            </p:cNvSpPr>
            <p:nvPr userDrawn="1"/>
          </p:nvSpPr>
          <p:spPr bwMode="gray">
            <a:xfrm>
              <a:off x="12427995" y="2174370"/>
              <a:ext cx="1692000" cy="1491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b="1" dirty="0">
                  <a:solidFill>
                    <a:schemeClr val="tx1"/>
                  </a:solidFill>
                  <a:latin typeface="+mj-lt"/>
                </a:rPr>
                <a:t>TERTIARY COLOURS (TC)</a:t>
              </a:r>
            </a:p>
          </p:txBody>
        </p:sp>
        <p:sp>
          <p:nvSpPr>
            <p:cNvPr id="87" name="Rectangle 109"/>
            <p:cNvSpPr>
              <a:spLocks noChangeArrowheads="1"/>
            </p:cNvSpPr>
            <p:nvPr userDrawn="1"/>
          </p:nvSpPr>
          <p:spPr bwMode="gray">
            <a:xfrm>
              <a:off x="12427995" y="2381373"/>
              <a:ext cx="215900" cy="215228"/>
            </a:xfrm>
            <a:prstGeom prst="rect">
              <a:avLst/>
            </a:prstGeom>
            <a:solidFill>
              <a:srgbClr val="F6FF00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88" name="Rectangle 110"/>
            <p:cNvSpPr>
              <a:spLocks noChangeArrowheads="1"/>
            </p:cNvSpPr>
            <p:nvPr userDrawn="1"/>
          </p:nvSpPr>
          <p:spPr bwMode="gray">
            <a:xfrm>
              <a:off x="12718508" y="2381373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Yellow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246, 255, 0</a:t>
              </a:r>
            </a:p>
          </p:txBody>
        </p:sp>
        <p:sp>
          <p:nvSpPr>
            <p:cNvPr id="89" name="Rectangle 111"/>
            <p:cNvSpPr>
              <a:spLocks noChangeArrowheads="1"/>
            </p:cNvSpPr>
            <p:nvPr userDrawn="1"/>
          </p:nvSpPr>
          <p:spPr bwMode="gray">
            <a:xfrm>
              <a:off x="12427995" y="2699422"/>
              <a:ext cx="215900" cy="215228"/>
            </a:xfrm>
            <a:prstGeom prst="rect">
              <a:avLst/>
            </a:prstGeom>
            <a:solidFill>
              <a:srgbClr val="FF6608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90" name="Rectangle 112"/>
            <p:cNvSpPr>
              <a:spLocks noChangeArrowheads="1"/>
            </p:cNvSpPr>
            <p:nvPr userDrawn="1"/>
          </p:nvSpPr>
          <p:spPr bwMode="gray">
            <a:xfrm>
              <a:off x="12718508" y="26994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Orange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255, 102, 8</a:t>
              </a:r>
            </a:p>
          </p:txBody>
        </p:sp>
        <p:sp>
          <p:nvSpPr>
            <p:cNvPr id="91" name="Rectangle 90"/>
            <p:cNvSpPr>
              <a:spLocks noChangeArrowheads="1"/>
            </p:cNvSpPr>
            <p:nvPr userDrawn="1"/>
          </p:nvSpPr>
          <p:spPr bwMode="gray">
            <a:xfrm>
              <a:off x="14195425" y="3042322"/>
              <a:ext cx="215900" cy="215228"/>
            </a:xfrm>
            <a:prstGeom prst="rect">
              <a:avLst/>
            </a:prstGeom>
            <a:solidFill>
              <a:srgbClr val="00989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92" name="Rectangle 91"/>
            <p:cNvSpPr>
              <a:spLocks noChangeArrowheads="1"/>
            </p:cNvSpPr>
            <p:nvPr userDrawn="1"/>
          </p:nvSpPr>
          <p:spPr bwMode="gray">
            <a:xfrm>
              <a:off x="14485938" y="30423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Teal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0, 152, 146</a:t>
              </a:r>
            </a:p>
          </p:txBody>
        </p:sp>
        <p:sp>
          <p:nvSpPr>
            <p:cNvPr id="93" name="Rectangle 111"/>
            <p:cNvSpPr>
              <a:spLocks noChangeArrowheads="1"/>
            </p:cNvSpPr>
            <p:nvPr userDrawn="1"/>
          </p:nvSpPr>
          <p:spPr bwMode="gray">
            <a:xfrm>
              <a:off x="12427995" y="3042322"/>
              <a:ext cx="215900" cy="215228"/>
            </a:xfrm>
            <a:prstGeom prst="rect">
              <a:avLst/>
            </a:prstGeom>
            <a:solidFill>
              <a:srgbClr val="00A13A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94" name="Rectangle 112"/>
            <p:cNvSpPr>
              <a:spLocks noChangeArrowheads="1"/>
            </p:cNvSpPr>
            <p:nvPr userDrawn="1"/>
          </p:nvSpPr>
          <p:spPr bwMode="gray">
            <a:xfrm>
              <a:off x="12718508" y="30423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Green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0, 161, 58 </a:t>
              </a:r>
            </a:p>
          </p:txBody>
        </p:sp>
      </p:grpSp>
      <p:sp>
        <p:nvSpPr>
          <p:cNvPr id="96" name="Text Placeholder 6"/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995304" y="3937800"/>
            <a:ext cx="4398963" cy="729450"/>
          </a:xfrm>
        </p:spPr>
        <p:txBody>
          <a:bodyPr>
            <a:noAutofit/>
          </a:bodyPr>
          <a:lstStyle>
            <a:lvl1pPr algn="l">
              <a:lnSpc>
                <a:spcPts val="2300"/>
              </a:lnSpc>
              <a:defRPr sz="25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Click to edit Name or Subtitle</a:t>
            </a:r>
          </a:p>
        </p:txBody>
      </p:sp>
      <p:sp>
        <p:nvSpPr>
          <p:cNvPr id="97" name="Title 1"/>
          <p:cNvSpPr txBox="1">
            <a:spLocks/>
          </p:cNvSpPr>
          <p:nvPr userDrawn="1"/>
        </p:nvSpPr>
        <p:spPr bwMode="gray">
          <a:xfrm>
            <a:off x="619172" y="1316161"/>
            <a:ext cx="1789113" cy="128587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ts val="4100"/>
              </a:lnSpc>
              <a:spcBef>
                <a:spcPct val="0"/>
              </a:spcBef>
              <a:buNone/>
              <a:defRPr sz="5100" b="1" kern="1200" cap="all" baseline="0">
                <a:solidFill>
                  <a:schemeClr val="bg1"/>
                </a:solidFill>
                <a:latin typeface="+mj-lt"/>
                <a:ea typeface="+mj-ea"/>
                <a:cs typeface="ING Me" pitchFamily="2" charset="0"/>
              </a:defRPr>
            </a:lvl1pPr>
          </a:lstStyle>
          <a:p>
            <a:pPr>
              <a:lnSpc>
                <a:spcPct val="80000"/>
              </a:lnSpc>
            </a:pPr>
            <a:r>
              <a:rPr lang="nl-NL" sz="19900" noProof="0" dirty="0">
                <a:solidFill>
                  <a:schemeClr val="accent4"/>
                </a:solidFill>
              </a:rPr>
              <a:t>?</a:t>
            </a:r>
            <a:endParaRPr lang="en-GB" sz="19900" dirty="0">
              <a:solidFill>
                <a:schemeClr val="accent4"/>
              </a:solidFill>
            </a:endParaRPr>
          </a:p>
        </p:txBody>
      </p:sp>
      <p:sp>
        <p:nvSpPr>
          <p:cNvPr id="98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995305" y="2586687"/>
            <a:ext cx="4848284" cy="1227573"/>
          </a:xfrm>
        </p:spPr>
        <p:txBody>
          <a:bodyPr anchor="b" anchorCtr="0">
            <a:noAutofit/>
          </a:bodyPr>
          <a:lstStyle>
            <a:lvl1pPr algn="l">
              <a:lnSpc>
                <a:spcPts val="4100"/>
              </a:lnSpc>
              <a:defRPr sz="5100" b="1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Questions</a:t>
            </a:r>
          </a:p>
        </p:txBody>
      </p:sp>
      <p:sp>
        <p:nvSpPr>
          <p:cNvPr id="99" name="Rectangle 104"/>
          <p:cNvSpPr>
            <a:spLocks noChangeArrowheads="1"/>
          </p:cNvSpPr>
          <p:nvPr userDrawn="1"/>
        </p:nvSpPr>
        <p:spPr bwMode="gray">
          <a:xfrm flipH="1">
            <a:off x="-3101348" y="3937800"/>
            <a:ext cx="3018793" cy="726649"/>
          </a:xfrm>
          <a:prstGeom prst="rect">
            <a:avLst/>
          </a:prstGeom>
          <a:solidFill>
            <a:srgbClr val="E6E6E6"/>
          </a:solidFill>
          <a:ln>
            <a:noFill/>
          </a:ln>
          <a:effectLst/>
        </p:spPr>
        <p:txBody>
          <a:bodyPr wrap="square" lIns="180000" tIns="180000" rIns="180000" bIns="18000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12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</a:rPr>
              <a:t>INSERT NAME OR SUBTITLE HERE</a:t>
            </a:r>
          </a:p>
        </p:txBody>
      </p:sp>
      <p:sp>
        <p:nvSpPr>
          <p:cNvPr id="100" name="Rectangle 104"/>
          <p:cNvSpPr>
            <a:spLocks noChangeArrowheads="1"/>
          </p:cNvSpPr>
          <p:nvPr userDrawn="1"/>
        </p:nvSpPr>
        <p:spPr bwMode="gray">
          <a:xfrm flipH="1">
            <a:off x="-3101356" y="3119578"/>
            <a:ext cx="3018791" cy="530806"/>
          </a:xfrm>
          <a:prstGeom prst="rect">
            <a:avLst/>
          </a:prstGeom>
          <a:solidFill>
            <a:srgbClr val="E6E6E6"/>
          </a:solidFill>
          <a:ln>
            <a:noFill/>
          </a:ln>
          <a:effectLst/>
        </p:spPr>
        <p:txBody>
          <a:bodyPr wrap="square" lIns="180000" tIns="180000" rIns="180000" bIns="18000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12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</a:rPr>
              <a:t>INSERT YOUR QUOTE IN MAXIMUM OF 1 LINE OF TEXT</a:t>
            </a:r>
          </a:p>
        </p:txBody>
      </p:sp>
      <p:grpSp>
        <p:nvGrpSpPr>
          <p:cNvPr id="101" name="Group 100"/>
          <p:cNvGrpSpPr/>
          <p:nvPr userDrawn="1"/>
        </p:nvGrpSpPr>
        <p:grpSpPr>
          <a:xfrm>
            <a:off x="-3101342" y="3119579"/>
            <a:ext cx="3018791" cy="522270"/>
            <a:chOff x="-460208" y="1245102"/>
            <a:chExt cx="377657" cy="522270"/>
          </a:xfrm>
        </p:grpSpPr>
        <p:cxnSp>
          <p:nvCxnSpPr>
            <p:cNvPr id="102" name="Straight Connector 101"/>
            <p:cNvCxnSpPr/>
            <p:nvPr userDrawn="1"/>
          </p:nvCxnSpPr>
          <p:spPr bwMode="gray">
            <a:xfrm flipH="1">
              <a:off x="-460208" y="1767372"/>
              <a:ext cx="377657" cy="0"/>
            </a:xfrm>
            <a:prstGeom prst="line">
              <a:avLst/>
            </a:prstGeom>
            <a:noFill/>
            <a:ln w="6350" cap="flat" cmpd="sng" algn="ctr">
              <a:solidFill>
                <a:srgbClr val="FF0000"/>
              </a:solidFill>
              <a:prstDash val="dash"/>
              <a:miter lim="800000"/>
            </a:ln>
            <a:effectLst/>
          </p:spPr>
        </p:cxnSp>
        <p:cxnSp>
          <p:nvCxnSpPr>
            <p:cNvPr id="103" name="Straight Connector 102"/>
            <p:cNvCxnSpPr/>
            <p:nvPr userDrawn="1"/>
          </p:nvCxnSpPr>
          <p:spPr bwMode="gray">
            <a:xfrm flipH="1">
              <a:off x="-460208" y="1245102"/>
              <a:ext cx="377657" cy="0"/>
            </a:xfrm>
            <a:prstGeom prst="line">
              <a:avLst/>
            </a:prstGeom>
            <a:noFill/>
            <a:ln w="6350" cap="flat" cmpd="sng" algn="ctr">
              <a:solidFill>
                <a:srgbClr val="FF0000"/>
              </a:solidFill>
              <a:prstDash val="dash"/>
              <a:miter lim="800000"/>
            </a:ln>
            <a:effectLst/>
          </p:spPr>
        </p:cxnSp>
      </p:grpSp>
      <p:grpSp>
        <p:nvGrpSpPr>
          <p:cNvPr id="104" name="Group 103"/>
          <p:cNvGrpSpPr/>
          <p:nvPr userDrawn="1"/>
        </p:nvGrpSpPr>
        <p:grpSpPr>
          <a:xfrm>
            <a:off x="-3101342" y="3937800"/>
            <a:ext cx="3018791" cy="726649"/>
            <a:chOff x="-460208" y="479536"/>
            <a:chExt cx="377657" cy="726649"/>
          </a:xfrm>
        </p:grpSpPr>
        <p:cxnSp>
          <p:nvCxnSpPr>
            <p:cNvPr id="105" name="Straight Connector 104"/>
            <p:cNvCxnSpPr/>
            <p:nvPr userDrawn="1"/>
          </p:nvCxnSpPr>
          <p:spPr bwMode="gray">
            <a:xfrm flipH="1">
              <a:off x="-460208" y="1206185"/>
              <a:ext cx="377657" cy="0"/>
            </a:xfrm>
            <a:prstGeom prst="line">
              <a:avLst/>
            </a:prstGeom>
            <a:noFill/>
            <a:ln w="6350" cap="flat" cmpd="sng" algn="ctr">
              <a:solidFill>
                <a:srgbClr val="FF0000"/>
              </a:solidFill>
              <a:prstDash val="dash"/>
              <a:miter lim="800000"/>
            </a:ln>
            <a:effectLst/>
          </p:spPr>
        </p:cxnSp>
        <p:cxnSp>
          <p:nvCxnSpPr>
            <p:cNvPr id="106" name="Straight Connector 105"/>
            <p:cNvCxnSpPr/>
            <p:nvPr userDrawn="1"/>
          </p:nvCxnSpPr>
          <p:spPr bwMode="gray">
            <a:xfrm flipH="1">
              <a:off x="-460208" y="479536"/>
              <a:ext cx="377657" cy="0"/>
            </a:xfrm>
            <a:prstGeom prst="line">
              <a:avLst/>
            </a:prstGeom>
            <a:noFill/>
            <a:ln w="6350" cap="flat" cmpd="sng" algn="ctr">
              <a:solidFill>
                <a:srgbClr val="FF0000"/>
              </a:solidFill>
              <a:prstDash val="dash"/>
              <a:miter lim="800000"/>
            </a:ln>
            <a:effectLst/>
          </p:spPr>
        </p:cxnSp>
      </p:grpSp>
      <p:sp>
        <p:nvSpPr>
          <p:cNvPr id="107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658813" y="5992145"/>
            <a:ext cx="250381" cy="347662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 b="1">
                <a:solidFill>
                  <a:schemeClr val="bg1"/>
                </a:solidFill>
                <a:latin typeface="+mj-lt"/>
              </a:defRPr>
            </a:lvl1pPr>
          </a:lstStyle>
          <a:p>
            <a:fld id="{DDD2A080-DA64-4F5C-9131-47EB793B4410}" type="slidenum">
              <a:rPr lang="en-GB" smtClean="0"/>
              <a:pPr/>
              <a:t>‹#›</a:t>
            </a:fld>
            <a:endParaRPr lang="en-GB" dirty="0"/>
          </a:p>
        </p:txBody>
      </p:sp>
      <p:grpSp>
        <p:nvGrpSpPr>
          <p:cNvPr id="108" name="Group 107"/>
          <p:cNvGrpSpPr/>
          <p:nvPr userDrawn="1"/>
        </p:nvGrpSpPr>
        <p:grpSpPr>
          <a:xfrm>
            <a:off x="12263437" y="3542534"/>
            <a:ext cx="3681703" cy="2424674"/>
            <a:chOff x="12263437" y="3542534"/>
            <a:chExt cx="3681703" cy="2424674"/>
          </a:xfrm>
        </p:grpSpPr>
        <p:sp>
          <p:nvSpPr>
            <p:cNvPr id="122" name="Rectangle 104"/>
            <p:cNvSpPr>
              <a:spLocks noChangeArrowheads="1"/>
            </p:cNvSpPr>
            <p:nvPr userDrawn="1"/>
          </p:nvSpPr>
          <p:spPr bwMode="gray">
            <a:xfrm>
              <a:off x="12263438" y="3542535"/>
              <a:ext cx="3681702" cy="2424673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 noProof="0" dirty="0"/>
            </a:p>
          </p:txBody>
        </p:sp>
        <p:sp>
          <p:nvSpPr>
            <p:cNvPr id="123" name="Rectangle 122"/>
            <p:cNvSpPr/>
            <p:nvPr/>
          </p:nvSpPr>
          <p:spPr bwMode="gray">
            <a:xfrm>
              <a:off x="12263437" y="3542534"/>
              <a:ext cx="2008240" cy="2248666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tIns="36000" rIns="36000" bIns="36000" rtlCol="0" anchor="t" anchorCtr="0">
              <a:noAutofit/>
            </a:bodyPr>
            <a:lstStyle/>
            <a:p>
              <a:pPr algn="l"/>
              <a:r>
                <a:rPr lang="en-GB" sz="1200" b="1" i="0" noProof="0" dirty="0">
                  <a:solidFill>
                    <a:schemeClr val="tx1"/>
                  </a:solidFill>
                  <a:latin typeface="+mj-lt"/>
                </a:rPr>
                <a:t>CROP PICTURE</a:t>
              </a:r>
            </a:p>
            <a:p>
              <a:pPr algn="l"/>
              <a:r>
                <a:rPr lang="en-GB" sz="1000" b="0" i="0" noProof="0" dirty="0">
                  <a:solidFill>
                    <a:schemeClr val="tx1"/>
                  </a:solidFill>
                </a:rPr>
                <a:t>Select picture &gt; click</a:t>
              </a:r>
              <a:r>
                <a:rPr lang="en-GB" sz="1000" b="0" i="0" baseline="0" noProof="0" dirty="0">
                  <a:solidFill>
                    <a:schemeClr val="tx1"/>
                  </a:solidFill>
                </a:rPr>
                <a:t> on tab </a:t>
              </a:r>
              <a:r>
                <a:rPr lang="en-GB" sz="1000" b="1" i="0" baseline="0" noProof="0" dirty="0">
                  <a:solidFill>
                    <a:schemeClr val="tx1"/>
                  </a:solidFill>
                </a:rPr>
                <a:t>“Picture Tools”</a:t>
              </a:r>
              <a:r>
                <a:rPr lang="en-GB" sz="1000" b="0" i="0" baseline="0" noProof="0" dirty="0">
                  <a:solidFill>
                    <a:schemeClr val="tx1"/>
                  </a:solidFill>
                </a:rPr>
                <a:t> &gt; </a:t>
              </a:r>
              <a:r>
                <a:rPr lang="en-GB" sz="1000" b="1" i="0" baseline="0" noProof="0" dirty="0">
                  <a:solidFill>
                    <a:schemeClr val="tx1"/>
                  </a:solidFill>
                </a:rPr>
                <a:t>“Format”</a:t>
              </a:r>
            </a:p>
            <a:p>
              <a:pPr algn="l"/>
              <a:endParaRPr lang="en-GB" sz="1000" b="0" i="0" baseline="0" noProof="0" dirty="0">
                <a:solidFill>
                  <a:schemeClr val="tx1"/>
                </a:solidFill>
              </a:endParaRPr>
            </a:p>
            <a:p>
              <a:pPr algn="l"/>
              <a:endParaRPr lang="en-GB" sz="1000" b="0" i="0" baseline="0" noProof="0" dirty="0">
                <a:solidFill>
                  <a:schemeClr val="tx1"/>
                </a:solidFill>
              </a:endParaRPr>
            </a:p>
            <a:p>
              <a:pPr algn="l"/>
              <a:endParaRPr lang="en-GB" sz="1000" b="0" i="0" baseline="0" noProof="0" dirty="0">
                <a:solidFill>
                  <a:schemeClr val="tx1"/>
                </a:solidFill>
              </a:endParaRPr>
            </a:p>
            <a:p>
              <a:pPr algn="l"/>
              <a:r>
                <a:rPr lang="en-GB" sz="1000" b="0" i="0" noProof="0" dirty="0">
                  <a:solidFill>
                    <a:schemeClr val="tx1"/>
                  </a:solidFill>
                </a:rPr>
                <a:t>Click</a:t>
              </a:r>
              <a:r>
                <a:rPr lang="en-GB" sz="1000" b="0" i="0" baseline="0" noProof="0" dirty="0">
                  <a:solidFill>
                    <a:schemeClr val="tx1"/>
                  </a:solidFill>
                </a:rPr>
                <a:t> on the icon above </a:t>
              </a:r>
              <a:r>
                <a:rPr lang="en-GB" sz="1000" b="1" i="0" baseline="0" noProof="0" dirty="0">
                  <a:solidFill>
                    <a:schemeClr val="tx1"/>
                  </a:solidFill>
                </a:rPr>
                <a:t>“Crop”</a:t>
              </a:r>
            </a:p>
            <a:p>
              <a:pPr algn="l"/>
              <a:endParaRPr lang="en-GB" sz="1000" b="0" i="0" baseline="0" noProof="0" dirty="0">
                <a:solidFill>
                  <a:schemeClr val="tx1"/>
                </a:solidFill>
              </a:endParaRPr>
            </a:p>
            <a:p>
              <a:pPr algn="l"/>
              <a:endParaRPr lang="en-GB" sz="1000" b="0" i="0" baseline="0" noProof="0" dirty="0">
                <a:solidFill>
                  <a:schemeClr val="tx1"/>
                </a:solidFill>
              </a:endParaRPr>
            </a:p>
            <a:p>
              <a:pPr algn="l"/>
              <a:r>
                <a:rPr lang="en-GB" sz="1000" b="0" i="0" baseline="0" noProof="0" dirty="0">
                  <a:solidFill>
                    <a:schemeClr val="tx1"/>
                  </a:solidFill>
                </a:rPr>
                <a:t>You will see crop and scale markers on the corners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000" b="0" i="0" noProof="0" dirty="0">
                  <a:solidFill>
                    <a:schemeClr val="tx1"/>
                  </a:solidFill>
                </a:rPr>
                <a:t>Use the </a:t>
              </a:r>
              <a:r>
                <a:rPr lang="en-GB" sz="1000" b="1" i="0" noProof="0" dirty="0">
                  <a:solidFill>
                    <a:schemeClr val="tx1"/>
                  </a:solidFill>
                </a:rPr>
                <a:t>“circular scale icon” </a:t>
              </a:r>
              <a:r>
                <a:rPr lang="en-GB" sz="1000" b="0" i="0" noProof="0" dirty="0">
                  <a:solidFill>
                    <a:schemeClr val="tx1"/>
                  </a:solidFill>
                </a:rPr>
                <a:t>to scale your picture within the cropped region.</a:t>
              </a:r>
            </a:p>
            <a:p>
              <a:pPr algn="l"/>
              <a:endParaRPr lang="en-GB" sz="1000" b="0" i="0" noProof="0" dirty="0">
                <a:solidFill>
                  <a:schemeClr val="tx1"/>
                </a:solidFill>
              </a:endParaRPr>
            </a:p>
            <a:p>
              <a:pPr algn="l"/>
              <a:endParaRPr lang="en-GB" sz="1000" b="0" i="0" noProof="0" dirty="0">
                <a:solidFill>
                  <a:schemeClr val="tx1"/>
                </a:solidFill>
              </a:endParaRPr>
            </a:p>
          </p:txBody>
        </p:sp>
        <p:pic>
          <p:nvPicPr>
            <p:cNvPr id="124" name="Picture 12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gray">
            <a:xfrm>
              <a:off x="14887153" y="5028163"/>
              <a:ext cx="352425" cy="352425"/>
            </a:xfrm>
            <a:prstGeom prst="rect">
              <a:avLst/>
            </a:prstGeom>
          </p:spPr>
        </p:pic>
        <p:pic>
          <p:nvPicPr>
            <p:cNvPr id="125" name="Picture 12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gray">
            <a:xfrm>
              <a:off x="14360822" y="3611888"/>
              <a:ext cx="1405088" cy="524792"/>
            </a:xfrm>
            <a:prstGeom prst="rect">
              <a:avLst/>
            </a:prstGeom>
          </p:spPr>
        </p:pic>
        <p:pic>
          <p:nvPicPr>
            <p:cNvPr id="126" name="Picture 12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gray">
            <a:xfrm>
              <a:off x="14360822" y="5028164"/>
              <a:ext cx="352425" cy="352425"/>
            </a:xfrm>
            <a:prstGeom prst="rect">
              <a:avLst/>
            </a:prstGeom>
          </p:spPr>
        </p:pic>
        <p:pic>
          <p:nvPicPr>
            <p:cNvPr id="127" name="Picture 1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gray">
            <a:xfrm>
              <a:off x="15413485" y="5028164"/>
              <a:ext cx="352425" cy="352425"/>
            </a:xfrm>
            <a:prstGeom prst="rect">
              <a:avLst/>
            </a:prstGeom>
          </p:spPr>
        </p:pic>
        <p:grpSp>
          <p:nvGrpSpPr>
            <p:cNvPr id="128" name="Group 127"/>
            <p:cNvGrpSpPr/>
            <p:nvPr userDrawn="1"/>
          </p:nvGrpSpPr>
          <p:grpSpPr>
            <a:xfrm>
              <a:off x="14367592" y="4149392"/>
              <a:ext cx="511967" cy="758182"/>
              <a:chOff x="14093278" y="4121452"/>
              <a:chExt cx="511967" cy="758182"/>
            </a:xfrm>
          </p:grpSpPr>
          <p:pic>
            <p:nvPicPr>
              <p:cNvPr id="132" name="Picture 131"/>
              <p:cNvPicPr>
                <a:picLocks noChangeAspect="1"/>
              </p:cNvPicPr>
              <p:nvPr/>
            </p:nvPicPr>
            <p:blipFill rotWithShape="1"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38920" b="13479"/>
              <a:stretch/>
            </p:blipFill>
            <p:spPr bwMode="gray">
              <a:xfrm>
                <a:off x="14093278" y="4121452"/>
                <a:ext cx="511967" cy="758182"/>
              </a:xfrm>
              <a:prstGeom prst="rect">
                <a:avLst/>
              </a:prstGeom>
            </p:spPr>
          </p:pic>
          <p:sp>
            <p:nvSpPr>
              <p:cNvPr id="133" name="Rectangle 132"/>
              <p:cNvSpPr/>
              <p:nvPr/>
            </p:nvSpPr>
            <p:spPr bwMode="gray">
              <a:xfrm>
                <a:off x="14122400" y="4229100"/>
                <a:ext cx="393700" cy="368300"/>
              </a:xfrm>
              <a:prstGeom prst="rect">
                <a:avLst/>
              </a:prstGeom>
              <a:solidFill>
                <a:srgbClr val="FFFFFF">
                  <a:alpha val="0"/>
                </a:srgb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/>
                <a:endParaRPr lang="en-US" dirty="0" err="1"/>
              </a:p>
            </p:txBody>
          </p:sp>
        </p:grpSp>
        <p:cxnSp>
          <p:nvCxnSpPr>
            <p:cNvPr id="129" name="Straight Arrow Connector 128"/>
            <p:cNvCxnSpPr/>
            <p:nvPr/>
          </p:nvCxnSpPr>
          <p:spPr bwMode="gray">
            <a:xfrm flipV="1">
              <a:off x="14537035" y="5400695"/>
              <a:ext cx="0" cy="1800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Arrow Connector 129"/>
            <p:cNvCxnSpPr/>
            <p:nvPr/>
          </p:nvCxnSpPr>
          <p:spPr bwMode="gray">
            <a:xfrm flipV="1">
              <a:off x="15641086" y="5400695"/>
              <a:ext cx="0" cy="1800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1" name="Oval 130"/>
            <p:cNvSpPr/>
            <p:nvPr/>
          </p:nvSpPr>
          <p:spPr bwMode="gray">
            <a:xfrm>
              <a:off x="15517444" y="5108869"/>
              <a:ext cx="233362" cy="233362"/>
            </a:xfrm>
            <a:prstGeom prst="ellipse">
              <a:avLst/>
            </a:prstGeom>
            <a:solidFill>
              <a:srgbClr val="FFFFFF">
                <a:alpha val="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/>
              <a:endParaRPr lang="en-US" dirty="0" err="1"/>
            </a:p>
          </p:txBody>
        </p:sp>
      </p:grpSp>
    </p:spTree>
    <p:extLst>
      <p:ext uri="{BB962C8B-B14F-4D97-AF65-F5344CB8AC3E}">
        <p14:creationId xmlns:p14="http://schemas.microsoft.com/office/powerpoint/2010/main" val="4239532615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estion grey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Rectangle 104"/>
          <p:cNvSpPr>
            <a:spLocks noChangeArrowheads="1"/>
          </p:cNvSpPr>
          <p:nvPr userDrawn="1"/>
        </p:nvSpPr>
        <p:spPr bwMode="gray">
          <a:xfrm flipH="1">
            <a:off x="-3687885" y="0"/>
            <a:ext cx="19633024" cy="6854207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72000" tIns="180000" rIns="72000" bIns="18000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Tx/>
              <a:buNone/>
              <a:tabLst/>
              <a:defRPr/>
            </a:pPr>
            <a:endParaRPr kumimoji="0" lang="en-GB" altLang="en-US" sz="1200" b="1" i="0" u="none" strike="noStrike" kern="0" cap="none" spc="0" normalizeH="0" baseline="0" noProof="0" dirty="0">
              <a:ln>
                <a:noFill/>
              </a:ln>
              <a:solidFill>
                <a:srgbClr val="FDFDFD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30" name="Rectangle 29"/>
          <p:cNvSpPr/>
          <p:nvPr userDrawn="1"/>
        </p:nvSpPr>
        <p:spPr>
          <a:xfrm>
            <a:off x="334962" y="333375"/>
            <a:ext cx="5761038" cy="6191250"/>
          </a:xfrm>
          <a:prstGeom prst="rect">
            <a:avLst/>
          </a:prstGeom>
          <a:solidFill>
            <a:schemeClr val="bg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nl-NL" sz="1600" dirty="0" err="1">
              <a:solidFill>
                <a:schemeClr val="tx1"/>
              </a:solidFill>
            </a:endParaRPr>
          </a:p>
        </p:txBody>
      </p:sp>
      <p:sp>
        <p:nvSpPr>
          <p:cNvPr id="19" name="Picture Placeholder 10"/>
          <p:cNvSpPr>
            <a:spLocks noGrp="1"/>
          </p:cNvSpPr>
          <p:nvPr>
            <p:ph type="pic" sz="quarter" idx="19" hasCustomPrompt="1"/>
          </p:nvPr>
        </p:nvSpPr>
        <p:spPr bwMode="auto">
          <a:xfrm>
            <a:off x="6096000" y="333375"/>
            <a:ext cx="5761038" cy="6191250"/>
          </a:xfrm>
          <a:custGeom>
            <a:avLst/>
            <a:gdLst>
              <a:gd name="connsiteX0" fmla="*/ 0 w 6105525"/>
              <a:gd name="connsiteY0" fmla="*/ 0 h 6858000"/>
              <a:gd name="connsiteX1" fmla="*/ 6105525 w 6105525"/>
              <a:gd name="connsiteY1" fmla="*/ 0 h 6858000"/>
              <a:gd name="connsiteX2" fmla="*/ 6105525 w 6105525"/>
              <a:gd name="connsiteY2" fmla="*/ 6858000 h 6858000"/>
              <a:gd name="connsiteX3" fmla="*/ 0 w 610552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05525" h="6858000">
                <a:moveTo>
                  <a:pt x="0" y="0"/>
                </a:moveTo>
                <a:lnTo>
                  <a:pt x="6105525" y="0"/>
                </a:lnTo>
                <a:lnTo>
                  <a:pt x="610552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180000" tIns="180000" rIns="648000" bIns="180000" anchor="ctr">
            <a:noAutofit/>
          </a:bodyPr>
          <a:lstStyle>
            <a:lvl1pPr algn="r">
              <a:defRPr/>
            </a:lvl1pPr>
          </a:lstStyle>
          <a:p>
            <a:r>
              <a:rPr lang="en-GB" dirty="0"/>
              <a:t>Click on icon left </a:t>
            </a:r>
            <a:br>
              <a:rPr lang="en-GB" dirty="0"/>
            </a:br>
            <a:r>
              <a:rPr lang="en-GB" dirty="0"/>
              <a:t>to insert picture </a:t>
            </a:r>
            <a:endParaRPr lang="nl-NL" dirty="0"/>
          </a:p>
        </p:txBody>
      </p:sp>
      <p:grpSp>
        <p:nvGrpSpPr>
          <p:cNvPr id="57" name="Group 56"/>
          <p:cNvGrpSpPr/>
          <p:nvPr userDrawn="1"/>
        </p:nvGrpSpPr>
        <p:grpSpPr>
          <a:xfrm>
            <a:off x="12263438" y="0"/>
            <a:ext cx="3681702" cy="3436620"/>
            <a:chOff x="12263438" y="0"/>
            <a:chExt cx="3681702" cy="3436620"/>
          </a:xfrm>
        </p:grpSpPr>
        <p:sp>
          <p:nvSpPr>
            <p:cNvPr id="58" name="Rectangle 104"/>
            <p:cNvSpPr>
              <a:spLocks noChangeArrowheads="1"/>
            </p:cNvSpPr>
            <p:nvPr userDrawn="1"/>
          </p:nvSpPr>
          <p:spPr bwMode="gray">
            <a:xfrm>
              <a:off x="12263438" y="0"/>
              <a:ext cx="3681702" cy="3436620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 noProof="0" dirty="0">
                <a:solidFill>
                  <a:schemeClr val="tx1"/>
                </a:solidFill>
              </a:endParaRPr>
            </a:p>
          </p:txBody>
        </p:sp>
        <p:sp>
          <p:nvSpPr>
            <p:cNvPr id="59" name="Rectangle 105"/>
            <p:cNvSpPr>
              <a:spLocks noChangeArrowheads="1"/>
            </p:cNvSpPr>
            <p:nvPr userDrawn="1"/>
          </p:nvSpPr>
          <p:spPr bwMode="gray">
            <a:xfrm>
              <a:off x="14195425" y="601407"/>
              <a:ext cx="215900" cy="21522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60" name="Rectangle 106"/>
            <p:cNvSpPr>
              <a:spLocks noChangeArrowheads="1"/>
            </p:cNvSpPr>
            <p:nvPr userDrawn="1"/>
          </p:nvSpPr>
          <p:spPr bwMode="gray">
            <a:xfrm>
              <a:off x="14485938" y="601407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Grey 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244, 244, 244</a:t>
              </a:r>
            </a:p>
          </p:txBody>
        </p:sp>
        <p:sp>
          <p:nvSpPr>
            <p:cNvPr id="61" name="Rectangle 107"/>
            <p:cNvSpPr>
              <a:spLocks noChangeArrowheads="1"/>
            </p:cNvSpPr>
            <p:nvPr userDrawn="1"/>
          </p:nvSpPr>
          <p:spPr bwMode="gray">
            <a:xfrm>
              <a:off x="14195425" y="922551"/>
              <a:ext cx="215900" cy="21522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62" name="Rectangle 108"/>
            <p:cNvSpPr>
              <a:spLocks noChangeArrowheads="1"/>
            </p:cNvSpPr>
            <p:nvPr userDrawn="1"/>
          </p:nvSpPr>
          <p:spPr bwMode="gray">
            <a:xfrm>
              <a:off x="14485938" y="922551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Text Colour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112, 111, 111</a:t>
              </a:r>
            </a:p>
          </p:txBody>
        </p:sp>
        <p:sp>
          <p:nvSpPr>
            <p:cNvPr id="63" name="Rectangle 113"/>
            <p:cNvSpPr>
              <a:spLocks noChangeArrowheads="1"/>
            </p:cNvSpPr>
            <p:nvPr userDrawn="1"/>
          </p:nvSpPr>
          <p:spPr bwMode="gray">
            <a:xfrm>
              <a:off x="12427995" y="150750"/>
              <a:ext cx="1692000" cy="1491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200" b="1" dirty="0">
                  <a:solidFill>
                    <a:schemeClr val="tx1"/>
                  </a:solidFill>
                  <a:latin typeface="+mj-lt"/>
                </a:rPr>
                <a:t>COLOUR GUIDELINES</a:t>
              </a:r>
            </a:p>
          </p:txBody>
        </p:sp>
        <p:sp>
          <p:nvSpPr>
            <p:cNvPr id="64" name="Rectangle 109"/>
            <p:cNvSpPr>
              <a:spLocks noChangeArrowheads="1"/>
            </p:cNvSpPr>
            <p:nvPr/>
          </p:nvSpPr>
          <p:spPr bwMode="gray">
            <a:xfrm>
              <a:off x="14195425" y="1466973"/>
              <a:ext cx="215900" cy="21522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65" name="Rectangle 110"/>
            <p:cNvSpPr>
              <a:spLocks noChangeArrowheads="1"/>
            </p:cNvSpPr>
            <p:nvPr/>
          </p:nvSpPr>
          <p:spPr bwMode="gray">
            <a:xfrm>
              <a:off x="14485938" y="1466973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Blue Tint 2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0, 105, 180</a:t>
              </a:r>
            </a:p>
          </p:txBody>
        </p:sp>
        <p:sp>
          <p:nvSpPr>
            <p:cNvPr id="66" name="Rectangle 111"/>
            <p:cNvSpPr>
              <a:spLocks noChangeArrowheads="1"/>
            </p:cNvSpPr>
            <p:nvPr/>
          </p:nvSpPr>
          <p:spPr bwMode="gray">
            <a:xfrm>
              <a:off x="14195425" y="1785022"/>
              <a:ext cx="215900" cy="21522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67" name="Rectangle 112"/>
            <p:cNvSpPr>
              <a:spLocks noChangeArrowheads="1"/>
            </p:cNvSpPr>
            <p:nvPr/>
          </p:nvSpPr>
          <p:spPr bwMode="gray">
            <a:xfrm>
              <a:off x="14485938" y="17850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Blue Tint 4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0, 149, 219 </a:t>
              </a:r>
            </a:p>
          </p:txBody>
        </p:sp>
        <p:sp>
          <p:nvSpPr>
            <p:cNvPr id="68" name="Rectangle 113"/>
            <p:cNvSpPr>
              <a:spLocks noChangeArrowheads="1"/>
            </p:cNvSpPr>
            <p:nvPr userDrawn="1"/>
          </p:nvSpPr>
          <p:spPr bwMode="gray">
            <a:xfrm>
              <a:off x="12427995" y="1259970"/>
              <a:ext cx="1692000" cy="1491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b="1" dirty="0">
                  <a:solidFill>
                    <a:schemeClr val="tx1"/>
                  </a:solidFill>
                  <a:latin typeface="+mj-lt"/>
                </a:rPr>
                <a:t>SECONDARY COLOURS (SC)</a:t>
              </a:r>
            </a:p>
          </p:txBody>
        </p:sp>
        <p:sp>
          <p:nvSpPr>
            <p:cNvPr id="69" name="Rectangle 105"/>
            <p:cNvSpPr>
              <a:spLocks noChangeArrowheads="1"/>
            </p:cNvSpPr>
            <p:nvPr userDrawn="1"/>
          </p:nvSpPr>
          <p:spPr bwMode="gray">
            <a:xfrm>
              <a:off x="12427995" y="601407"/>
              <a:ext cx="215900" cy="21522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70" name="Rectangle 106"/>
            <p:cNvSpPr>
              <a:spLocks noChangeArrowheads="1"/>
            </p:cNvSpPr>
            <p:nvPr userDrawn="1"/>
          </p:nvSpPr>
          <p:spPr bwMode="gray">
            <a:xfrm>
              <a:off x="12718508" y="601407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Levi 9 Blue 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=20, 52, 160</a:t>
              </a:r>
            </a:p>
          </p:txBody>
        </p:sp>
        <p:sp>
          <p:nvSpPr>
            <p:cNvPr id="71" name="Rectangle 107"/>
            <p:cNvSpPr>
              <a:spLocks noChangeArrowheads="1"/>
            </p:cNvSpPr>
            <p:nvPr userDrawn="1"/>
          </p:nvSpPr>
          <p:spPr bwMode="gray">
            <a:xfrm>
              <a:off x="12427995" y="922551"/>
              <a:ext cx="215900" cy="2152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72" name="Rectangle 108"/>
            <p:cNvSpPr>
              <a:spLocks noChangeArrowheads="1"/>
            </p:cNvSpPr>
            <p:nvPr userDrawn="1"/>
          </p:nvSpPr>
          <p:spPr bwMode="gray">
            <a:xfrm>
              <a:off x="12718508" y="922551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White 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255, 255, 255</a:t>
              </a:r>
            </a:p>
          </p:txBody>
        </p:sp>
        <p:sp>
          <p:nvSpPr>
            <p:cNvPr id="73" name="Rectangle 109"/>
            <p:cNvSpPr>
              <a:spLocks noChangeArrowheads="1"/>
            </p:cNvSpPr>
            <p:nvPr userDrawn="1"/>
          </p:nvSpPr>
          <p:spPr bwMode="gray">
            <a:xfrm>
              <a:off x="12427995" y="1466973"/>
              <a:ext cx="215900" cy="21522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74" name="Rectangle 110"/>
            <p:cNvSpPr>
              <a:spLocks noChangeArrowheads="1"/>
            </p:cNvSpPr>
            <p:nvPr userDrawn="1"/>
          </p:nvSpPr>
          <p:spPr bwMode="gray">
            <a:xfrm>
              <a:off x="12718508" y="1466973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Blue Tint 1 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0, 79, 159</a:t>
              </a:r>
            </a:p>
          </p:txBody>
        </p:sp>
        <p:sp>
          <p:nvSpPr>
            <p:cNvPr id="75" name="Rectangle 111"/>
            <p:cNvSpPr>
              <a:spLocks noChangeArrowheads="1"/>
            </p:cNvSpPr>
            <p:nvPr userDrawn="1"/>
          </p:nvSpPr>
          <p:spPr bwMode="gray">
            <a:xfrm>
              <a:off x="12427995" y="1785022"/>
              <a:ext cx="215900" cy="21522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76" name="Rectangle 112"/>
            <p:cNvSpPr>
              <a:spLocks noChangeArrowheads="1"/>
            </p:cNvSpPr>
            <p:nvPr userDrawn="1"/>
          </p:nvSpPr>
          <p:spPr bwMode="gray">
            <a:xfrm>
              <a:off x="12718508" y="17850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Blue Tint 3 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0, 128, 201</a:t>
              </a:r>
            </a:p>
          </p:txBody>
        </p:sp>
        <p:sp>
          <p:nvSpPr>
            <p:cNvPr id="77" name="Rectangle 113"/>
            <p:cNvSpPr>
              <a:spLocks noChangeArrowheads="1"/>
            </p:cNvSpPr>
            <p:nvPr userDrawn="1"/>
          </p:nvSpPr>
          <p:spPr bwMode="gray">
            <a:xfrm>
              <a:off x="12427995" y="406530"/>
              <a:ext cx="1692000" cy="1491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b="1" dirty="0">
                  <a:solidFill>
                    <a:schemeClr val="tx1"/>
                  </a:solidFill>
                  <a:latin typeface="+mj-lt"/>
                </a:rPr>
                <a:t>PRIMARY COLOURS (PC)</a:t>
              </a:r>
            </a:p>
          </p:txBody>
        </p:sp>
        <p:sp>
          <p:nvSpPr>
            <p:cNvPr id="78" name="Rectangle 77"/>
            <p:cNvSpPr>
              <a:spLocks noChangeArrowheads="1"/>
            </p:cNvSpPr>
            <p:nvPr userDrawn="1"/>
          </p:nvSpPr>
          <p:spPr bwMode="gray">
            <a:xfrm>
              <a:off x="14195425" y="2381373"/>
              <a:ext cx="215900" cy="215228"/>
            </a:xfrm>
            <a:prstGeom prst="rect">
              <a:avLst/>
            </a:prstGeom>
            <a:solidFill>
              <a:srgbClr val="FFD203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79" name="Rectangle 78"/>
            <p:cNvSpPr>
              <a:spLocks noChangeArrowheads="1"/>
            </p:cNvSpPr>
            <p:nvPr userDrawn="1"/>
          </p:nvSpPr>
          <p:spPr bwMode="gray">
            <a:xfrm>
              <a:off x="14485938" y="2381373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Pale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255, 210, 3</a:t>
              </a:r>
            </a:p>
          </p:txBody>
        </p:sp>
        <p:sp>
          <p:nvSpPr>
            <p:cNvPr id="80" name="Rectangle 79"/>
            <p:cNvSpPr>
              <a:spLocks noChangeArrowheads="1"/>
            </p:cNvSpPr>
            <p:nvPr userDrawn="1"/>
          </p:nvSpPr>
          <p:spPr bwMode="gray">
            <a:xfrm>
              <a:off x="14195425" y="2699422"/>
              <a:ext cx="215900" cy="215228"/>
            </a:xfrm>
            <a:prstGeom prst="rect">
              <a:avLst/>
            </a:prstGeom>
            <a:solidFill>
              <a:srgbClr val="FF7D77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81" name="Rectangle 80"/>
            <p:cNvSpPr>
              <a:spLocks noChangeArrowheads="1"/>
            </p:cNvSpPr>
            <p:nvPr userDrawn="1"/>
          </p:nvSpPr>
          <p:spPr bwMode="gray">
            <a:xfrm>
              <a:off x="14485938" y="26994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Pink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255, 125, 119 </a:t>
              </a:r>
            </a:p>
          </p:txBody>
        </p:sp>
        <p:sp>
          <p:nvSpPr>
            <p:cNvPr id="82" name="Rectangle 81"/>
            <p:cNvSpPr>
              <a:spLocks noChangeArrowheads="1"/>
            </p:cNvSpPr>
            <p:nvPr userDrawn="1"/>
          </p:nvSpPr>
          <p:spPr bwMode="gray">
            <a:xfrm>
              <a:off x="12427995" y="2174370"/>
              <a:ext cx="1692000" cy="1491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b="1" dirty="0">
                  <a:solidFill>
                    <a:schemeClr val="tx1"/>
                  </a:solidFill>
                  <a:latin typeface="+mj-lt"/>
                </a:rPr>
                <a:t>TERTIARY COLOURS (TC)</a:t>
              </a:r>
            </a:p>
          </p:txBody>
        </p:sp>
        <p:sp>
          <p:nvSpPr>
            <p:cNvPr id="83" name="Rectangle 109"/>
            <p:cNvSpPr>
              <a:spLocks noChangeArrowheads="1"/>
            </p:cNvSpPr>
            <p:nvPr userDrawn="1"/>
          </p:nvSpPr>
          <p:spPr bwMode="gray">
            <a:xfrm>
              <a:off x="12427995" y="2381373"/>
              <a:ext cx="215900" cy="215228"/>
            </a:xfrm>
            <a:prstGeom prst="rect">
              <a:avLst/>
            </a:prstGeom>
            <a:solidFill>
              <a:srgbClr val="F6FF00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84" name="Rectangle 110"/>
            <p:cNvSpPr>
              <a:spLocks noChangeArrowheads="1"/>
            </p:cNvSpPr>
            <p:nvPr userDrawn="1"/>
          </p:nvSpPr>
          <p:spPr bwMode="gray">
            <a:xfrm>
              <a:off x="12718508" y="2381373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Yellow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246, 255, 0</a:t>
              </a:r>
            </a:p>
          </p:txBody>
        </p:sp>
        <p:sp>
          <p:nvSpPr>
            <p:cNvPr id="85" name="Rectangle 111"/>
            <p:cNvSpPr>
              <a:spLocks noChangeArrowheads="1"/>
            </p:cNvSpPr>
            <p:nvPr userDrawn="1"/>
          </p:nvSpPr>
          <p:spPr bwMode="gray">
            <a:xfrm>
              <a:off x="12427995" y="2699422"/>
              <a:ext cx="215900" cy="215228"/>
            </a:xfrm>
            <a:prstGeom prst="rect">
              <a:avLst/>
            </a:prstGeom>
            <a:solidFill>
              <a:srgbClr val="FF6608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86" name="Rectangle 112"/>
            <p:cNvSpPr>
              <a:spLocks noChangeArrowheads="1"/>
            </p:cNvSpPr>
            <p:nvPr userDrawn="1"/>
          </p:nvSpPr>
          <p:spPr bwMode="gray">
            <a:xfrm>
              <a:off x="12718508" y="26994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Orange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255, 102, 8</a:t>
              </a:r>
            </a:p>
          </p:txBody>
        </p:sp>
        <p:sp>
          <p:nvSpPr>
            <p:cNvPr id="87" name="Rectangle 86"/>
            <p:cNvSpPr>
              <a:spLocks noChangeArrowheads="1"/>
            </p:cNvSpPr>
            <p:nvPr userDrawn="1"/>
          </p:nvSpPr>
          <p:spPr bwMode="gray">
            <a:xfrm>
              <a:off x="14195425" y="3042322"/>
              <a:ext cx="215900" cy="215228"/>
            </a:xfrm>
            <a:prstGeom prst="rect">
              <a:avLst/>
            </a:prstGeom>
            <a:solidFill>
              <a:srgbClr val="00989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88" name="Rectangle 87"/>
            <p:cNvSpPr>
              <a:spLocks noChangeArrowheads="1"/>
            </p:cNvSpPr>
            <p:nvPr userDrawn="1"/>
          </p:nvSpPr>
          <p:spPr bwMode="gray">
            <a:xfrm>
              <a:off x="14485938" y="30423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Teal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0, 152, 146</a:t>
              </a:r>
            </a:p>
          </p:txBody>
        </p:sp>
        <p:sp>
          <p:nvSpPr>
            <p:cNvPr id="89" name="Rectangle 111"/>
            <p:cNvSpPr>
              <a:spLocks noChangeArrowheads="1"/>
            </p:cNvSpPr>
            <p:nvPr userDrawn="1"/>
          </p:nvSpPr>
          <p:spPr bwMode="gray">
            <a:xfrm>
              <a:off x="12427995" y="3042322"/>
              <a:ext cx="215900" cy="215228"/>
            </a:xfrm>
            <a:prstGeom prst="rect">
              <a:avLst/>
            </a:prstGeom>
            <a:solidFill>
              <a:srgbClr val="00A13A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90" name="Rectangle 112"/>
            <p:cNvSpPr>
              <a:spLocks noChangeArrowheads="1"/>
            </p:cNvSpPr>
            <p:nvPr userDrawn="1"/>
          </p:nvSpPr>
          <p:spPr bwMode="gray">
            <a:xfrm>
              <a:off x="12718508" y="30423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Green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0, 161, 58 </a:t>
              </a:r>
            </a:p>
          </p:txBody>
        </p:sp>
      </p:grpSp>
      <p:sp>
        <p:nvSpPr>
          <p:cNvPr id="92" name="Text Placeholder 6"/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995304" y="3937800"/>
            <a:ext cx="4398963" cy="729450"/>
          </a:xfrm>
        </p:spPr>
        <p:txBody>
          <a:bodyPr>
            <a:noAutofit/>
          </a:bodyPr>
          <a:lstStyle>
            <a:lvl1pPr algn="l">
              <a:lnSpc>
                <a:spcPts val="2300"/>
              </a:lnSpc>
              <a:defRPr sz="250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 dirty="0"/>
              <a:t>Click to edit Name or Subtitle </a:t>
            </a:r>
          </a:p>
        </p:txBody>
      </p:sp>
      <p:sp>
        <p:nvSpPr>
          <p:cNvPr id="93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995305" y="2586687"/>
            <a:ext cx="4848284" cy="1227573"/>
          </a:xfrm>
        </p:spPr>
        <p:txBody>
          <a:bodyPr anchor="b" anchorCtr="0">
            <a:noAutofit/>
          </a:bodyPr>
          <a:lstStyle>
            <a:lvl1pPr algn="l">
              <a:lnSpc>
                <a:spcPts val="4100"/>
              </a:lnSpc>
              <a:defRPr sz="5100" b="1">
                <a:solidFill>
                  <a:schemeClr val="accent1"/>
                </a:solidFill>
              </a:defRPr>
            </a:lvl1pPr>
          </a:lstStyle>
          <a:p>
            <a:r>
              <a:rPr lang="en-GB" noProof="0" dirty="0"/>
              <a:t>Questions</a:t>
            </a:r>
          </a:p>
        </p:txBody>
      </p:sp>
      <p:sp>
        <p:nvSpPr>
          <p:cNvPr id="94" name="Rectangle 104"/>
          <p:cNvSpPr>
            <a:spLocks noChangeArrowheads="1"/>
          </p:cNvSpPr>
          <p:nvPr userDrawn="1"/>
        </p:nvSpPr>
        <p:spPr bwMode="gray">
          <a:xfrm flipH="1">
            <a:off x="-3101348" y="3937800"/>
            <a:ext cx="3018793" cy="726649"/>
          </a:xfrm>
          <a:prstGeom prst="rect">
            <a:avLst/>
          </a:prstGeom>
          <a:solidFill>
            <a:srgbClr val="E6E6E6"/>
          </a:solidFill>
          <a:ln>
            <a:noFill/>
          </a:ln>
          <a:effectLst/>
        </p:spPr>
        <p:txBody>
          <a:bodyPr wrap="square" lIns="180000" tIns="180000" rIns="180000" bIns="18000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12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</a:rPr>
              <a:t>INSERT NAME OR SUBTITLE HERE</a:t>
            </a:r>
          </a:p>
        </p:txBody>
      </p:sp>
      <p:sp>
        <p:nvSpPr>
          <p:cNvPr id="95" name="Rectangle 104"/>
          <p:cNvSpPr>
            <a:spLocks noChangeArrowheads="1"/>
          </p:cNvSpPr>
          <p:nvPr userDrawn="1"/>
        </p:nvSpPr>
        <p:spPr bwMode="gray">
          <a:xfrm flipH="1">
            <a:off x="-3101356" y="3119578"/>
            <a:ext cx="3018791" cy="530806"/>
          </a:xfrm>
          <a:prstGeom prst="rect">
            <a:avLst/>
          </a:prstGeom>
          <a:solidFill>
            <a:srgbClr val="E6E6E6"/>
          </a:solidFill>
          <a:ln>
            <a:noFill/>
          </a:ln>
          <a:effectLst/>
        </p:spPr>
        <p:txBody>
          <a:bodyPr wrap="square" lIns="180000" tIns="180000" rIns="180000" bIns="18000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12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</a:rPr>
              <a:t>INSERT YOUR QUOTE IN MAXIMUM OF 1 LINE OF TEXT</a:t>
            </a:r>
          </a:p>
        </p:txBody>
      </p:sp>
      <p:grpSp>
        <p:nvGrpSpPr>
          <p:cNvPr id="96" name="Group 95"/>
          <p:cNvGrpSpPr/>
          <p:nvPr userDrawn="1"/>
        </p:nvGrpSpPr>
        <p:grpSpPr>
          <a:xfrm>
            <a:off x="-3101342" y="3119579"/>
            <a:ext cx="3018791" cy="522270"/>
            <a:chOff x="-460208" y="1245102"/>
            <a:chExt cx="377657" cy="522270"/>
          </a:xfrm>
        </p:grpSpPr>
        <p:cxnSp>
          <p:nvCxnSpPr>
            <p:cNvPr id="97" name="Straight Connector 96"/>
            <p:cNvCxnSpPr/>
            <p:nvPr userDrawn="1"/>
          </p:nvCxnSpPr>
          <p:spPr bwMode="gray">
            <a:xfrm flipH="1">
              <a:off x="-460208" y="1767372"/>
              <a:ext cx="377657" cy="0"/>
            </a:xfrm>
            <a:prstGeom prst="line">
              <a:avLst/>
            </a:prstGeom>
            <a:noFill/>
            <a:ln w="6350" cap="flat" cmpd="sng" algn="ctr">
              <a:solidFill>
                <a:srgbClr val="FF0000"/>
              </a:solidFill>
              <a:prstDash val="dash"/>
              <a:miter lim="800000"/>
            </a:ln>
            <a:effectLst/>
          </p:spPr>
        </p:cxnSp>
        <p:cxnSp>
          <p:nvCxnSpPr>
            <p:cNvPr id="98" name="Straight Connector 97"/>
            <p:cNvCxnSpPr/>
            <p:nvPr userDrawn="1"/>
          </p:nvCxnSpPr>
          <p:spPr bwMode="gray">
            <a:xfrm flipH="1">
              <a:off x="-460208" y="1245102"/>
              <a:ext cx="377657" cy="0"/>
            </a:xfrm>
            <a:prstGeom prst="line">
              <a:avLst/>
            </a:prstGeom>
            <a:noFill/>
            <a:ln w="6350" cap="flat" cmpd="sng" algn="ctr">
              <a:solidFill>
                <a:srgbClr val="FF0000"/>
              </a:solidFill>
              <a:prstDash val="dash"/>
              <a:miter lim="800000"/>
            </a:ln>
            <a:effectLst/>
          </p:spPr>
        </p:cxnSp>
      </p:grpSp>
      <p:grpSp>
        <p:nvGrpSpPr>
          <p:cNvPr id="99" name="Group 98"/>
          <p:cNvGrpSpPr/>
          <p:nvPr userDrawn="1"/>
        </p:nvGrpSpPr>
        <p:grpSpPr>
          <a:xfrm>
            <a:off x="-3101342" y="3937800"/>
            <a:ext cx="3018791" cy="726649"/>
            <a:chOff x="-460208" y="479536"/>
            <a:chExt cx="377657" cy="726649"/>
          </a:xfrm>
        </p:grpSpPr>
        <p:cxnSp>
          <p:nvCxnSpPr>
            <p:cNvPr id="100" name="Straight Connector 99"/>
            <p:cNvCxnSpPr/>
            <p:nvPr userDrawn="1"/>
          </p:nvCxnSpPr>
          <p:spPr bwMode="gray">
            <a:xfrm flipH="1">
              <a:off x="-460208" y="1206185"/>
              <a:ext cx="377657" cy="0"/>
            </a:xfrm>
            <a:prstGeom prst="line">
              <a:avLst/>
            </a:prstGeom>
            <a:noFill/>
            <a:ln w="6350" cap="flat" cmpd="sng" algn="ctr">
              <a:solidFill>
                <a:srgbClr val="FF0000"/>
              </a:solidFill>
              <a:prstDash val="dash"/>
              <a:miter lim="800000"/>
            </a:ln>
            <a:effectLst/>
          </p:spPr>
        </p:cxnSp>
        <p:cxnSp>
          <p:nvCxnSpPr>
            <p:cNvPr id="101" name="Straight Connector 100"/>
            <p:cNvCxnSpPr/>
            <p:nvPr userDrawn="1"/>
          </p:nvCxnSpPr>
          <p:spPr bwMode="gray">
            <a:xfrm flipH="1">
              <a:off x="-460208" y="479536"/>
              <a:ext cx="377657" cy="0"/>
            </a:xfrm>
            <a:prstGeom prst="line">
              <a:avLst/>
            </a:prstGeom>
            <a:noFill/>
            <a:ln w="6350" cap="flat" cmpd="sng" algn="ctr">
              <a:solidFill>
                <a:srgbClr val="FF0000"/>
              </a:solidFill>
              <a:prstDash val="dash"/>
              <a:miter lim="800000"/>
            </a:ln>
            <a:effectLst/>
          </p:spPr>
        </p:cxnSp>
      </p:grpSp>
      <p:sp>
        <p:nvSpPr>
          <p:cNvPr id="102" name="Title 1"/>
          <p:cNvSpPr txBox="1">
            <a:spLocks/>
          </p:cNvSpPr>
          <p:nvPr userDrawn="1"/>
        </p:nvSpPr>
        <p:spPr bwMode="gray">
          <a:xfrm>
            <a:off x="619172" y="1316161"/>
            <a:ext cx="1789113" cy="128587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ts val="4100"/>
              </a:lnSpc>
              <a:spcBef>
                <a:spcPct val="0"/>
              </a:spcBef>
              <a:buNone/>
              <a:defRPr sz="5100" b="1" kern="1200" cap="all" baseline="0">
                <a:solidFill>
                  <a:schemeClr val="bg1"/>
                </a:solidFill>
                <a:latin typeface="+mj-lt"/>
                <a:ea typeface="+mj-ea"/>
                <a:cs typeface="ING Me" pitchFamily="2" charset="0"/>
              </a:defRPr>
            </a:lvl1pPr>
          </a:lstStyle>
          <a:p>
            <a:pPr>
              <a:lnSpc>
                <a:spcPct val="80000"/>
              </a:lnSpc>
            </a:pPr>
            <a:r>
              <a:rPr lang="nl-NL" sz="19900" noProof="0" dirty="0">
                <a:solidFill>
                  <a:srgbClr val="D4D2D2"/>
                </a:solidFill>
              </a:rPr>
              <a:t>?</a:t>
            </a:r>
            <a:endParaRPr lang="en-GB" sz="19900" dirty="0">
              <a:solidFill>
                <a:srgbClr val="D4D2D2"/>
              </a:solidFill>
            </a:endParaRPr>
          </a:p>
        </p:txBody>
      </p:sp>
      <p:sp>
        <p:nvSpPr>
          <p:cNvPr id="103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658813" y="5992145"/>
            <a:ext cx="250381" cy="347662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 b="1">
                <a:solidFill>
                  <a:schemeClr val="tx2"/>
                </a:solidFill>
                <a:latin typeface="+mj-lt"/>
              </a:defRPr>
            </a:lvl1pPr>
          </a:lstStyle>
          <a:p>
            <a:fld id="{DDD2A080-DA64-4F5C-9131-47EB793B4410}" type="slidenum">
              <a:rPr lang="en-GB" smtClean="0"/>
              <a:pPr/>
              <a:t>‹#›</a:t>
            </a:fld>
            <a:endParaRPr lang="en-GB" dirty="0"/>
          </a:p>
        </p:txBody>
      </p:sp>
      <p:grpSp>
        <p:nvGrpSpPr>
          <p:cNvPr id="104" name="Group 103"/>
          <p:cNvGrpSpPr/>
          <p:nvPr userDrawn="1"/>
        </p:nvGrpSpPr>
        <p:grpSpPr>
          <a:xfrm>
            <a:off x="12263437" y="3542534"/>
            <a:ext cx="3681703" cy="2424674"/>
            <a:chOff x="12263437" y="3542534"/>
            <a:chExt cx="3681703" cy="2424674"/>
          </a:xfrm>
        </p:grpSpPr>
        <p:sp>
          <p:nvSpPr>
            <p:cNvPr id="118" name="Rectangle 104"/>
            <p:cNvSpPr>
              <a:spLocks noChangeArrowheads="1"/>
            </p:cNvSpPr>
            <p:nvPr userDrawn="1"/>
          </p:nvSpPr>
          <p:spPr bwMode="gray">
            <a:xfrm>
              <a:off x="12263438" y="3542535"/>
              <a:ext cx="3681702" cy="2424673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 noProof="0" dirty="0"/>
            </a:p>
          </p:txBody>
        </p:sp>
        <p:sp>
          <p:nvSpPr>
            <p:cNvPr id="119" name="Rectangle 118"/>
            <p:cNvSpPr/>
            <p:nvPr/>
          </p:nvSpPr>
          <p:spPr bwMode="gray">
            <a:xfrm>
              <a:off x="12263437" y="3542534"/>
              <a:ext cx="2008240" cy="2248666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tIns="36000" rIns="36000" bIns="36000" rtlCol="0" anchor="t" anchorCtr="0">
              <a:noAutofit/>
            </a:bodyPr>
            <a:lstStyle/>
            <a:p>
              <a:pPr algn="l"/>
              <a:r>
                <a:rPr lang="en-GB" sz="1200" b="1" i="0" noProof="0" dirty="0">
                  <a:solidFill>
                    <a:schemeClr val="tx1"/>
                  </a:solidFill>
                  <a:latin typeface="+mj-lt"/>
                </a:rPr>
                <a:t>CROP PICTURE</a:t>
              </a:r>
            </a:p>
            <a:p>
              <a:pPr algn="l"/>
              <a:r>
                <a:rPr lang="en-GB" sz="1000" b="0" i="0" noProof="0" dirty="0">
                  <a:solidFill>
                    <a:schemeClr val="tx1"/>
                  </a:solidFill>
                </a:rPr>
                <a:t>Select picture &gt; click</a:t>
              </a:r>
              <a:r>
                <a:rPr lang="en-GB" sz="1000" b="0" i="0" baseline="0" noProof="0" dirty="0">
                  <a:solidFill>
                    <a:schemeClr val="tx1"/>
                  </a:solidFill>
                </a:rPr>
                <a:t> on tab </a:t>
              </a:r>
              <a:r>
                <a:rPr lang="en-GB" sz="1000" b="1" i="0" baseline="0" noProof="0" dirty="0">
                  <a:solidFill>
                    <a:schemeClr val="tx1"/>
                  </a:solidFill>
                </a:rPr>
                <a:t>“Picture Tools”</a:t>
              </a:r>
              <a:r>
                <a:rPr lang="en-GB" sz="1000" b="0" i="0" baseline="0" noProof="0" dirty="0">
                  <a:solidFill>
                    <a:schemeClr val="tx1"/>
                  </a:solidFill>
                </a:rPr>
                <a:t> &gt; </a:t>
              </a:r>
              <a:r>
                <a:rPr lang="en-GB" sz="1000" b="1" i="0" baseline="0" noProof="0" dirty="0">
                  <a:solidFill>
                    <a:schemeClr val="tx1"/>
                  </a:solidFill>
                </a:rPr>
                <a:t>“Format”</a:t>
              </a:r>
            </a:p>
            <a:p>
              <a:pPr algn="l"/>
              <a:endParaRPr lang="en-GB" sz="1000" b="0" i="0" baseline="0" noProof="0" dirty="0">
                <a:solidFill>
                  <a:schemeClr val="tx1"/>
                </a:solidFill>
              </a:endParaRPr>
            </a:p>
            <a:p>
              <a:pPr algn="l"/>
              <a:endParaRPr lang="en-GB" sz="1000" b="0" i="0" baseline="0" noProof="0" dirty="0">
                <a:solidFill>
                  <a:schemeClr val="tx1"/>
                </a:solidFill>
              </a:endParaRPr>
            </a:p>
            <a:p>
              <a:pPr algn="l"/>
              <a:endParaRPr lang="en-GB" sz="1000" b="0" i="0" baseline="0" noProof="0" dirty="0">
                <a:solidFill>
                  <a:schemeClr val="tx1"/>
                </a:solidFill>
              </a:endParaRPr>
            </a:p>
            <a:p>
              <a:pPr algn="l"/>
              <a:r>
                <a:rPr lang="en-GB" sz="1000" b="0" i="0" noProof="0" dirty="0">
                  <a:solidFill>
                    <a:schemeClr val="tx1"/>
                  </a:solidFill>
                </a:rPr>
                <a:t>Click</a:t>
              </a:r>
              <a:r>
                <a:rPr lang="en-GB" sz="1000" b="0" i="0" baseline="0" noProof="0" dirty="0">
                  <a:solidFill>
                    <a:schemeClr val="tx1"/>
                  </a:solidFill>
                </a:rPr>
                <a:t> on the icon above </a:t>
              </a:r>
              <a:r>
                <a:rPr lang="en-GB" sz="1000" b="1" i="0" baseline="0" noProof="0" dirty="0">
                  <a:solidFill>
                    <a:schemeClr val="tx1"/>
                  </a:solidFill>
                </a:rPr>
                <a:t>“Crop”</a:t>
              </a:r>
            </a:p>
            <a:p>
              <a:pPr algn="l"/>
              <a:endParaRPr lang="en-GB" sz="1000" b="0" i="0" baseline="0" noProof="0" dirty="0">
                <a:solidFill>
                  <a:schemeClr val="tx1"/>
                </a:solidFill>
              </a:endParaRPr>
            </a:p>
            <a:p>
              <a:pPr algn="l"/>
              <a:endParaRPr lang="en-GB" sz="1000" b="0" i="0" baseline="0" noProof="0" dirty="0">
                <a:solidFill>
                  <a:schemeClr val="tx1"/>
                </a:solidFill>
              </a:endParaRPr>
            </a:p>
            <a:p>
              <a:pPr algn="l"/>
              <a:r>
                <a:rPr lang="en-GB" sz="1000" b="0" i="0" baseline="0" noProof="0" dirty="0">
                  <a:solidFill>
                    <a:schemeClr val="tx1"/>
                  </a:solidFill>
                </a:rPr>
                <a:t>You will see crop and scale markers on the corners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000" b="0" i="0" noProof="0" dirty="0">
                  <a:solidFill>
                    <a:schemeClr val="tx1"/>
                  </a:solidFill>
                </a:rPr>
                <a:t>Use the </a:t>
              </a:r>
              <a:r>
                <a:rPr lang="en-GB" sz="1000" b="1" i="0" noProof="0" dirty="0">
                  <a:solidFill>
                    <a:schemeClr val="tx1"/>
                  </a:solidFill>
                </a:rPr>
                <a:t>“circular scale icon” </a:t>
              </a:r>
              <a:r>
                <a:rPr lang="en-GB" sz="1000" b="0" i="0" noProof="0" dirty="0">
                  <a:solidFill>
                    <a:schemeClr val="tx1"/>
                  </a:solidFill>
                </a:rPr>
                <a:t>to scale your picture within the cropped region.</a:t>
              </a:r>
            </a:p>
            <a:p>
              <a:pPr algn="l"/>
              <a:endParaRPr lang="en-GB" sz="1000" b="0" i="0" noProof="0" dirty="0">
                <a:solidFill>
                  <a:schemeClr val="tx1"/>
                </a:solidFill>
              </a:endParaRPr>
            </a:p>
            <a:p>
              <a:pPr algn="l"/>
              <a:endParaRPr lang="en-GB" sz="1000" b="0" i="0" noProof="0" dirty="0">
                <a:solidFill>
                  <a:schemeClr val="tx1"/>
                </a:solidFill>
              </a:endParaRPr>
            </a:p>
          </p:txBody>
        </p:sp>
        <p:pic>
          <p:nvPicPr>
            <p:cNvPr id="120" name="Picture 11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gray">
            <a:xfrm>
              <a:off x="14887153" y="5028163"/>
              <a:ext cx="352425" cy="352425"/>
            </a:xfrm>
            <a:prstGeom prst="rect">
              <a:avLst/>
            </a:prstGeom>
          </p:spPr>
        </p:pic>
        <p:pic>
          <p:nvPicPr>
            <p:cNvPr id="121" name="Picture 12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gray">
            <a:xfrm>
              <a:off x="14360822" y="3611888"/>
              <a:ext cx="1405088" cy="524792"/>
            </a:xfrm>
            <a:prstGeom prst="rect">
              <a:avLst/>
            </a:prstGeom>
          </p:spPr>
        </p:pic>
        <p:pic>
          <p:nvPicPr>
            <p:cNvPr id="122" name="Picture 12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gray">
            <a:xfrm>
              <a:off x="14360822" y="5028164"/>
              <a:ext cx="352425" cy="352425"/>
            </a:xfrm>
            <a:prstGeom prst="rect">
              <a:avLst/>
            </a:prstGeom>
          </p:spPr>
        </p:pic>
        <p:pic>
          <p:nvPicPr>
            <p:cNvPr id="123" name="Picture 12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gray">
            <a:xfrm>
              <a:off x="15413485" y="5028164"/>
              <a:ext cx="352425" cy="352425"/>
            </a:xfrm>
            <a:prstGeom prst="rect">
              <a:avLst/>
            </a:prstGeom>
          </p:spPr>
        </p:pic>
        <p:grpSp>
          <p:nvGrpSpPr>
            <p:cNvPr id="124" name="Group 123"/>
            <p:cNvGrpSpPr/>
            <p:nvPr userDrawn="1"/>
          </p:nvGrpSpPr>
          <p:grpSpPr>
            <a:xfrm>
              <a:off x="14367592" y="4149392"/>
              <a:ext cx="511967" cy="758182"/>
              <a:chOff x="14093278" y="4121452"/>
              <a:chExt cx="511967" cy="758182"/>
            </a:xfrm>
          </p:grpSpPr>
          <p:pic>
            <p:nvPicPr>
              <p:cNvPr id="128" name="Picture 127"/>
              <p:cNvPicPr>
                <a:picLocks noChangeAspect="1"/>
              </p:cNvPicPr>
              <p:nvPr/>
            </p:nvPicPr>
            <p:blipFill rotWithShape="1"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38920" b="13479"/>
              <a:stretch/>
            </p:blipFill>
            <p:spPr bwMode="gray">
              <a:xfrm>
                <a:off x="14093278" y="4121452"/>
                <a:ext cx="511967" cy="758182"/>
              </a:xfrm>
              <a:prstGeom prst="rect">
                <a:avLst/>
              </a:prstGeom>
            </p:spPr>
          </p:pic>
          <p:sp>
            <p:nvSpPr>
              <p:cNvPr id="129" name="Rectangle 128"/>
              <p:cNvSpPr/>
              <p:nvPr/>
            </p:nvSpPr>
            <p:spPr bwMode="gray">
              <a:xfrm>
                <a:off x="14122400" y="4229100"/>
                <a:ext cx="393700" cy="368300"/>
              </a:xfrm>
              <a:prstGeom prst="rect">
                <a:avLst/>
              </a:prstGeom>
              <a:solidFill>
                <a:srgbClr val="FFFFFF">
                  <a:alpha val="0"/>
                </a:srgb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/>
                <a:endParaRPr lang="en-US" dirty="0" err="1"/>
              </a:p>
            </p:txBody>
          </p:sp>
        </p:grpSp>
        <p:cxnSp>
          <p:nvCxnSpPr>
            <p:cNvPr id="125" name="Straight Arrow Connector 124"/>
            <p:cNvCxnSpPr/>
            <p:nvPr/>
          </p:nvCxnSpPr>
          <p:spPr bwMode="gray">
            <a:xfrm flipV="1">
              <a:off x="14537035" y="5400695"/>
              <a:ext cx="0" cy="1800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Arrow Connector 125"/>
            <p:cNvCxnSpPr/>
            <p:nvPr/>
          </p:nvCxnSpPr>
          <p:spPr bwMode="gray">
            <a:xfrm flipV="1">
              <a:off x="15641086" y="5400695"/>
              <a:ext cx="0" cy="1800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7" name="Oval 126"/>
            <p:cNvSpPr/>
            <p:nvPr/>
          </p:nvSpPr>
          <p:spPr bwMode="gray">
            <a:xfrm>
              <a:off x="15517444" y="5108869"/>
              <a:ext cx="233362" cy="233362"/>
            </a:xfrm>
            <a:prstGeom prst="ellipse">
              <a:avLst/>
            </a:prstGeom>
            <a:solidFill>
              <a:srgbClr val="FFFFFF">
                <a:alpha val="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/>
              <a:endParaRPr lang="en-US" dirty="0" err="1"/>
            </a:p>
          </p:txBody>
        </p:sp>
      </p:grpSp>
    </p:spTree>
    <p:extLst>
      <p:ext uri="{BB962C8B-B14F-4D97-AF65-F5344CB8AC3E}">
        <p14:creationId xmlns:p14="http://schemas.microsoft.com/office/powerpoint/2010/main" val="1049711330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ctangle 104"/>
          <p:cNvSpPr>
            <a:spLocks noChangeArrowheads="1"/>
          </p:cNvSpPr>
          <p:nvPr userDrawn="1"/>
        </p:nvSpPr>
        <p:spPr bwMode="gray">
          <a:xfrm flipH="1">
            <a:off x="-3687885" y="0"/>
            <a:ext cx="19633024" cy="6854207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72000" tIns="180000" rIns="72000" bIns="18000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Tx/>
              <a:buNone/>
              <a:tabLst/>
              <a:defRPr/>
            </a:pPr>
            <a:endParaRPr kumimoji="0" lang="en-GB" altLang="en-US" sz="1200" b="1" i="0" u="none" strike="noStrike" kern="0" cap="none" spc="0" normalizeH="0" baseline="0" noProof="0" dirty="0">
              <a:ln>
                <a:noFill/>
              </a:ln>
              <a:solidFill>
                <a:srgbClr val="FDFDFD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31" name="Rectangle 30"/>
          <p:cNvSpPr/>
          <p:nvPr userDrawn="1"/>
        </p:nvSpPr>
        <p:spPr>
          <a:xfrm>
            <a:off x="6096000" y="333375"/>
            <a:ext cx="5761038" cy="6191250"/>
          </a:xfrm>
          <a:prstGeom prst="rect">
            <a:avLst/>
          </a:prstGeom>
          <a:solidFill>
            <a:schemeClr val="bg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nl-NL" sz="1600" dirty="0" err="1">
              <a:solidFill>
                <a:schemeClr val="tx1"/>
              </a:solidFill>
            </a:endParaRPr>
          </a:p>
        </p:txBody>
      </p:sp>
      <p:sp>
        <p:nvSpPr>
          <p:cNvPr id="30" name="Rectangle 29"/>
          <p:cNvSpPr/>
          <p:nvPr userDrawn="1"/>
        </p:nvSpPr>
        <p:spPr>
          <a:xfrm>
            <a:off x="334962" y="333375"/>
            <a:ext cx="5761038" cy="6191250"/>
          </a:xfrm>
          <a:prstGeom prst="rect">
            <a:avLst/>
          </a:prstGeom>
          <a:solidFill>
            <a:schemeClr val="tx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nl-NL" sz="1600" dirty="0" err="1">
              <a:solidFill>
                <a:schemeClr val="tx1"/>
              </a:solidFill>
            </a:endParaRPr>
          </a:p>
        </p:txBody>
      </p:sp>
      <p:grpSp>
        <p:nvGrpSpPr>
          <p:cNvPr id="2" name="Group 1"/>
          <p:cNvGrpSpPr/>
          <p:nvPr userDrawn="1"/>
        </p:nvGrpSpPr>
        <p:grpSpPr>
          <a:xfrm>
            <a:off x="6924883" y="2485894"/>
            <a:ext cx="4169881" cy="1760986"/>
            <a:chOff x="6924883" y="2485894"/>
            <a:chExt cx="4169881" cy="1760986"/>
          </a:xfrm>
        </p:grpSpPr>
        <p:sp>
          <p:nvSpPr>
            <p:cNvPr id="32" name="Freeform 5"/>
            <p:cNvSpPr>
              <a:spLocks/>
            </p:cNvSpPr>
            <p:nvPr/>
          </p:nvSpPr>
          <p:spPr bwMode="auto">
            <a:xfrm>
              <a:off x="6924883" y="2485894"/>
              <a:ext cx="1408789" cy="1704501"/>
            </a:xfrm>
            <a:custGeom>
              <a:avLst/>
              <a:gdLst>
                <a:gd name="T0" fmla="*/ 358 w 423"/>
                <a:gd name="T1" fmla="*/ 55 h 509"/>
                <a:gd name="T2" fmla="*/ 209 w 423"/>
                <a:gd name="T3" fmla="*/ 0 h 509"/>
                <a:gd name="T4" fmla="*/ 61 w 423"/>
                <a:gd name="T5" fmla="*/ 61 h 509"/>
                <a:gd name="T6" fmla="*/ 0 w 423"/>
                <a:gd name="T7" fmla="*/ 206 h 509"/>
                <a:gd name="T8" fmla="*/ 141 w 423"/>
                <a:gd name="T9" fmla="*/ 398 h 509"/>
                <a:gd name="T10" fmla="*/ 184 w 423"/>
                <a:gd name="T11" fmla="*/ 330 h 509"/>
                <a:gd name="T12" fmla="*/ 79 w 423"/>
                <a:gd name="T13" fmla="*/ 205 h 509"/>
                <a:gd name="T14" fmla="*/ 210 w 423"/>
                <a:gd name="T15" fmla="*/ 76 h 509"/>
                <a:gd name="T16" fmla="*/ 344 w 423"/>
                <a:gd name="T17" fmla="*/ 202 h 509"/>
                <a:gd name="T18" fmla="*/ 310 w 423"/>
                <a:gd name="T19" fmla="*/ 299 h 509"/>
                <a:gd name="T20" fmla="*/ 310 w 423"/>
                <a:gd name="T21" fmla="*/ 299 h 509"/>
                <a:gd name="T22" fmla="*/ 310 w 423"/>
                <a:gd name="T23" fmla="*/ 300 h 509"/>
                <a:gd name="T24" fmla="*/ 168 w 423"/>
                <a:gd name="T25" fmla="*/ 509 h 509"/>
                <a:gd name="T26" fmla="*/ 241 w 423"/>
                <a:gd name="T27" fmla="*/ 509 h 509"/>
                <a:gd name="T28" fmla="*/ 274 w 423"/>
                <a:gd name="T29" fmla="*/ 491 h 509"/>
                <a:gd name="T30" fmla="*/ 352 w 423"/>
                <a:gd name="T31" fmla="*/ 366 h 509"/>
                <a:gd name="T32" fmla="*/ 366 w 423"/>
                <a:gd name="T33" fmla="*/ 343 h 509"/>
                <a:gd name="T34" fmla="*/ 423 w 423"/>
                <a:gd name="T35" fmla="*/ 200 h 509"/>
                <a:gd name="T36" fmla="*/ 358 w 423"/>
                <a:gd name="T37" fmla="*/ 55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23" h="509">
                  <a:moveTo>
                    <a:pt x="358" y="55"/>
                  </a:moveTo>
                  <a:cubicBezTo>
                    <a:pt x="318" y="20"/>
                    <a:pt x="264" y="0"/>
                    <a:pt x="209" y="0"/>
                  </a:cubicBezTo>
                  <a:cubicBezTo>
                    <a:pt x="153" y="0"/>
                    <a:pt x="101" y="22"/>
                    <a:pt x="61" y="61"/>
                  </a:cubicBezTo>
                  <a:cubicBezTo>
                    <a:pt x="22" y="100"/>
                    <a:pt x="0" y="152"/>
                    <a:pt x="0" y="206"/>
                  </a:cubicBezTo>
                  <a:cubicBezTo>
                    <a:pt x="0" y="296"/>
                    <a:pt x="56" y="372"/>
                    <a:pt x="141" y="398"/>
                  </a:cubicBezTo>
                  <a:cubicBezTo>
                    <a:pt x="184" y="330"/>
                    <a:pt x="184" y="330"/>
                    <a:pt x="184" y="330"/>
                  </a:cubicBezTo>
                  <a:cubicBezTo>
                    <a:pt x="124" y="319"/>
                    <a:pt x="79" y="268"/>
                    <a:pt x="79" y="205"/>
                  </a:cubicBezTo>
                  <a:cubicBezTo>
                    <a:pt x="79" y="134"/>
                    <a:pt x="138" y="76"/>
                    <a:pt x="210" y="76"/>
                  </a:cubicBezTo>
                  <a:cubicBezTo>
                    <a:pt x="276" y="76"/>
                    <a:pt x="344" y="123"/>
                    <a:pt x="344" y="202"/>
                  </a:cubicBezTo>
                  <a:cubicBezTo>
                    <a:pt x="344" y="239"/>
                    <a:pt x="327" y="271"/>
                    <a:pt x="310" y="299"/>
                  </a:cubicBezTo>
                  <a:cubicBezTo>
                    <a:pt x="310" y="299"/>
                    <a:pt x="310" y="299"/>
                    <a:pt x="310" y="299"/>
                  </a:cubicBezTo>
                  <a:cubicBezTo>
                    <a:pt x="310" y="300"/>
                    <a:pt x="310" y="300"/>
                    <a:pt x="310" y="300"/>
                  </a:cubicBezTo>
                  <a:cubicBezTo>
                    <a:pt x="168" y="509"/>
                    <a:pt x="168" y="509"/>
                    <a:pt x="168" y="509"/>
                  </a:cubicBezTo>
                  <a:cubicBezTo>
                    <a:pt x="241" y="509"/>
                    <a:pt x="241" y="509"/>
                    <a:pt x="241" y="509"/>
                  </a:cubicBezTo>
                  <a:cubicBezTo>
                    <a:pt x="255" y="509"/>
                    <a:pt x="267" y="502"/>
                    <a:pt x="274" y="491"/>
                  </a:cubicBezTo>
                  <a:cubicBezTo>
                    <a:pt x="352" y="366"/>
                    <a:pt x="352" y="366"/>
                    <a:pt x="352" y="366"/>
                  </a:cubicBezTo>
                  <a:cubicBezTo>
                    <a:pt x="356" y="358"/>
                    <a:pt x="361" y="350"/>
                    <a:pt x="366" y="343"/>
                  </a:cubicBezTo>
                  <a:cubicBezTo>
                    <a:pt x="394" y="297"/>
                    <a:pt x="423" y="249"/>
                    <a:pt x="423" y="200"/>
                  </a:cubicBezTo>
                  <a:cubicBezTo>
                    <a:pt x="423" y="127"/>
                    <a:pt x="388" y="81"/>
                    <a:pt x="358" y="55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33" name="Oval 32"/>
            <p:cNvSpPr>
              <a:spLocks noChangeArrowheads="1"/>
            </p:cNvSpPr>
            <p:nvPr/>
          </p:nvSpPr>
          <p:spPr bwMode="auto">
            <a:xfrm>
              <a:off x="7444872" y="2967673"/>
              <a:ext cx="368810" cy="372133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34" name="Rectangle 33"/>
            <p:cNvSpPr>
              <a:spLocks noChangeArrowheads="1"/>
            </p:cNvSpPr>
            <p:nvPr/>
          </p:nvSpPr>
          <p:spPr bwMode="auto">
            <a:xfrm>
              <a:off x="8629384" y="2710171"/>
              <a:ext cx="141212" cy="55986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35" name="Freeform 8"/>
            <p:cNvSpPr>
              <a:spLocks noEditPoints="1"/>
            </p:cNvSpPr>
            <p:nvPr/>
          </p:nvSpPr>
          <p:spPr bwMode="auto">
            <a:xfrm>
              <a:off x="8840370" y="2818155"/>
              <a:ext cx="465166" cy="465166"/>
            </a:xfrm>
            <a:custGeom>
              <a:avLst/>
              <a:gdLst>
                <a:gd name="T0" fmla="*/ 101 w 140"/>
                <a:gd name="T1" fmla="*/ 52 h 139"/>
                <a:gd name="T2" fmla="*/ 93 w 140"/>
                <a:gd name="T3" fmla="*/ 37 h 139"/>
                <a:gd name="T4" fmla="*/ 73 w 140"/>
                <a:gd name="T5" fmla="*/ 29 h 139"/>
                <a:gd name="T6" fmla="*/ 52 w 140"/>
                <a:gd name="T7" fmla="*/ 38 h 139"/>
                <a:gd name="T8" fmla="*/ 44 w 140"/>
                <a:gd name="T9" fmla="*/ 52 h 139"/>
                <a:gd name="T10" fmla="*/ 101 w 140"/>
                <a:gd name="T11" fmla="*/ 52 h 139"/>
                <a:gd name="T12" fmla="*/ 140 w 140"/>
                <a:gd name="T13" fmla="*/ 77 h 139"/>
                <a:gd name="T14" fmla="*/ 43 w 140"/>
                <a:gd name="T15" fmla="*/ 77 h 139"/>
                <a:gd name="T16" fmla="*/ 51 w 140"/>
                <a:gd name="T17" fmla="*/ 99 h 139"/>
                <a:gd name="T18" fmla="*/ 72 w 140"/>
                <a:gd name="T19" fmla="*/ 107 h 139"/>
                <a:gd name="T20" fmla="*/ 89 w 140"/>
                <a:gd name="T21" fmla="*/ 103 h 139"/>
                <a:gd name="T22" fmla="*/ 98 w 140"/>
                <a:gd name="T23" fmla="*/ 93 h 139"/>
                <a:gd name="T24" fmla="*/ 138 w 140"/>
                <a:gd name="T25" fmla="*/ 97 h 139"/>
                <a:gd name="T26" fmla="*/ 113 w 140"/>
                <a:gd name="T27" fmla="*/ 129 h 139"/>
                <a:gd name="T28" fmla="*/ 72 w 140"/>
                <a:gd name="T29" fmla="*/ 139 h 139"/>
                <a:gd name="T30" fmla="*/ 20 w 140"/>
                <a:gd name="T31" fmla="*/ 120 h 139"/>
                <a:gd name="T32" fmla="*/ 0 w 140"/>
                <a:gd name="T33" fmla="*/ 70 h 139"/>
                <a:gd name="T34" fmla="*/ 20 w 140"/>
                <a:gd name="T35" fmla="*/ 19 h 139"/>
                <a:gd name="T36" fmla="*/ 70 w 140"/>
                <a:gd name="T37" fmla="*/ 0 h 139"/>
                <a:gd name="T38" fmla="*/ 122 w 140"/>
                <a:gd name="T39" fmla="*/ 20 h 139"/>
                <a:gd name="T40" fmla="*/ 140 w 140"/>
                <a:gd name="T41" fmla="*/ 73 h 139"/>
                <a:gd name="T42" fmla="*/ 140 w 140"/>
                <a:gd name="T43" fmla="*/ 77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0" h="139">
                  <a:moveTo>
                    <a:pt x="101" y="52"/>
                  </a:moveTo>
                  <a:cubicBezTo>
                    <a:pt x="101" y="51"/>
                    <a:pt x="99" y="43"/>
                    <a:pt x="93" y="37"/>
                  </a:cubicBezTo>
                  <a:cubicBezTo>
                    <a:pt x="88" y="32"/>
                    <a:pt x="81" y="29"/>
                    <a:pt x="73" y="29"/>
                  </a:cubicBezTo>
                  <a:cubicBezTo>
                    <a:pt x="62" y="29"/>
                    <a:pt x="56" y="34"/>
                    <a:pt x="52" y="38"/>
                  </a:cubicBezTo>
                  <a:cubicBezTo>
                    <a:pt x="48" y="41"/>
                    <a:pt x="46" y="46"/>
                    <a:pt x="44" y="52"/>
                  </a:cubicBezTo>
                  <a:lnTo>
                    <a:pt x="101" y="52"/>
                  </a:lnTo>
                  <a:close/>
                  <a:moveTo>
                    <a:pt x="140" y="77"/>
                  </a:moveTo>
                  <a:cubicBezTo>
                    <a:pt x="43" y="77"/>
                    <a:pt x="43" y="77"/>
                    <a:pt x="43" y="77"/>
                  </a:cubicBezTo>
                  <a:cubicBezTo>
                    <a:pt x="43" y="84"/>
                    <a:pt x="46" y="93"/>
                    <a:pt x="51" y="99"/>
                  </a:cubicBezTo>
                  <a:cubicBezTo>
                    <a:pt x="57" y="106"/>
                    <a:pt x="66" y="107"/>
                    <a:pt x="72" y="107"/>
                  </a:cubicBezTo>
                  <a:cubicBezTo>
                    <a:pt x="78" y="107"/>
                    <a:pt x="85" y="106"/>
                    <a:pt x="89" y="103"/>
                  </a:cubicBezTo>
                  <a:cubicBezTo>
                    <a:pt x="90" y="103"/>
                    <a:pt x="95" y="100"/>
                    <a:pt x="98" y="93"/>
                  </a:cubicBezTo>
                  <a:cubicBezTo>
                    <a:pt x="138" y="97"/>
                    <a:pt x="138" y="97"/>
                    <a:pt x="138" y="97"/>
                  </a:cubicBezTo>
                  <a:cubicBezTo>
                    <a:pt x="132" y="115"/>
                    <a:pt x="120" y="125"/>
                    <a:pt x="113" y="129"/>
                  </a:cubicBezTo>
                  <a:cubicBezTo>
                    <a:pt x="100" y="137"/>
                    <a:pt x="86" y="139"/>
                    <a:pt x="72" y="139"/>
                  </a:cubicBezTo>
                  <a:cubicBezTo>
                    <a:pt x="52" y="139"/>
                    <a:pt x="35" y="136"/>
                    <a:pt x="20" y="120"/>
                  </a:cubicBezTo>
                  <a:cubicBezTo>
                    <a:pt x="9" y="109"/>
                    <a:pt x="0" y="92"/>
                    <a:pt x="0" y="70"/>
                  </a:cubicBezTo>
                  <a:cubicBezTo>
                    <a:pt x="0" y="52"/>
                    <a:pt x="7" y="32"/>
                    <a:pt x="20" y="19"/>
                  </a:cubicBezTo>
                  <a:cubicBezTo>
                    <a:pt x="36" y="3"/>
                    <a:pt x="55" y="0"/>
                    <a:pt x="70" y="0"/>
                  </a:cubicBezTo>
                  <a:cubicBezTo>
                    <a:pt x="85" y="0"/>
                    <a:pt x="106" y="3"/>
                    <a:pt x="122" y="20"/>
                  </a:cubicBezTo>
                  <a:cubicBezTo>
                    <a:pt x="137" y="36"/>
                    <a:pt x="140" y="57"/>
                    <a:pt x="140" y="73"/>
                  </a:cubicBezTo>
                  <a:lnTo>
                    <a:pt x="140" y="77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36" name="Freeform 9"/>
            <p:cNvSpPr>
              <a:spLocks/>
            </p:cNvSpPr>
            <p:nvPr/>
          </p:nvSpPr>
          <p:spPr bwMode="auto">
            <a:xfrm>
              <a:off x="9322150" y="2834768"/>
              <a:ext cx="526635" cy="435262"/>
            </a:xfrm>
            <a:custGeom>
              <a:avLst/>
              <a:gdLst>
                <a:gd name="T0" fmla="*/ 93 w 317"/>
                <a:gd name="T1" fmla="*/ 0 h 262"/>
                <a:gd name="T2" fmla="*/ 159 w 317"/>
                <a:gd name="T3" fmla="*/ 139 h 262"/>
                <a:gd name="T4" fmla="*/ 225 w 317"/>
                <a:gd name="T5" fmla="*/ 0 h 262"/>
                <a:gd name="T6" fmla="*/ 317 w 317"/>
                <a:gd name="T7" fmla="*/ 0 h 262"/>
                <a:gd name="T8" fmla="*/ 185 w 317"/>
                <a:gd name="T9" fmla="*/ 262 h 262"/>
                <a:gd name="T10" fmla="*/ 133 w 317"/>
                <a:gd name="T11" fmla="*/ 262 h 262"/>
                <a:gd name="T12" fmla="*/ 0 w 317"/>
                <a:gd name="T13" fmla="*/ 0 h 262"/>
                <a:gd name="T14" fmla="*/ 93 w 317"/>
                <a:gd name="T15" fmla="*/ 0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7" h="262">
                  <a:moveTo>
                    <a:pt x="93" y="0"/>
                  </a:moveTo>
                  <a:lnTo>
                    <a:pt x="159" y="139"/>
                  </a:lnTo>
                  <a:lnTo>
                    <a:pt x="225" y="0"/>
                  </a:lnTo>
                  <a:lnTo>
                    <a:pt x="317" y="0"/>
                  </a:lnTo>
                  <a:lnTo>
                    <a:pt x="185" y="262"/>
                  </a:lnTo>
                  <a:lnTo>
                    <a:pt x="133" y="262"/>
                  </a:lnTo>
                  <a:lnTo>
                    <a:pt x="0" y="0"/>
                  </a:lnTo>
                  <a:lnTo>
                    <a:pt x="93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37" name="Freeform 10"/>
            <p:cNvSpPr>
              <a:spLocks/>
            </p:cNvSpPr>
            <p:nvPr/>
          </p:nvSpPr>
          <p:spPr bwMode="auto">
            <a:xfrm>
              <a:off x="9895300" y="2834768"/>
              <a:ext cx="139550" cy="435262"/>
            </a:xfrm>
            <a:custGeom>
              <a:avLst/>
              <a:gdLst>
                <a:gd name="T0" fmla="*/ 42 w 42"/>
                <a:gd name="T1" fmla="*/ 0 h 130"/>
                <a:gd name="T2" fmla="*/ 42 w 42"/>
                <a:gd name="T3" fmla="*/ 97 h 130"/>
                <a:gd name="T4" fmla="*/ 9 w 42"/>
                <a:gd name="T5" fmla="*/ 130 h 130"/>
                <a:gd name="T6" fmla="*/ 0 w 42"/>
                <a:gd name="T7" fmla="*/ 130 h 130"/>
                <a:gd name="T8" fmla="*/ 0 w 42"/>
                <a:gd name="T9" fmla="*/ 0 h 130"/>
                <a:gd name="T10" fmla="*/ 42 w 42"/>
                <a:gd name="T11" fmla="*/ 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" h="130">
                  <a:moveTo>
                    <a:pt x="42" y="0"/>
                  </a:moveTo>
                  <a:cubicBezTo>
                    <a:pt x="42" y="97"/>
                    <a:pt x="42" y="97"/>
                    <a:pt x="42" y="97"/>
                  </a:cubicBezTo>
                  <a:cubicBezTo>
                    <a:pt x="42" y="115"/>
                    <a:pt x="27" y="130"/>
                    <a:pt x="9" y="130"/>
                  </a:cubicBezTo>
                  <a:cubicBezTo>
                    <a:pt x="0" y="130"/>
                    <a:pt x="0" y="130"/>
                    <a:pt x="0" y="13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42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38" name="Freeform 11"/>
            <p:cNvSpPr>
              <a:spLocks/>
            </p:cNvSpPr>
            <p:nvPr/>
          </p:nvSpPr>
          <p:spPr bwMode="auto">
            <a:xfrm>
              <a:off x="8626062" y="3369709"/>
              <a:ext cx="440247" cy="445230"/>
            </a:xfrm>
            <a:custGeom>
              <a:avLst/>
              <a:gdLst>
                <a:gd name="T0" fmla="*/ 0 w 132"/>
                <a:gd name="T1" fmla="*/ 3 h 133"/>
                <a:gd name="T2" fmla="*/ 42 w 132"/>
                <a:gd name="T3" fmla="*/ 3 h 133"/>
                <a:gd name="T4" fmla="*/ 42 w 132"/>
                <a:gd name="T5" fmla="*/ 19 h 133"/>
                <a:gd name="T6" fmla="*/ 82 w 132"/>
                <a:gd name="T7" fmla="*/ 0 h 133"/>
                <a:gd name="T8" fmla="*/ 119 w 132"/>
                <a:gd name="T9" fmla="*/ 13 h 133"/>
                <a:gd name="T10" fmla="*/ 132 w 132"/>
                <a:gd name="T11" fmla="*/ 51 h 133"/>
                <a:gd name="T12" fmla="*/ 132 w 132"/>
                <a:gd name="T13" fmla="*/ 133 h 133"/>
                <a:gd name="T14" fmla="*/ 90 w 132"/>
                <a:gd name="T15" fmla="*/ 133 h 133"/>
                <a:gd name="T16" fmla="*/ 90 w 132"/>
                <a:gd name="T17" fmla="*/ 66 h 133"/>
                <a:gd name="T18" fmla="*/ 83 w 132"/>
                <a:gd name="T19" fmla="*/ 40 h 133"/>
                <a:gd name="T20" fmla="*/ 67 w 132"/>
                <a:gd name="T21" fmla="*/ 35 h 133"/>
                <a:gd name="T22" fmla="*/ 50 w 132"/>
                <a:gd name="T23" fmla="*/ 42 h 133"/>
                <a:gd name="T24" fmla="*/ 42 w 132"/>
                <a:gd name="T25" fmla="*/ 66 h 133"/>
                <a:gd name="T26" fmla="*/ 42 w 132"/>
                <a:gd name="T27" fmla="*/ 133 h 133"/>
                <a:gd name="T28" fmla="*/ 0 w 132"/>
                <a:gd name="T29" fmla="*/ 133 h 133"/>
                <a:gd name="T30" fmla="*/ 0 w 132"/>
                <a:gd name="T31" fmla="*/ 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2" h="133">
                  <a:moveTo>
                    <a:pt x="0" y="3"/>
                  </a:moveTo>
                  <a:cubicBezTo>
                    <a:pt x="42" y="3"/>
                    <a:pt x="42" y="3"/>
                    <a:pt x="42" y="3"/>
                  </a:cubicBezTo>
                  <a:cubicBezTo>
                    <a:pt x="42" y="19"/>
                    <a:pt x="42" y="19"/>
                    <a:pt x="42" y="19"/>
                  </a:cubicBezTo>
                  <a:cubicBezTo>
                    <a:pt x="54" y="2"/>
                    <a:pt x="70" y="0"/>
                    <a:pt x="82" y="0"/>
                  </a:cubicBezTo>
                  <a:cubicBezTo>
                    <a:pt x="93" y="0"/>
                    <a:pt x="108" y="2"/>
                    <a:pt x="119" y="13"/>
                  </a:cubicBezTo>
                  <a:cubicBezTo>
                    <a:pt x="131" y="25"/>
                    <a:pt x="132" y="40"/>
                    <a:pt x="132" y="51"/>
                  </a:cubicBezTo>
                  <a:cubicBezTo>
                    <a:pt x="132" y="133"/>
                    <a:pt x="132" y="133"/>
                    <a:pt x="132" y="133"/>
                  </a:cubicBezTo>
                  <a:cubicBezTo>
                    <a:pt x="90" y="133"/>
                    <a:pt x="90" y="133"/>
                    <a:pt x="90" y="133"/>
                  </a:cubicBezTo>
                  <a:cubicBezTo>
                    <a:pt x="90" y="66"/>
                    <a:pt x="90" y="66"/>
                    <a:pt x="90" y="66"/>
                  </a:cubicBezTo>
                  <a:cubicBezTo>
                    <a:pt x="90" y="58"/>
                    <a:pt x="90" y="47"/>
                    <a:pt x="83" y="40"/>
                  </a:cubicBezTo>
                  <a:cubicBezTo>
                    <a:pt x="80" y="37"/>
                    <a:pt x="75" y="35"/>
                    <a:pt x="67" y="35"/>
                  </a:cubicBezTo>
                  <a:cubicBezTo>
                    <a:pt x="59" y="35"/>
                    <a:pt x="53" y="38"/>
                    <a:pt x="50" y="42"/>
                  </a:cubicBezTo>
                  <a:cubicBezTo>
                    <a:pt x="43" y="49"/>
                    <a:pt x="42" y="58"/>
                    <a:pt x="42" y="66"/>
                  </a:cubicBezTo>
                  <a:cubicBezTo>
                    <a:pt x="42" y="133"/>
                    <a:pt x="42" y="133"/>
                    <a:pt x="42" y="133"/>
                  </a:cubicBezTo>
                  <a:cubicBezTo>
                    <a:pt x="0" y="133"/>
                    <a:pt x="0" y="133"/>
                    <a:pt x="0" y="133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39" name="Freeform 12"/>
            <p:cNvSpPr>
              <a:spLocks/>
            </p:cNvSpPr>
            <p:nvPr/>
          </p:nvSpPr>
          <p:spPr bwMode="auto">
            <a:xfrm>
              <a:off x="9165987" y="3379677"/>
              <a:ext cx="139550" cy="435262"/>
            </a:xfrm>
            <a:custGeom>
              <a:avLst/>
              <a:gdLst>
                <a:gd name="T0" fmla="*/ 42 w 42"/>
                <a:gd name="T1" fmla="*/ 0 h 130"/>
                <a:gd name="T2" fmla="*/ 42 w 42"/>
                <a:gd name="T3" fmla="*/ 98 h 130"/>
                <a:gd name="T4" fmla="*/ 10 w 42"/>
                <a:gd name="T5" fmla="*/ 130 h 130"/>
                <a:gd name="T6" fmla="*/ 0 w 42"/>
                <a:gd name="T7" fmla="*/ 130 h 130"/>
                <a:gd name="T8" fmla="*/ 0 w 42"/>
                <a:gd name="T9" fmla="*/ 0 h 130"/>
                <a:gd name="T10" fmla="*/ 42 w 42"/>
                <a:gd name="T11" fmla="*/ 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" h="130">
                  <a:moveTo>
                    <a:pt x="42" y="0"/>
                  </a:moveTo>
                  <a:cubicBezTo>
                    <a:pt x="42" y="98"/>
                    <a:pt x="42" y="98"/>
                    <a:pt x="42" y="98"/>
                  </a:cubicBezTo>
                  <a:cubicBezTo>
                    <a:pt x="42" y="116"/>
                    <a:pt x="27" y="130"/>
                    <a:pt x="10" y="130"/>
                  </a:cubicBezTo>
                  <a:cubicBezTo>
                    <a:pt x="0" y="130"/>
                    <a:pt x="0" y="130"/>
                    <a:pt x="0" y="13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42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40" name="Freeform 13"/>
            <p:cNvSpPr>
              <a:spLocks/>
            </p:cNvSpPr>
            <p:nvPr/>
          </p:nvSpPr>
          <p:spPr bwMode="auto">
            <a:xfrm>
              <a:off x="9406876" y="3369709"/>
              <a:ext cx="438585" cy="445230"/>
            </a:xfrm>
            <a:custGeom>
              <a:avLst/>
              <a:gdLst>
                <a:gd name="T0" fmla="*/ 0 w 132"/>
                <a:gd name="T1" fmla="*/ 3 h 133"/>
                <a:gd name="T2" fmla="*/ 42 w 132"/>
                <a:gd name="T3" fmla="*/ 3 h 133"/>
                <a:gd name="T4" fmla="*/ 42 w 132"/>
                <a:gd name="T5" fmla="*/ 19 h 133"/>
                <a:gd name="T6" fmla="*/ 82 w 132"/>
                <a:gd name="T7" fmla="*/ 0 h 133"/>
                <a:gd name="T8" fmla="*/ 119 w 132"/>
                <a:gd name="T9" fmla="*/ 13 h 133"/>
                <a:gd name="T10" fmla="*/ 132 w 132"/>
                <a:gd name="T11" fmla="*/ 51 h 133"/>
                <a:gd name="T12" fmla="*/ 132 w 132"/>
                <a:gd name="T13" fmla="*/ 133 h 133"/>
                <a:gd name="T14" fmla="*/ 90 w 132"/>
                <a:gd name="T15" fmla="*/ 133 h 133"/>
                <a:gd name="T16" fmla="*/ 90 w 132"/>
                <a:gd name="T17" fmla="*/ 66 h 133"/>
                <a:gd name="T18" fmla="*/ 83 w 132"/>
                <a:gd name="T19" fmla="*/ 40 h 133"/>
                <a:gd name="T20" fmla="*/ 67 w 132"/>
                <a:gd name="T21" fmla="*/ 35 h 133"/>
                <a:gd name="T22" fmla="*/ 50 w 132"/>
                <a:gd name="T23" fmla="*/ 42 h 133"/>
                <a:gd name="T24" fmla="*/ 42 w 132"/>
                <a:gd name="T25" fmla="*/ 66 h 133"/>
                <a:gd name="T26" fmla="*/ 42 w 132"/>
                <a:gd name="T27" fmla="*/ 133 h 133"/>
                <a:gd name="T28" fmla="*/ 0 w 132"/>
                <a:gd name="T29" fmla="*/ 133 h 133"/>
                <a:gd name="T30" fmla="*/ 0 w 132"/>
                <a:gd name="T31" fmla="*/ 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2" h="133">
                  <a:moveTo>
                    <a:pt x="0" y="3"/>
                  </a:moveTo>
                  <a:cubicBezTo>
                    <a:pt x="42" y="3"/>
                    <a:pt x="42" y="3"/>
                    <a:pt x="42" y="3"/>
                  </a:cubicBezTo>
                  <a:cubicBezTo>
                    <a:pt x="42" y="19"/>
                    <a:pt x="42" y="19"/>
                    <a:pt x="42" y="19"/>
                  </a:cubicBezTo>
                  <a:cubicBezTo>
                    <a:pt x="54" y="2"/>
                    <a:pt x="70" y="0"/>
                    <a:pt x="82" y="0"/>
                  </a:cubicBezTo>
                  <a:cubicBezTo>
                    <a:pt x="93" y="0"/>
                    <a:pt x="108" y="2"/>
                    <a:pt x="119" y="13"/>
                  </a:cubicBezTo>
                  <a:cubicBezTo>
                    <a:pt x="131" y="25"/>
                    <a:pt x="132" y="40"/>
                    <a:pt x="132" y="51"/>
                  </a:cubicBezTo>
                  <a:cubicBezTo>
                    <a:pt x="132" y="133"/>
                    <a:pt x="132" y="133"/>
                    <a:pt x="132" y="133"/>
                  </a:cubicBezTo>
                  <a:cubicBezTo>
                    <a:pt x="90" y="133"/>
                    <a:pt x="90" y="133"/>
                    <a:pt x="90" y="133"/>
                  </a:cubicBezTo>
                  <a:cubicBezTo>
                    <a:pt x="90" y="66"/>
                    <a:pt x="90" y="66"/>
                    <a:pt x="90" y="66"/>
                  </a:cubicBezTo>
                  <a:cubicBezTo>
                    <a:pt x="90" y="58"/>
                    <a:pt x="90" y="47"/>
                    <a:pt x="83" y="40"/>
                  </a:cubicBezTo>
                  <a:cubicBezTo>
                    <a:pt x="80" y="37"/>
                    <a:pt x="75" y="35"/>
                    <a:pt x="67" y="35"/>
                  </a:cubicBezTo>
                  <a:cubicBezTo>
                    <a:pt x="59" y="35"/>
                    <a:pt x="53" y="38"/>
                    <a:pt x="50" y="42"/>
                  </a:cubicBezTo>
                  <a:cubicBezTo>
                    <a:pt x="43" y="49"/>
                    <a:pt x="42" y="58"/>
                    <a:pt x="42" y="66"/>
                  </a:cubicBezTo>
                  <a:cubicBezTo>
                    <a:pt x="42" y="133"/>
                    <a:pt x="42" y="133"/>
                    <a:pt x="42" y="133"/>
                  </a:cubicBezTo>
                  <a:cubicBezTo>
                    <a:pt x="0" y="133"/>
                    <a:pt x="0" y="133"/>
                    <a:pt x="0" y="133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41" name="Freeform 14"/>
            <p:cNvSpPr>
              <a:spLocks noEditPoints="1"/>
            </p:cNvSpPr>
            <p:nvPr/>
          </p:nvSpPr>
          <p:spPr bwMode="auto">
            <a:xfrm>
              <a:off x="9915235" y="3366386"/>
              <a:ext cx="463505" cy="461843"/>
            </a:xfrm>
            <a:custGeom>
              <a:avLst/>
              <a:gdLst>
                <a:gd name="T0" fmla="*/ 101 w 139"/>
                <a:gd name="T1" fmla="*/ 51 h 138"/>
                <a:gd name="T2" fmla="*/ 92 w 139"/>
                <a:gd name="T3" fmla="*/ 36 h 138"/>
                <a:gd name="T4" fmla="*/ 72 w 139"/>
                <a:gd name="T5" fmla="*/ 29 h 138"/>
                <a:gd name="T6" fmla="*/ 51 w 139"/>
                <a:gd name="T7" fmla="*/ 37 h 138"/>
                <a:gd name="T8" fmla="*/ 44 w 139"/>
                <a:gd name="T9" fmla="*/ 51 h 138"/>
                <a:gd name="T10" fmla="*/ 101 w 139"/>
                <a:gd name="T11" fmla="*/ 51 h 138"/>
                <a:gd name="T12" fmla="*/ 139 w 139"/>
                <a:gd name="T13" fmla="*/ 76 h 138"/>
                <a:gd name="T14" fmla="*/ 42 w 139"/>
                <a:gd name="T15" fmla="*/ 76 h 138"/>
                <a:gd name="T16" fmla="*/ 50 w 139"/>
                <a:gd name="T17" fmla="*/ 99 h 138"/>
                <a:gd name="T18" fmla="*/ 72 w 139"/>
                <a:gd name="T19" fmla="*/ 107 h 138"/>
                <a:gd name="T20" fmla="*/ 89 w 139"/>
                <a:gd name="T21" fmla="*/ 103 h 138"/>
                <a:gd name="T22" fmla="*/ 98 w 139"/>
                <a:gd name="T23" fmla="*/ 92 h 138"/>
                <a:gd name="T24" fmla="*/ 137 w 139"/>
                <a:gd name="T25" fmla="*/ 96 h 138"/>
                <a:gd name="T26" fmla="*/ 112 w 139"/>
                <a:gd name="T27" fmla="*/ 129 h 138"/>
                <a:gd name="T28" fmla="*/ 71 w 139"/>
                <a:gd name="T29" fmla="*/ 138 h 138"/>
                <a:gd name="T30" fmla="*/ 19 w 139"/>
                <a:gd name="T31" fmla="*/ 120 h 138"/>
                <a:gd name="T32" fmla="*/ 0 w 139"/>
                <a:gd name="T33" fmla="*/ 70 h 138"/>
                <a:gd name="T34" fmla="*/ 20 w 139"/>
                <a:gd name="T35" fmla="*/ 18 h 138"/>
                <a:gd name="T36" fmla="*/ 69 w 139"/>
                <a:gd name="T37" fmla="*/ 0 h 138"/>
                <a:gd name="T38" fmla="*/ 121 w 139"/>
                <a:gd name="T39" fmla="*/ 19 h 138"/>
                <a:gd name="T40" fmla="*/ 139 w 139"/>
                <a:gd name="T41" fmla="*/ 72 h 138"/>
                <a:gd name="T42" fmla="*/ 139 w 139"/>
                <a:gd name="T43" fmla="*/ 76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39" h="138">
                  <a:moveTo>
                    <a:pt x="101" y="51"/>
                  </a:moveTo>
                  <a:cubicBezTo>
                    <a:pt x="100" y="50"/>
                    <a:pt x="98" y="42"/>
                    <a:pt x="92" y="36"/>
                  </a:cubicBezTo>
                  <a:cubicBezTo>
                    <a:pt x="87" y="32"/>
                    <a:pt x="81" y="29"/>
                    <a:pt x="72" y="29"/>
                  </a:cubicBezTo>
                  <a:cubicBezTo>
                    <a:pt x="61" y="29"/>
                    <a:pt x="55" y="33"/>
                    <a:pt x="51" y="37"/>
                  </a:cubicBezTo>
                  <a:cubicBezTo>
                    <a:pt x="48" y="41"/>
                    <a:pt x="45" y="45"/>
                    <a:pt x="44" y="51"/>
                  </a:cubicBezTo>
                  <a:lnTo>
                    <a:pt x="101" y="51"/>
                  </a:lnTo>
                  <a:close/>
                  <a:moveTo>
                    <a:pt x="139" y="76"/>
                  </a:moveTo>
                  <a:cubicBezTo>
                    <a:pt x="42" y="76"/>
                    <a:pt x="42" y="76"/>
                    <a:pt x="42" y="76"/>
                  </a:cubicBezTo>
                  <a:cubicBezTo>
                    <a:pt x="42" y="83"/>
                    <a:pt x="45" y="93"/>
                    <a:pt x="50" y="99"/>
                  </a:cubicBezTo>
                  <a:cubicBezTo>
                    <a:pt x="57" y="106"/>
                    <a:pt x="65" y="107"/>
                    <a:pt x="72" y="107"/>
                  </a:cubicBezTo>
                  <a:cubicBezTo>
                    <a:pt x="78" y="107"/>
                    <a:pt x="84" y="106"/>
                    <a:pt x="89" y="103"/>
                  </a:cubicBezTo>
                  <a:cubicBezTo>
                    <a:pt x="89" y="103"/>
                    <a:pt x="94" y="99"/>
                    <a:pt x="98" y="92"/>
                  </a:cubicBezTo>
                  <a:cubicBezTo>
                    <a:pt x="137" y="96"/>
                    <a:pt x="137" y="96"/>
                    <a:pt x="137" y="96"/>
                  </a:cubicBezTo>
                  <a:cubicBezTo>
                    <a:pt x="131" y="115"/>
                    <a:pt x="120" y="124"/>
                    <a:pt x="112" y="129"/>
                  </a:cubicBezTo>
                  <a:cubicBezTo>
                    <a:pt x="100" y="136"/>
                    <a:pt x="86" y="138"/>
                    <a:pt x="71" y="138"/>
                  </a:cubicBezTo>
                  <a:cubicBezTo>
                    <a:pt x="52" y="138"/>
                    <a:pt x="34" y="135"/>
                    <a:pt x="19" y="120"/>
                  </a:cubicBezTo>
                  <a:cubicBezTo>
                    <a:pt x="8" y="108"/>
                    <a:pt x="0" y="91"/>
                    <a:pt x="0" y="70"/>
                  </a:cubicBezTo>
                  <a:cubicBezTo>
                    <a:pt x="0" y="51"/>
                    <a:pt x="6" y="32"/>
                    <a:pt x="20" y="18"/>
                  </a:cubicBezTo>
                  <a:cubicBezTo>
                    <a:pt x="35" y="3"/>
                    <a:pt x="55" y="0"/>
                    <a:pt x="69" y="0"/>
                  </a:cubicBezTo>
                  <a:cubicBezTo>
                    <a:pt x="84" y="0"/>
                    <a:pt x="105" y="2"/>
                    <a:pt x="121" y="19"/>
                  </a:cubicBezTo>
                  <a:cubicBezTo>
                    <a:pt x="136" y="36"/>
                    <a:pt x="139" y="56"/>
                    <a:pt x="139" y="72"/>
                  </a:cubicBezTo>
                  <a:lnTo>
                    <a:pt x="139" y="76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42" name="Freeform 15"/>
            <p:cNvSpPr>
              <a:spLocks/>
            </p:cNvSpPr>
            <p:nvPr/>
          </p:nvSpPr>
          <p:spPr bwMode="auto">
            <a:xfrm>
              <a:off x="8632707" y="3999345"/>
              <a:ext cx="154502" cy="191051"/>
            </a:xfrm>
            <a:custGeom>
              <a:avLst/>
              <a:gdLst>
                <a:gd name="T0" fmla="*/ 93 w 93"/>
                <a:gd name="T1" fmla="*/ 0 h 115"/>
                <a:gd name="T2" fmla="*/ 93 w 93"/>
                <a:gd name="T3" fmla="*/ 14 h 115"/>
                <a:gd name="T4" fmla="*/ 55 w 93"/>
                <a:gd name="T5" fmla="*/ 14 h 115"/>
                <a:gd name="T6" fmla="*/ 55 w 93"/>
                <a:gd name="T7" fmla="*/ 115 h 115"/>
                <a:gd name="T8" fmla="*/ 39 w 93"/>
                <a:gd name="T9" fmla="*/ 115 h 115"/>
                <a:gd name="T10" fmla="*/ 39 w 93"/>
                <a:gd name="T11" fmla="*/ 14 h 115"/>
                <a:gd name="T12" fmla="*/ 0 w 93"/>
                <a:gd name="T13" fmla="*/ 14 h 115"/>
                <a:gd name="T14" fmla="*/ 0 w 93"/>
                <a:gd name="T15" fmla="*/ 0 h 115"/>
                <a:gd name="T16" fmla="*/ 93 w 93"/>
                <a:gd name="T17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3" h="115">
                  <a:moveTo>
                    <a:pt x="93" y="0"/>
                  </a:moveTo>
                  <a:lnTo>
                    <a:pt x="93" y="14"/>
                  </a:lnTo>
                  <a:lnTo>
                    <a:pt x="55" y="14"/>
                  </a:lnTo>
                  <a:lnTo>
                    <a:pt x="55" y="115"/>
                  </a:lnTo>
                  <a:lnTo>
                    <a:pt x="39" y="115"/>
                  </a:lnTo>
                  <a:lnTo>
                    <a:pt x="39" y="14"/>
                  </a:lnTo>
                  <a:lnTo>
                    <a:pt x="0" y="14"/>
                  </a:lnTo>
                  <a:lnTo>
                    <a:pt x="0" y="0"/>
                  </a:lnTo>
                  <a:lnTo>
                    <a:pt x="93" y="0"/>
                  </a:ln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43" name="Freeform 16"/>
            <p:cNvSpPr>
              <a:spLocks noEditPoints="1"/>
            </p:cNvSpPr>
            <p:nvPr/>
          </p:nvSpPr>
          <p:spPr bwMode="auto">
            <a:xfrm>
              <a:off x="8773917" y="4045861"/>
              <a:ext cx="122937" cy="147857"/>
            </a:xfrm>
            <a:custGeom>
              <a:avLst/>
              <a:gdLst>
                <a:gd name="T0" fmla="*/ 28 w 37"/>
                <a:gd name="T1" fmla="*/ 2 h 44"/>
                <a:gd name="T2" fmla="*/ 34 w 37"/>
                <a:gd name="T3" fmla="*/ 8 h 44"/>
                <a:gd name="T4" fmla="*/ 37 w 37"/>
                <a:gd name="T5" fmla="*/ 15 h 44"/>
                <a:gd name="T6" fmla="*/ 37 w 37"/>
                <a:gd name="T7" fmla="*/ 24 h 44"/>
                <a:gd name="T8" fmla="*/ 7 w 37"/>
                <a:gd name="T9" fmla="*/ 24 h 44"/>
                <a:gd name="T10" fmla="*/ 10 w 37"/>
                <a:gd name="T11" fmla="*/ 34 h 44"/>
                <a:gd name="T12" fmla="*/ 19 w 37"/>
                <a:gd name="T13" fmla="*/ 38 h 44"/>
                <a:gd name="T14" fmla="*/ 27 w 37"/>
                <a:gd name="T15" fmla="*/ 35 h 44"/>
                <a:gd name="T16" fmla="*/ 30 w 37"/>
                <a:gd name="T17" fmla="*/ 30 h 44"/>
                <a:gd name="T18" fmla="*/ 37 w 37"/>
                <a:gd name="T19" fmla="*/ 30 h 44"/>
                <a:gd name="T20" fmla="*/ 35 w 37"/>
                <a:gd name="T21" fmla="*/ 35 h 44"/>
                <a:gd name="T22" fmla="*/ 32 w 37"/>
                <a:gd name="T23" fmla="*/ 39 h 44"/>
                <a:gd name="T24" fmla="*/ 24 w 37"/>
                <a:gd name="T25" fmla="*/ 44 h 44"/>
                <a:gd name="T26" fmla="*/ 18 w 37"/>
                <a:gd name="T27" fmla="*/ 44 h 44"/>
                <a:gd name="T28" fmla="*/ 5 w 37"/>
                <a:gd name="T29" fmla="*/ 39 h 44"/>
                <a:gd name="T30" fmla="*/ 0 w 37"/>
                <a:gd name="T31" fmla="*/ 23 h 44"/>
                <a:gd name="T32" fmla="*/ 5 w 37"/>
                <a:gd name="T33" fmla="*/ 7 h 44"/>
                <a:gd name="T34" fmla="*/ 19 w 37"/>
                <a:gd name="T35" fmla="*/ 0 h 44"/>
                <a:gd name="T36" fmla="*/ 28 w 37"/>
                <a:gd name="T37" fmla="*/ 2 h 44"/>
                <a:gd name="T38" fmla="*/ 30 w 37"/>
                <a:gd name="T39" fmla="*/ 19 h 44"/>
                <a:gd name="T40" fmla="*/ 28 w 37"/>
                <a:gd name="T41" fmla="*/ 11 h 44"/>
                <a:gd name="T42" fmla="*/ 19 w 37"/>
                <a:gd name="T43" fmla="*/ 6 h 44"/>
                <a:gd name="T44" fmla="*/ 11 w 37"/>
                <a:gd name="T45" fmla="*/ 10 h 44"/>
                <a:gd name="T46" fmla="*/ 7 w 37"/>
                <a:gd name="T47" fmla="*/ 19 h 44"/>
                <a:gd name="T48" fmla="*/ 30 w 37"/>
                <a:gd name="T49" fmla="*/ 19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7" h="44">
                  <a:moveTo>
                    <a:pt x="28" y="2"/>
                  </a:moveTo>
                  <a:cubicBezTo>
                    <a:pt x="31" y="4"/>
                    <a:pt x="33" y="6"/>
                    <a:pt x="34" y="8"/>
                  </a:cubicBezTo>
                  <a:cubicBezTo>
                    <a:pt x="35" y="10"/>
                    <a:pt x="36" y="12"/>
                    <a:pt x="37" y="15"/>
                  </a:cubicBezTo>
                  <a:cubicBezTo>
                    <a:pt x="37" y="17"/>
                    <a:pt x="37" y="20"/>
                    <a:pt x="37" y="24"/>
                  </a:cubicBezTo>
                  <a:cubicBezTo>
                    <a:pt x="7" y="24"/>
                    <a:pt x="7" y="24"/>
                    <a:pt x="7" y="24"/>
                  </a:cubicBezTo>
                  <a:cubicBezTo>
                    <a:pt x="7" y="29"/>
                    <a:pt x="8" y="32"/>
                    <a:pt x="10" y="34"/>
                  </a:cubicBezTo>
                  <a:cubicBezTo>
                    <a:pt x="12" y="37"/>
                    <a:pt x="15" y="38"/>
                    <a:pt x="19" y="38"/>
                  </a:cubicBezTo>
                  <a:cubicBezTo>
                    <a:pt x="22" y="38"/>
                    <a:pt x="25" y="37"/>
                    <a:pt x="27" y="35"/>
                  </a:cubicBezTo>
                  <a:cubicBezTo>
                    <a:pt x="29" y="33"/>
                    <a:pt x="30" y="32"/>
                    <a:pt x="30" y="30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7" y="31"/>
                    <a:pt x="36" y="33"/>
                    <a:pt x="35" y="35"/>
                  </a:cubicBezTo>
                  <a:cubicBezTo>
                    <a:pt x="34" y="37"/>
                    <a:pt x="33" y="38"/>
                    <a:pt x="32" y="39"/>
                  </a:cubicBezTo>
                  <a:cubicBezTo>
                    <a:pt x="30" y="42"/>
                    <a:pt x="27" y="43"/>
                    <a:pt x="24" y="44"/>
                  </a:cubicBezTo>
                  <a:cubicBezTo>
                    <a:pt x="22" y="44"/>
                    <a:pt x="20" y="44"/>
                    <a:pt x="18" y="44"/>
                  </a:cubicBezTo>
                  <a:cubicBezTo>
                    <a:pt x="13" y="44"/>
                    <a:pt x="9" y="42"/>
                    <a:pt x="5" y="39"/>
                  </a:cubicBezTo>
                  <a:cubicBezTo>
                    <a:pt x="2" y="35"/>
                    <a:pt x="0" y="30"/>
                    <a:pt x="0" y="23"/>
                  </a:cubicBezTo>
                  <a:cubicBezTo>
                    <a:pt x="0" y="16"/>
                    <a:pt x="2" y="11"/>
                    <a:pt x="5" y="7"/>
                  </a:cubicBezTo>
                  <a:cubicBezTo>
                    <a:pt x="9" y="2"/>
                    <a:pt x="13" y="0"/>
                    <a:pt x="19" y="0"/>
                  </a:cubicBezTo>
                  <a:cubicBezTo>
                    <a:pt x="22" y="0"/>
                    <a:pt x="25" y="1"/>
                    <a:pt x="28" y="2"/>
                  </a:cubicBezTo>
                  <a:moveTo>
                    <a:pt x="30" y="19"/>
                  </a:moveTo>
                  <a:cubicBezTo>
                    <a:pt x="30" y="16"/>
                    <a:pt x="29" y="13"/>
                    <a:pt x="28" y="11"/>
                  </a:cubicBezTo>
                  <a:cubicBezTo>
                    <a:pt x="26" y="8"/>
                    <a:pt x="23" y="6"/>
                    <a:pt x="19" y="6"/>
                  </a:cubicBezTo>
                  <a:cubicBezTo>
                    <a:pt x="16" y="6"/>
                    <a:pt x="13" y="8"/>
                    <a:pt x="11" y="10"/>
                  </a:cubicBezTo>
                  <a:cubicBezTo>
                    <a:pt x="9" y="12"/>
                    <a:pt x="8" y="15"/>
                    <a:pt x="7" y="19"/>
                  </a:cubicBezTo>
                  <a:lnTo>
                    <a:pt x="30" y="19"/>
                  </a:ln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44" name="Freeform 17"/>
            <p:cNvSpPr>
              <a:spLocks/>
            </p:cNvSpPr>
            <p:nvPr/>
          </p:nvSpPr>
          <p:spPr bwMode="auto">
            <a:xfrm>
              <a:off x="8920112" y="4045861"/>
              <a:ext cx="119614" cy="147857"/>
            </a:xfrm>
            <a:custGeom>
              <a:avLst/>
              <a:gdLst>
                <a:gd name="T0" fmla="*/ 31 w 36"/>
                <a:gd name="T1" fmla="*/ 3 h 44"/>
                <a:gd name="T2" fmla="*/ 36 w 36"/>
                <a:gd name="T3" fmla="*/ 15 h 44"/>
                <a:gd name="T4" fmla="*/ 29 w 36"/>
                <a:gd name="T5" fmla="*/ 15 h 44"/>
                <a:gd name="T6" fmla="*/ 26 w 36"/>
                <a:gd name="T7" fmla="*/ 9 h 44"/>
                <a:gd name="T8" fmla="*/ 19 w 36"/>
                <a:gd name="T9" fmla="*/ 6 h 44"/>
                <a:gd name="T10" fmla="*/ 10 w 36"/>
                <a:gd name="T11" fmla="*/ 13 h 44"/>
                <a:gd name="T12" fmla="*/ 8 w 36"/>
                <a:gd name="T13" fmla="*/ 23 h 44"/>
                <a:gd name="T14" fmla="*/ 10 w 36"/>
                <a:gd name="T15" fmla="*/ 34 h 44"/>
                <a:gd name="T16" fmla="*/ 19 w 36"/>
                <a:gd name="T17" fmla="*/ 38 h 44"/>
                <a:gd name="T18" fmla="*/ 26 w 36"/>
                <a:gd name="T19" fmla="*/ 35 h 44"/>
                <a:gd name="T20" fmla="*/ 29 w 36"/>
                <a:gd name="T21" fmla="*/ 28 h 44"/>
                <a:gd name="T22" fmla="*/ 36 w 36"/>
                <a:gd name="T23" fmla="*/ 28 h 44"/>
                <a:gd name="T24" fmla="*/ 30 w 36"/>
                <a:gd name="T25" fmla="*/ 40 h 44"/>
                <a:gd name="T26" fmla="*/ 18 w 36"/>
                <a:gd name="T27" fmla="*/ 44 h 44"/>
                <a:gd name="T28" fmla="*/ 5 w 36"/>
                <a:gd name="T29" fmla="*/ 38 h 44"/>
                <a:gd name="T30" fmla="*/ 0 w 36"/>
                <a:gd name="T31" fmla="*/ 23 h 44"/>
                <a:gd name="T32" fmla="*/ 6 w 36"/>
                <a:gd name="T33" fmla="*/ 6 h 44"/>
                <a:gd name="T34" fmla="*/ 19 w 36"/>
                <a:gd name="T35" fmla="*/ 0 h 44"/>
                <a:gd name="T36" fmla="*/ 31 w 36"/>
                <a:gd name="T37" fmla="*/ 3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6" h="44">
                  <a:moveTo>
                    <a:pt x="31" y="3"/>
                  </a:moveTo>
                  <a:cubicBezTo>
                    <a:pt x="34" y="6"/>
                    <a:pt x="35" y="10"/>
                    <a:pt x="36" y="15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9" y="13"/>
                    <a:pt x="28" y="11"/>
                    <a:pt x="26" y="9"/>
                  </a:cubicBezTo>
                  <a:cubicBezTo>
                    <a:pt x="25" y="7"/>
                    <a:pt x="22" y="6"/>
                    <a:pt x="19" y="6"/>
                  </a:cubicBezTo>
                  <a:cubicBezTo>
                    <a:pt x="15" y="6"/>
                    <a:pt x="12" y="8"/>
                    <a:pt x="10" y="13"/>
                  </a:cubicBezTo>
                  <a:cubicBezTo>
                    <a:pt x="8" y="16"/>
                    <a:pt x="8" y="19"/>
                    <a:pt x="8" y="23"/>
                  </a:cubicBezTo>
                  <a:cubicBezTo>
                    <a:pt x="8" y="27"/>
                    <a:pt x="9" y="31"/>
                    <a:pt x="10" y="34"/>
                  </a:cubicBezTo>
                  <a:cubicBezTo>
                    <a:pt x="12" y="37"/>
                    <a:pt x="15" y="38"/>
                    <a:pt x="19" y="38"/>
                  </a:cubicBezTo>
                  <a:cubicBezTo>
                    <a:pt x="22" y="38"/>
                    <a:pt x="24" y="37"/>
                    <a:pt x="26" y="35"/>
                  </a:cubicBezTo>
                  <a:cubicBezTo>
                    <a:pt x="27" y="34"/>
                    <a:pt x="28" y="31"/>
                    <a:pt x="29" y="28"/>
                  </a:cubicBezTo>
                  <a:cubicBezTo>
                    <a:pt x="36" y="28"/>
                    <a:pt x="36" y="28"/>
                    <a:pt x="36" y="28"/>
                  </a:cubicBezTo>
                  <a:cubicBezTo>
                    <a:pt x="35" y="34"/>
                    <a:pt x="33" y="38"/>
                    <a:pt x="30" y="40"/>
                  </a:cubicBezTo>
                  <a:cubicBezTo>
                    <a:pt x="27" y="43"/>
                    <a:pt x="23" y="44"/>
                    <a:pt x="18" y="44"/>
                  </a:cubicBezTo>
                  <a:cubicBezTo>
                    <a:pt x="13" y="44"/>
                    <a:pt x="8" y="42"/>
                    <a:pt x="5" y="38"/>
                  </a:cubicBezTo>
                  <a:cubicBezTo>
                    <a:pt x="2" y="34"/>
                    <a:pt x="0" y="29"/>
                    <a:pt x="0" y="23"/>
                  </a:cubicBezTo>
                  <a:cubicBezTo>
                    <a:pt x="0" y="16"/>
                    <a:pt x="2" y="10"/>
                    <a:pt x="6" y="6"/>
                  </a:cubicBezTo>
                  <a:cubicBezTo>
                    <a:pt x="9" y="2"/>
                    <a:pt x="14" y="0"/>
                    <a:pt x="19" y="0"/>
                  </a:cubicBezTo>
                  <a:cubicBezTo>
                    <a:pt x="24" y="0"/>
                    <a:pt x="28" y="1"/>
                    <a:pt x="31" y="3"/>
                  </a:cubicBezTo>
                </a:path>
              </a:pathLst>
            </a:custGeom>
            <a:solidFill>
              <a:srgbClr val="A8A8A8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45" name="Freeform 18"/>
            <p:cNvSpPr>
              <a:spLocks/>
            </p:cNvSpPr>
            <p:nvPr/>
          </p:nvSpPr>
          <p:spPr bwMode="auto">
            <a:xfrm>
              <a:off x="9066308" y="3999345"/>
              <a:ext cx="112969" cy="191051"/>
            </a:xfrm>
            <a:custGeom>
              <a:avLst/>
              <a:gdLst>
                <a:gd name="T0" fmla="*/ 0 w 34"/>
                <a:gd name="T1" fmla="*/ 0 h 57"/>
                <a:gd name="T2" fmla="*/ 7 w 34"/>
                <a:gd name="T3" fmla="*/ 0 h 57"/>
                <a:gd name="T4" fmla="*/ 7 w 34"/>
                <a:gd name="T5" fmla="*/ 21 h 57"/>
                <a:gd name="T6" fmla="*/ 11 w 34"/>
                <a:gd name="T7" fmla="*/ 16 h 57"/>
                <a:gd name="T8" fmla="*/ 20 w 34"/>
                <a:gd name="T9" fmla="*/ 14 h 57"/>
                <a:gd name="T10" fmla="*/ 32 w 34"/>
                <a:gd name="T11" fmla="*/ 21 h 57"/>
                <a:gd name="T12" fmla="*/ 34 w 34"/>
                <a:gd name="T13" fmla="*/ 30 h 57"/>
                <a:gd name="T14" fmla="*/ 34 w 34"/>
                <a:gd name="T15" fmla="*/ 57 h 57"/>
                <a:gd name="T16" fmla="*/ 26 w 34"/>
                <a:gd name="T17" fmla="*/ 57 h 57"/>
                <a:gd name="T18" fmla="*/ 26 w 34"/>
                <a:gd name="T19" fmla="*/ 31 h 57"/>
                <a:gd name="T20" fmla="*/ 25 w 34"/>
                <a:gd name="T21" fmla="*/ 24 h 57"/>
                <a:gd name="T22" fmla="*/ 18 w 34"/>
                <a:gd name="T23" fmla="*/ 21 h 57"/>
                <a:gd name="T24" fmla="*/ 10 w 34"/>
                <a:gd name="T25" fmla="*/ 23 h 57"/>
                <a:gd name="T26" fmla="*/ 7 w 34"/>
                <a:gd name="T27" fmla="*/ 35 h 57"/>
                <a:gd name="T28" fmla="*/ 7 w 34"/>
                <a:gd name="T29" fmla="*/ 57 h 57"/>
                <a:gd name="T30" fmla="*/ 0 w 34"/>
                <a:gd name="T31" fmla="*/ 57 h 57"/>
                <a:gd name="T32" fmla="*/ 0 w 34"/>
                <a:gd name="T33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4" h="57">
                  <a:moveTo>
                    <a:pt x="0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8" y="19"/>
                    <a:pt x="10" y="17"/>
                    <a:pt x="11" y="16"/>
                  </a:cubicBezTo>
                  <a:cubicBezTo>
                    <a:pt x="13" y="15"/>
                    <a:pt x="16" y="14"/>
                    <a:pt x="20" y="14"/>
                  </a:cubicBezTo>
                  <a:cubicBezTo>
                    <a:pt x="26" y="14"/>
                    <a:pt x="30" y="16"/>
                    <a:pt x="32" y="21"/>
                  </a:cubicBezTo>
                  <a:cubicBezTo>
                    <a:pt x="33" y="23"/>
                    <a:pt x="34" y="26"/>
                    <a:pt x="34" y="30"/>
                  </a:cubicBezTo>
                  <a:cubicBezTo>
                    <a:pt x="34" y="57"/>
                    <a:pt x="34" y="57"/>
                    <a:pt x="34" y="57"/>
                  </a:cubicBezTo>
                  <a:cubicBezTo>
                    <a:pt x="26" y="57"/>
                    <a:pt x="26" y="57"/>
                    <a:pt x="26" y="57"/>
                  </a:cubicBezTo>
                  <a:cubicBezTo>
                    <a:pt x="26" y="31"/>
                    <a:pt x="26" y="31"/>
                    <a:pt x="26" y="31"/>
                  </a:cubicBezTo>
                  <a:cubicBezTo>
                    <a:pt x="26" y="28"/>
                    <a:pt x="26" y="25"/>
                    <a:pt x="25" y="24"/>
                  </a:cubicBezTo>
                  <a:cubicBezTo>
                    <a:pt x="24" y="22"/>
                    <a:pt x="22" y="21"/>
                    <a:pt x="18" y="21"/>
                  </a:cubicBezTo>
                  <a:cubicBezTo>
                    <a:pt x="15" y="21"/>
                    <a:pt x="13" y="22"/>
                    <a:pt x="10" y="23"/>
                  </a:cubicBezTo>
                  <a:cubicBezTo>
                    <a:pt x="8" y="25"/>
                    <a:pt x="7" y="29"/>
                    <a:pt x="7" y="35"/>
                  </a:cubicBezTo>
                  <a:cubicBezTo>
                    <a:pt x="7" y="57"/>
                    <a:pt x="7" y="57"/>
                    <a:pt x="7" y="57"/>
                  </a:cubicBezTo>
                  <a:cubicBezTo>
                    <a:pt x="0" y="57"/>
                    <a:pt x="0" y="57"/>
                    <a:pt x="0" y="5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46" name="Freeform 19"/>
            <p:cNvSpPr>
              <a:spLocks/>
            </p:cNvSpPr>
            <p:nvPr/>
          </p:nvSpPr>
          <p:spPr bwMode="auto">
            <a:xfrm>
              <a:off x="9215826" y="4045861"/>
              <a:ext cx="112969" cy="144534"/>
            </a:xfrm>
            <a:custGeom>
              <a:avLst/>
              <a:gdLst>
                <a:gd name="T0" fmla="*/ 0 w 34"/>
                <a:gd name="T1" fmla="*/ 1 h 43"/>
                <a:gd name="T2" fmla="*/ 6 w 34"/>
                <a:gd name="T3" fmla="*/ 1 h 43"/>
                <a:gd name="T4" fmla="*/ 6 w 34"/>
                <a:gd name="T5" fmla="*/ 7 h 43"/>
                <a:gd name="T6" fmla="*/ 13 w 34"/>
                <a:gd name="T7" fmla="*/ 2 h 43"/>
                <a:gd name="T8" fmla="*/ 20 w 34"/>
                <a:gd name="T9" fmla="*/ 0 h 43"/>
                <a:gd name="T10" fmla="*/ 32 w 34"/>
                <a:gd name="T11" fmla="*/ 7 h 43"/>
                <a:gd name="T12" fmla="*/ 34 w 34"/>
                <a:gd name="T13" fmla="*/ 16 h 43"/>
                <a:gd name="T14" fmla="*/ 34 w 34"/>
                <a:gd name="T15" fmla="*/ 43 h 43"/>
                <a:gd name="T16" fmla="*/ 26 w 34"/>
                <a:gd name="T17" fmla="*/ 43 h 43"/>
                <a:gd name="T18" fmla="*/ 26 w 34"/>
                <a:gd name="T19" fmla="*/ 17 h 43"/>
                <a:gd name="T20" fmla="*/ 25 w 34"/>
                <a:gd name="T21" fmla="*/ 11 h 43"/>
                <a:gd name="T22" fmla="*/ 19 w 34"/>
                <a:gd name="T23" fmla="*/ 7 h 43"/>
                <a:gd name="T24" fmla="*/ 14 w 34"/>
                <a:gd name="T25" fmla="*/ 7 h 43"/>
                <a:gd name="T26" fmla="*/ 9 w 34"/>
                <a:gd name="T27" fmla="*/ 11 h 43"/>
                <a:gd name="T28" fmla="*/ 7 w 34"/>
                <a:gd name="T29" fmla="*/ 15 h 43"/>
                <a:gd name="T30" fmla="*/ 7 w 34"/>
                <a:gd name="T31" fmla="*/ 21 h 43"/>
                <a:gd name="T32" fmla="*/ 7 w 34"/>
                <a:gd name="T33" fmla="*/ 43 h 43"/>
                <a:gd name="T34" fmla="*/ 0 w 34"/>
                <a:gd name="T35" fmla="*/ 43 h 43"/>
                <a:gd name="T36" fmla="*/ 0 w 34"/>
                <a:gd name="T37" fmla="*/ 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4" h="43">
                  <a:moveTo>
                    <a:pt x="0" y="1"/>
                  </a:moveTo>
                  <a:cubicBezTo>
                    <a:pt x="6" y="1"/>
                    <a:pt x="6" y="1"/>
                    <a:pt x="6" y="1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8" y="5"/>
                    <a:pt x="10" y="3"/>
                    <a:pt x="13" y="2"/>
                  </a:cubicBezTo>
                  <a:cubicBezTo>
                    <a:pt x="15" y="1"/>
                    <a:pt x="17" y="0"/>
                    <a:pt x="20" y="0"/>
                  </a:cubicBezTo>
                  <a:cubicBezTo>
                    <a:pt x="26" y="0"/>
                    <a:pt x="30" y="2"/>
                    <a:pt x="32" y="7"/>
                  </a:cubicBezTo>
                  <a:cubicBezTo>
                    <a:pt x="33" y="9"/>
                    <a:pt x="34" y="12"/>
                    <a:pt x="34" y="16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6" y="14"/>
                    <a:pt x="26" y="12"/>
                    <a:pt x="25" y="11"/>
                  </a:cubicBezTo>
                  <a:cubicBezTo>
                    <a:pt x="24" y="8"/>
                    <a:pt x="22" y="7"/>
                    <a:pt x="19" y="7"/>
                  </a:cubicBezTo>
                  <a:cubicBezTo>
                    <a:pt x="17" y="7"/>
                    <a:pt x="16" y="7"/>
                    <a:pt x="14" y="7"/>
                  </a:cubicBezTo>
                  <a:cubicBezTo>
                    <a:pt x="13" y="8"/>
                    <a:pt x="11" y="9"/>
                    <a:pt x="9" y="11"/>
                  </a:cubicBezTo>
                  <a:cubicBezTo>
                    <a:pt x="8" y="12"/>
                    <a:pt x="8" y="13"/>
                    <a:pt x="7" y="15"/>
                  </a:cubicBezTo>
                  <a:cubicBezTo>
                    <a:pt x="7" y="16"/>
                    <a:pt x="7" y="18"/>
                    <a:pt x="7" y="21"/>
                  </a:cubicBezTo>
                  <a:cubicBezTo>
                    <a:pt x="7" y="43"/>
                    <a:pt x="7" y="43"/>
                    <a:pt x="7" y="43"/>
                  </a:cubicBezTo>
                  <a:cubicBezTo>
                    <a:pt x="0" y="43"/>
                    <a:pt x="0" y="43"/>
                    <a:pt x="0" y="43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47" name="Freeform 20"/>
            <p:cNvSpPr>
              <a:spLocks noEditPoints="1"/>
            </p:cNvSpPr>
            <p:nvPr/>
          </p:nvSpPr>
          <p:spPr bwMode="auto">
            <a:xfrm>
              <a:off x="9355376" y="4045861"/>
              <a:ext cx="127921" cy="147857"/>
            </a:xfrm>
            <a:custGeom>
              <a:avLst/>
              <a:gdLst>
                <a:gd name="T0" fmla="*/ 33 w 38"/>
                <a:gd name="T1" fmla="*/ 5 h 44"/>
                <a:gd name="T2" fmla="*/ 38 w 38"/>
                <a:gd name="T3" fmla="*/ 21 h 44"/>
                <a:gd name="T4" fmla="*/ 33 w 38"/>
                <a:gd name="T5" fmla="*/ 38 h 44"/>
                <a:gd name="T6" fmla="*/ 18 w 38"/>
                <a:gd name="T7" fmla="*/ 44 h 44"/>
                <a:gd name="T8" fmla="*/ 5 w 38"/>
                <a:gd name="T9" fmla="*/ 39 h 44"/>
                <a:gd name="T10" fmla="*/ 0 w 38"/>
                <a:gd name="T11" fmla="*/ 23 h 44"/>
                <a:gd name="T12" fmla="*/ 5 w 38"/>
                <a:gd name="T13" fmla="*/ 6 h 44"/>
                <a:gd name="T14" fmla="*/ 19 w 38"/>
                <a:gd name="T15" fmla="*/ 0 h 44"/>
                <a:gd name="T16" fmla="*/ 33 w 38"/>
                <a:gd name="T17" fmla="*/ 5 h 44"/>
                <a:gd name="T18" fmla="*/ 28 w 38"/>
                <a:gd name="T19" fmla="*/ 33 h 44"/>
                <a:gd name="T20" fmla="*/ 31 w 38"/>
                <a:gd name="T21" fmla="*/ 21 h 44"/>
                <a:gd name="T22" fmla="*/ 29 w 38"/>
                <a:gd name="T23" fmla="*/ 12 h 44"/>
                <a:gd name="T24" fmla="*/ 19 w 38"/>
                <a:gd name="T25" fmla="*/ 6 h 44"/>
                <a:gd name="T26" fmla="*/ 10 w 38"/>
                <a:gd name="T27" fmla="*/ 11 h 44"/>
                <a:gd name="T28" fmla="*/ 7 w 38"/>
                <a:gd name="T29" fmla="*/ 23 h 44"/>
                <a:gd name="T30" fmla="*/ 10 w 38"/>
                <a:gd name="T31" fmla="*/ 34 h 44"/>
                <a:gd name="T32" fmla="*/ 19 w 38"/>
                <a:gd name="T33" fmla="*/ 38 h 44"/>
                <a:gd name="T34" fmla="*/ 28 w 38"/>
                <a:gd name="T35" fmla="*/ 33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8" h="44">
                  <a:moveTo>
                    <a:pt x="33" y="5"/>
                  </a:moveTo>
                  <a:cubicBezTo>
                    <a:pt x="36" y="9"/>
                    <a:pt x="38" y="14"/>
                    <a:pt x="38" y="21"/>
                  </a:cubicBezTo>
                  <a:cubicBezTo>
                    <a:pt x="38" y="28"/>
                    <a:pt x="37" y="33"/>
                    <a:pt x="33" y="38"/>
                  </a:cubicBezTo>
                  <a:cubicBezTo>
                    <a:pt x="30" y="42"/>
                    <a:pt x="25" y="44"/>
                    <a:pt x="18" y="44"/>
                  </a:cubicBezTo>
                  <a:cubicBezTo>
                    <a:pt x="13" y="44"/>
                    <a:pt x="8" y="42"/>
                    <a:pt x="5" y="39"/>
                  </a:cubicBezTo>
                  <a:cubicBezTo>
                    <a:pt x="2" y="35"/>
                    <a:pt x="0" y="29"/>
                    <a:pt x="0" y="23"/>
                  </a:cubicBezTo>
                  <a:cubicBezTo>
                    <a:pt x="0" y="16"/>
                    <a:pt x="2" y="10"/>
                    <a:pt x="5" y="6"/>
                  </a:cubicBezTo>
                  <a:cubicBezTo>
                    <a:pt x="9" y="2"/>
                    <a:pt x="13" y="0"/>
                    <a:pt x="19" y="0"/>
                  </a:cubicBezTo>
                  <a:cubicBezTo>
                    <a:pt x="25" y="0"/>
                    <a:pt x="29" y="2"/>
                    <a:pt x="33" y="5"/>
                  </a:cubicBezTo>
                  <a:moveTo>
                    <a:pt x="28" y="33"/>
                  </a:moveTo>
                  <a:cubicBezTo>
                    <a:pt x="30" y="30"/>
                    <a:pt x="31" y="26"/>
                    <a:pt x="31" y="21"/>
                  </a:cubicBezTo>
                  <a:cubicBezTo>
                    <a:pt x="31" y="17"/>
                    <a:pt x="30" y="14"/>
                    <a:pt x="29" y="12"/>
                  </a:cubicBezTo>
                  <a:cubicBezTo>
                    <a:pt x="27" y="8"/>
                    <a:pt x="24" y="6"/>
                    <a:pt x="19" y="6"/>
                  </a:cubicBezTo>
                  <a:cubicBezTo>
                    <a:pt x="15" y="6"/>
                    <a:pt x="12" y="8"/>
                    <a:pt x="10" y="11"/>
                  </a:cubicBezTo>
                  <a:cubicBezTo>
                    <a:pt x="8" y="14"/>
                    <a:pt x="7" y="18"/>
                    <a:pt x="7" y="23"/>
                  </a:cubicBezTo>
                  <a:cubicBezTo>
                    <a:pt x="7" y="27"/>
                    <a:pt x="8" y="31"/>
                    <a:pt x="10" y="34"/>
                  </a:cubicBezTo>
                  <a:cubicBezTo>
                    <a:pt x="12" y="37"/>
                    <a:pt x="15" y="38"/>
                    <a:pt x="19" y="38"/>
                  </a:cubicBezTo>
                  <a:cubicBezTo>
                    <a:pt x="24" y="38"/>
                    <a:pt x="27" y="37"/>
                    <a:pt x="28" y="33"/>
                  </a:cubicBezTo>
                </a:path>
              </a:pathLst>
            </a:custGeom>
            <a:solidFill>
              <a:srgbClr val="A8A8A8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48" name="Rectangle 47"/>
            <p:cNvSpPr>
              <a:spLocks noChangeArrowheads="1"/>
            </p:cNvSpPr>
            <p:nvPr/>
          </p:nvSpPr>
          <p:spPr bwMode="auto">
            <a:xfrm>
              <a:off x="9516522" y="3999345"/>
              <a:ext cx="23258" cy="191051"/>
            </a:xfrm>
            <a:prstGeom prst="rect">
              <a:avLst/>
            </a:prstGeom>
            <a:solidFill>
              <a:srgbClr val="A8A8A8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49" name="Freeform 22"/>
            <p:cNvSpPr>
              <a:spLocks noEditPoints="1"/>
            </p:cNvSpPr>
            <p:nvPr/>
          </p:nvSpPr>
          <p:spPr bwMode="auto">
            <a:xfrm>
              <a:off x="9566361" y="4045861"/>
              <a:ext cx="129582" cy="147857"/>
            </a:xfrm>
            <a:custGeom>
              <a:avLst/>
              <a:gdLst>
                <a:gd name="T0" fmla="*/ 33 w 39"/>
                <a:gd name="T1" fmla="*/ 5 h 44"/>
                <a:gd name="T2" fmla="*/ 39 w 39"/>
                <a:gd name="T3" fmla="*/ 21 h 44"/>
                <a:gd name="T4" fmla="*/ 34 w 39"/>
                <a:gd name="T5" fmla="*/ 38 h 44"/>
                <a:gd name="T6" fmla="*/ 19 w 39"/>
                <a:gd name="T7" fmla="*/ 44 h 44"/>
                <a:gd name="T8" fmla="*/ 5 w 39"/>
                <a:gd name="T9" fmla="*/ 39 h 44"/>
                <a:gd name="T10" fmla="*/ 0 w 39"/>
                <a:gd name="T11" fmla="*/ 23 h 44"/>
                <a:gd name="T12" fmla="*/ 6 w 39"/>
                <a:gd name="T13" fmla="*/ 6 h 44"/>
                <a:gd name="T14" fmla="*/ 20 w 39"/>
                <a:gd name="T15" fmla="*/ 0 h 44"/>
                <a:gd name="T16" fmla="*/ 33 w 39"/>
                <a:gd name="T17" fmla="*/ 5 h 44"/>
                <a:gd name="T18" fmla="*/ 29 w 39"/>
                <a:gd name="T19" fmla="*/ 33 h 44"/>
                <a:gd name="T20" fmla="*/ 31 w 39"/>
                <a:gd name="T21" fmla="*/ 21 h 44"/>
                <a:gd name="T22" fmla="*/ 30 w 39"/>
                <a:gd name="T23" fmla="*/ 12 h 44"/>
                <a:gd name="T24" fmla="*/ 20 w 39"/>
                <a:gd name="T25" fmla="*/ 6 h 44"/>
                <a:gd name="T26" fmla="*/ 10 w 39"/>
                <a:gd name="T27" fmla="*/ 11 h 44"/>
                <a:gd name="T28" fmla="*/ 7 w 39"/>
                <a:gd name="T29" fmla="*/ 23 h 44"/>
                <a:gd name="T30" fmla="*/ 10 w 39"/>
                <a:gd name="T31" fmla="*/ 34 h 44"/>
                <a:gd name="T32" fmla="*/ 20 w 39"/>
                <a:gd name="T33" fmla="*/ 38 h 44"/>
                <a:gd name="T34" fmla="*/ 29 w 39"/>
                <a:gd name="T35" fmla="*/ 33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9" h="44">
                  <a:moveTo>
                    <a:pt x="33" y="5"/>
                  </a:moveTo>
                  <a:cubicBezTo>
                    <a:pt x="37" y="9"/>
                    <a:pt x="39" y="14"/>
                    <a:pt x="39" y="21"/>
                  </a:cubicBezTo>
                  <a:cubicBezTo>
                    <a:pt x="39" y="28"/>
                    <a:pt x="37" y="33"/>
                    <a:pt x="34" y="38"/>
                  </a:cubicBezTo>
                  <a:cubicBezTo>
                    <a:pt x="31" y="42"/>
                    <a:pt x="26" y="44"/>
                    <a:pt x="19" y="44"/>
                  </a:cubicBezTo>
                  <a:cubicBezTo>
                    <a:pt x="13" y="44"/>
                    <a:pt x="9" y="42"/>
                    <a:pt x="5" y="39"/>
                  </a:cubicBezTo>
                  <a:cubicBezTo>
                    <a:pt x="2" y="35"/>
                    <a:pt x="0" y="29"/>
                    <a:pt x="0" y="23"/>
                  </a:cubicBezTo>
                  <a:cubicBezTo>
                    <a:pt x="0" y="16"/>
                    <a:pt x="2" y="10"/>
                    <a:pt x="6" y="6"/>
                  </a:cubicBezTo>
                  <a:cubicBezTo>
                    <a:pt x="9" y="2"/>
                    <a:pt x="14" y="0"/>
                    <a:pt x="20" y="0"/>
                  </a:cubicBezTo>
                  <a:cubicBezTo>
                    <a:pt x="25" y="0"/>
                    <a:pt x="30" y="2"/>
                    <a:pt x="33" y="5"/>
                  </a:cubicBezTo>
                  <a:moveTo>
                    <a:pt x="29" y="33"/>
                  </a:moveTo>
                  <a:cubicBezTo>
                    <a:pt x="31" y="30"/>
                    <a:pt x="31" y="26"/>
                    <a:pt x="31" y="21"/>
                  </a:cubicBezTo>
                  <a:cubicBezTo>
                    <a:pt x="31" y="17"/>
                    <a:pt x="31" y="14"/>
                    <a:pt x="30" y="12"/>
                  </a:cubicBezTo>
                  <a:cubicBezTo>
                    <a:pt x="28" y="8"/>
                    <a:pt x="24" y="6"/>
                    <a:pt x="20" y="6"/>
                  </a:cubicBezTo>
                  <a:cubicBezTo>
                    <a:pt x="15" y="6"/>
                    <a:pt x="12" y="8"/>
                    <a:pt x="10" y="11"/>
                  </a:cubicBezTo>
                  <a:cubicBezTo>
                    <a:pt x="8" y="14"/>
                    <a:pt x="7" y="18"/>
                    <a:pt x="7" y="23"/>
                  </a:cubicBezTo>
                  <a:cubicBezTo>
                    <a:pt x="7" y="27"/>
                    <a:pt x="8" y="31"/>
                    <a:pt x="10" y="34"/>
                  </a:cubicBezTo>
                  <a:cubicBezTo>
                    <a:pt x="12" y="37"/>
                    <a:pt x="15" y="38"/>
                    <a:pt x="20" y="38"/>
                  </a:cubicBezTo>
                  <a:cubicBezTo>
                    <a:pt x="24" y="38"/>
                    <a:pt x="27" y="37"/>
                    <a:pt x="29" y="33"/>
                  </a:cubicBezTo>
                </a:path>
              </a:pathLst>
            </a:custGeom>
            <a:solidFill>
              <a:srgbClr val="A8A8A8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50" name="Freeform 23"/>
            <p:cNvSpPr>
              <a:spLocks noEditPoints="1"/>
            </p:cNvSpPr>
            <p:nvPr/>
          </p:nvSpPr>
          <p:spPr bwMode="auto">
            <a:xfrm>
              <a:off x="9715879" y="4049184"/>
              <a:ext cx="122937" cy="197696"/>
            </a:xfrm>
            <a:custGeom>
              <a:avLst/>
              <a:gdLst>
                <a:gd name="T0" fmla="*/ 26 w 37"/>
                <a:gd name="T1" fmla="*/ 2 h 59"/>
                <a:gd name="T2" fmla="*/ 30 w 37"/>
                <a:gd name="T3" fmla="*/ 6 h 59"/>
                <a:gd name="T4" fmla="*/ 30 w 37"/>
                <a:gd name="T5" fmla="*/ 1 h 59"/>
                <a:gd name="T6" fmla="*/ 37 w 37"/>
                <a:gd name="T7" fmla="*/ 1 h 59"/>
                <a:gd name="T8" fmla="*/ 37 w 37"/>
                <a:gd name="T9" fmla="*/ 38 h 59"/>
                <a:gd name="T10" fmla="*/ 34 w 37"/>
                <a:gd name="T11" fmla="*/ 51 h 59"/>
                <a:gd name="T12" fmla="*/ 18 w 37"/>
                <a:gd name="T13" fmla="*/ 59 h 59"/>
                <a:gd name="T14" fmla="*/ 7 w 37"/>
                <a:gd name="T15" fmla="*/ 56 h 59"/>
                <a:gd name="T16" fmla="*/ 2 w 37"/>
                <a:gd name="T17" fmla="*/ 47 h 59"/>
                <a:gd name="T18" fmla="*/ 9 w 37"/>
                <a:gd name="T19" fmla="*/ 47 h 59"/>
                <a:gd name="T20" fmla="*/ 11 w 37"/>
                <a:gd name="T21" fmla="*/ 51 h 59"/>
                <a:gd name="T22" fmla="*/ 18 w 37"/>
                <a:gd name="T23" fmla="*/ 54 h 59"/>
                <a:gd name="T24" fmla="*/ 29 w 37"/>
                <a:gd name="T25" fmla="*/ 48 h 59"/>
                <a:gd name="T26" fmla="*/ 30 w 37"/>
                <a:gd name="T27" fmla="*/ 36 h 59"/>
                <a:gd name="T28" fmla="*/ 25 w 37"/>
                <a:gd name="T29" fmla="*/ 41 h 59"/>
                <a:gd name="T30" fmla="*/ 17 w 37"/>
                <a:gd name="T31" fmla="*/ 42 h 59"/>
                <a:gd name="T32" fmla="*/ 5 w 37"/>
                <a:gd name="T33" fmla="*/ 38 h 59"/>
                <a:gd name="T34" fmla="*/ 0 w 37"/>
                <a:gd name="T35" fmla="*/ 22 h 59"/>
                <a:gd name="T36" fmla="*/ 5 w 37"/>
                <a:gd name="T37" fmla="*/ 5 h 59"/>
                <a:gd name="T38" fmla="*/ 18 w 37"/>
                <a:gd name="T39" fmla="*/ 0 h 59"/>
                <a:gd name="T40" fmla="*/ 26 w 37"/>
                <a:gd name="T41" fmla="*/ 2 h 59"/>
                <a:gd name="T42" fmla="*/ 27 w 37"/>
                <a:gd name="T43" fmla="*/ 9 h 59"/>
                <a:gd name="T44" fmla="*/ 19 w 37"/>
                <a:gd name="T45" fmla="*/ 6 h 59"/>
                <a:gd name="T46" fmla="*/ 9 w 37"/>
                <a:gd name="T47" fmla="*/ 13 h 59"/>
                <a:gd name="T48" fmla="*/ 8 w 37"/>
                <a:gd name="T49" fmla="*/ 22 h 59"/>
                <a:gd name="T50" fmla="*/ 10 w 37"/>
                <a:gd name="T51" fmla="*/ 33 h 59"/>
                <a:gd name="T52" fmla="*/ 18 w 37"/>
                <a:gd name="T53" fmla="*/ 37 h 59"/>
                <a:gd name="T54" fmla="*/ 29 w 37"/>
                <a:gd name="T55" fmla="*/ 30 h 59"/>
                <a:gd name="T56" fmla="*/ 30 w 37"/>
                <a:gd name="T57" fmla="*/ 21 h 59"/>
                <a:gd name="T58" fmla="*/ 27 w 37"/>
                <a:gd name="T59" fmla="*/ 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7" h="59">
                  <a:moveTo>
                    <a:pt x="26" y="2"/>
                  </a:moveTo>
                  <a:cubicBezTo>
                    <a:pt x="28" y="3"/>
                    <a:pt x="29" y="4"/>
                    <a:pt x="30" y="6"/>
                  </a:cubicBezTo>
                  <a:cubicBezTo>
                    <a:pt x="30" y="1"/>
                    <a:pt x="30" y="1"/>
                    <a:pt x="30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37" y="38"/>
                    <a:pt x="37" y="38"/>
                    <a:pt x="37" y="38"/>
                  </a:cubicBezTo>
                  <a:cubicBezTo>
                    <a:pt x="37" y="44"/>
                    <a:pt x="36" y="48"/>
                    <a:pt x="34" y="51"/>
                  </a:cubicBezTo>
                  <a:cubicBezTo>
                    <a:pt x="32" y="57"/>
                    <a:pt x="26" y="59"/>
                    <a:pt x="18" y="59"/>
                  </a:cubicBezTo>
                  <a:cubicBezTo>
                    <a:pt x="14" y="59"/>
                    <a:pt x="10" y="58"/>
                    <a:pt x="7" y="56"/>
                  </a:cubicBezTo>
                  <a:cubicBezTo>
                    <a:pt x="4" y="54"/>
                    <a:pt x="2" y="51"/>
                    <a:pt x="2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9" y="49"/>
                    <a:pt x="10" y="50"/>
                    <a:pt x="11" y="51"/>
                  </a:cubicBezTo>
                  <a:cubicBezTo>
                    <a:pt x="12" y="53"/>
                    <a:pt x="15" y="54"/>
                    <a:pt x="18" y="54"/>
                  </a:cubicBezTo>
                  <a:cubicBezTo>
                    <a:pt x="24" y="54"/>
                    <a:pt x="27" y="52"/>
                    <a:pt x="29" y="48"/>
                  </a:cubicBezTo>
                  <a:cubicBezTo>
                    <a:pt x="30" y="46"/>
                    <a:pt x="30" y="42"/>
                    <a:pt x="30" y="36"/>
                  </a:cubicBezTo>
                  <a:cubicBezTo>
                    <a:pt x="29" y="38"/>
                    <a:pt x="27" y="40"/>
                    <a:pt x="25" y="41"/>
                  </a:cubicBezTo>
                  <a:cubicBezTo>
                    <a:pt x="23" y="42"/>
                    <a:pt x="20" y="42"/>
                    <a:pt x="17" y="42"/>
                  </a:cubicBezTo>
                  <a:cubicBezTo>
                    <a:pt x="13" y="42"/>
                    <a:pt x="9" y="41"/>
                    <a:pt x="5" y="38"/>
                  </a:cubicBezTo>
                  <a:cubicBezTo>
                    <a:pt x="2" y="34"/>
                    <a:pt x="0" y="29"/>
                    <a:pt x="0" y="22"/>
                  </a:cubicBezTo>
                  <a:cubicBezTo>
                    <a:pt x="0" y="15"/>
                    <a:pt x="2" y="9"/>
                    <a:pt x="5" y="5"/>
                  </a:cubicBezTo>
                  <a:cubicBezTo>
                    <a:pt x="9" y="1"/>
                    <a:pt x="13" y="0"/>
                    <a:pt x="18" y="0"/>
                  </a:cubicBezTo>
                  <a:cubicBezTo>
                    <a:pt x="21" y="0"/>
                    <a:pt x="24" y="0"/>
                    <a:pt x="26" y="2"/>
                  </a:cubicBezTo>
                  <a:moveTo>
                    <a:pt x="27" y="9"/>
                  </a:moveTo>
                  <a:cubicBezTo>
                    <a:pt x="25" y="7"/>
                    <a:pt x="22" y="6"/>
                    <a:pt x="19" y="6"/>
                  </a:cubicBezTo>
                  <a:cubicBezTo>
                    <a:pt x="14" y="6"/>
                    <a:pt x="11" y="8"/>
                    <a:pt x="9" y="13"/>
                  </a:cubicBezTo>
                  <a:cubicBezTo>
                    <a:pt x="8" y="15"/>
                    <a:pt x="8" y="18"/>
                    <a:pt x="8" y="22"/>
                  </a:cubicBezTo>
                  <a:cubicBezTo>
                    <a:pt x="8" y="27"/>
                    <a:pt x="9" y="31"/>
                    <a:pt x="10" y="33"/>
                  </a:cubicBezTo>
                  <a:cubicBezTo>
                    <a:pt x="12" y="35"/>
                    <a:pt x="15" y="37"/>
                    <a:pt x="18" y="37"/>
                  </a:cubicBezTo>
                  <a:cubicBezTo>
                    <a:pt x="23" y="37"/>
                    <a:pt x="27" y="34"/>
                    <a:pt x="29" y="30"/>
                  </a:cubicBezTo>
                  <a:cubicBezTo>
                    <a:pt x="30" y="27"/>
                    <a:pt x="30" y="24"/>
                    <a:pt x="30" y="21"/>
                  </a:cubicBezTo>
                  <a:cubicBezTo>
                    <a:pt x="30" y="16"/>
                    <a:pt x="29" y="12"/>
                    <a:pt x="27" y="9"/>
                  </a:cubicBezTo>
                </a:path>
              </a:pathLst>
            </a:custGeom>
            <a:solidFill>
              <a:srgbClr val="A8A8A8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51" name="Freeform 24"/>
            <p:cNvSpPr>
              <a:spLocks/>
            </p:cNvSpPr>
            <p:nvPr/>
          </p:nvSpPr>
          <p:spPr bwMode="auto">
            <a:xfrm>
              <a:off x="9862074" y="4049184"/>
              <a:ext cx="126259" cy="197696"/>
            </a:xfrm>
            <a:custGeom>
              <a:avLst/>
              <a:gdLst>
                <a:gd name="T0" fmla="*/ 30 w 38"/>
                <a:gd name="T1" fmla="*/ 0 h 59"/>
                <a:gd name="T2" fmla="*/ 38 w 38"/>
                <a:gd name="T3" fmla="*/ 0 h 59"/>
                <a:gd name="T4" fmla="*/ 31 w 38"/>
                <a:gd name="T5" fmla="*/ 19 h 59"/>
                <a:gd name="T6" fmla="*/ 25 w 38"/>
                <a:gd name="T7" fmla="*/ 36 h 59"/>
                <a:gd name="T8" fmla="*/ 16 w 38"/>
                <a:gd name="T9" fmla="*/ 55 h 59"/>
                <a:gd name="T10" fmla="*/ 8 w 38"/>
                <a:gd name="T11" fmla="*/ 59 h 59"/>
                <a:gd name="T12" fmla="*/ 6 w 38"/>
                <a:gd name="T13" fmla="*/ 59 h 59"/>
                <a:gd name="T14" fmla="*/ 4 w 38"/>
                <a:gd name="T15" fmla="*/ 58 h 59"/>
                <a:gd name="T16" fmla="*/ 4 w 38"/>
                <a:gd name="T17" fmla="*/ 52 h 59"/>
                <a:gd name="T18" fmla="*/ 6 w 38"/>
                <a:gd name="T19" fmla="*/ 53 h 59"/>
                <a:gd name="T20" fmla="*/ 8 w 38"/>
                <a:gd name="T21" fmla="*/ 53 h 59"/>
                <a:gd name="T22" fmla="*/ 11 w 38"/>
                <a:gd name="T23" fmla="*/ 52 h 59"/>
                <a:gd name="T24" fmla="*/ 12 w 38"/>
                <a:gd name="T25" fmla="*/ 51 h 59"/>
                <a:gd name="T26" fmla="*/ 13 w 38"/>
                <a:gd name="T27" fmla="*/ 47 h 59"/>
                <a:gd name="T28" fmla="*/ 15 w 38"/>
                <a:gd name="T29" fmla="*/ 43 h 59"/>
                <a:gd name="T30" fmla="*/ 0 w 38"/>
                <a:gd name="T31" fmla="*/ 0 h 59"/>
                <a:gd name="T32" fmla="*/ 8 w 38"/>
                <a:gd name="T33" fmla="*/ 0 h 59"/>
                <a:gd name="T34" fmla="*/ 19 w 38"/>
                <a:gd name="T35" fmla="*/ 34 h 59"/>
                <a:gd name="T36" fmla="*/ 30 w 38"/>
                <a:gd name="T37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8" h="59">
                  <a:moveTo>
                    <a:pt x="30" y="0"/>
                  </a:moveTo>
                  <a:cubicBezTo>
                    <a:pt x="38" y="0"/>
                    <a:pt x="38" y="0"/>
                    <a:pt x="38" y="0"/>
                  </a:cubicBezTo>
                  <a:cubicBezTo>
                    <a:pt x="37" y="3"/>
                    <a:pt x="35" y="9"/>
                    <a:pt x="31" y="19"/>
                  </a:cubicBezTo>
                  <a:cubicBezTo>
                    <a:pt x="29" y="26"/>
                    <a:pt x="27" y="31"/>
                    <a:pt x="25" y="36"/>
                  </a:cubicBezTo>
                  <a:cubicBezTo>
                    <a:pt x="21" y="47"/>
                    <a:pt x="18" y="53"/>
                    <a:pt x="16" y="55"/>
                  </a:cubicBezTo>
                  <a:cubicBezTo>
                    <a:pt x="15" y="58"/>
                    <a:pt x="12" y="59"/>
                    <a:pt x="8" y="59"/>
                  </a:cubicBezTo>
                  <a:cubicBezTo>
                    <a:pt x="7" y="59"/>
                    <a:pt x="6" y="59"/>
                    <a:pt x="6" y="59"/>
                  </a:cubicBezTo>
                  <a:cubicBezTo>
                    <a:pt x="5" y="59"/>
                    <a:pt x="4" y="59"/>
                    <a:pt x="4" y="58"/>
                  </a:cubicBezTo>
                  <a:cubicBezTo>
                    <a:pt x="4" y="52"/>
                    <a:pt x="4" y="52"/>
                    <a:pt x="4" y="52"/>
                  </a:cubicBezTo>
                  <a:cubicBezTo>
                    <a:pt x="5" y="52"/>
                    <a:pt x="6" y="53"/>
                    <a:pt x="6" y="53"/>
                  </a:cubicBezTo>
                  <a:cubicBezTo>
                    <a:pt x="7" y="53"/>
                    <a:pt x="7" y="53"/>
                    <a:pt x="8" y="53"/>
                  </a:cubicBezTo>
                  <a:cubicBezTo>
                    <a:pt x="9" y="53"/>
                    <a:pt x="10" y="52"/>
                    <a:pt x="11" y="52"/>
                  </a:cubicBezTo>
                  <a:cubicBezTo>
                    <a:pt x="11" y="52"/>
                    <a:pt x="12" y="51"/>
                    <a:pt x="12" y="51"/>
                  </a:cubicBezTo>
                  <a:cubicBezTo>
                    <a:pt x="12" y="50"/>
                    <a:pt x="13" y="49"/>
                    <a:pt x="13" y="47"/>
                  </a:cubicBezTo>
                  <a:cubicBezTo>
                    <a:pt x="14" y="45"/>
                    <a:pt x="15" y="44"/>
                    <a:pt x="15" y="4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9" y="34"/>
                    <a:pt x="19" y="34"/>
                    <a:pt x="19" y="34"/>
                  </a:cubicBezTo>
                  <a:lnTo>
                    <a:pt x="30" y="0"/>
                  </a:ln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52" name="Freeform 25"/>
            <p:cNvSpPr>
              <a:spLocks/>
            </p:cNvSpPr>
            <p:nvPr/>
          </p:nvSpPr>
          <p:spPr bwMode="auto">
            <a:xfrm>
              <a:off x="10083028" y="3992700"/>
              <a:ext cx="149518" cy="204341"/>
            </a:xfrm>
            <a:custGeom>
              <a:avLst/>
              <a:gdLst>
                <a:gd name="T0" fmla="*/ 8 w 45"/>
                <a:gd name="T1" fmla="*/ 40 h 61"/>
                <a:gd name="T2" fmla="*/ 10 w 45"/>
                <a:gd name="T3" fmla="*/ 48 h 61"/>
                <a:gd name="T4" fmla="*/ 23 w 45"/>
                <a:gd name="T5" fmla="*/ 54 h 61"/>
                <a:gd name="T6" fmla="*/ 30 w 45"/>
                <a:gd name="T7" fmla="*/ 53 h 61"/>
                <a:gd name="T8" fmla="*/ 37 w 45"/>
                <a:gd name="T9" fmla="*/ 44 h 61"/>
                <a:gd name="T10" fmla="*/ 34 w 45"/>
                <a:gd name="T11" fmla="*/ 37 h 61"/>
                <a:gd name="T12" fmla="*/ 25 w 45"/>
                <a:gd name="T13" fmla="*/ 34 h 61"/>
                <a:gd name="T14" fmla="*/ 18 w 45"/>
                <a:gd name="T15" fmla="*/ 32 h 61"/>
                <a:gd name="T16" fmla="*/ 7 w 45"/>
                <a:gd name="T17" fmla="*/ 29 h 61"/>
                <a:gd name="T18" fmla="*/ 2 w 45"/>
                <a:gd name="T19" fmla="*/ 18 h 61"/>
                <a:gd name="T20" fmla="*/ 7 w 45"/>
                <a:gd name="T21" fmla="*/ 5 h 61"/>
                <a:gd name="T22" fmla="*/ 22 w 45"/>
                <a:gd name="T23" fmla="*/ 0 h 61"/>
                <a:gd name="T24" fmla="*/ 37 w 45"/>
                <a:gd name="T25" fmla="*/ 5 h 61"/>
                <a:gd name="T26" fmla="*/ 43 w 45"/>
                <a:gd name="T27" fmla="*/ 19 h 61"/>
                <a:gd name="T28" fmla="*/ 36 w 45"/>
                <a:gd name="T29" fmla="*/ 19 h 61"/>
                <a:gd name="T30" fmla="*/ 33 w 45"/>
                <a:gd name="T31" fmla="*/ 12 h 61"/>
                <a:gd name="T32" fmla="*/ 22 w 45"/>
                <a:gd name="T33" fmla="*/ 7 h 61"/>
                <a:gd name="T34" fmla="*/ 12 w 45"/>
                <a:gd name="T35" fmla="*/ 10 h 61"/>
                <a:gd name="T36" fmla="*/ 10 w 45"/>
                <a:gd name="T37" fmla="*/ 17 h 61"/>
                <a:gd name="T38" fmla="*/ 13 w 45"/>
                <a:gd name="T39" fmla="*/ 23 h 61"/>
                <a:gd name="T40" fmla="*/ 23 w 45"/>
                <a:gd name="T41" fmla="*/ 26 h 61"/>
                <a:gd name="T42" fmla="*/ 31 w 45"/>
                <a:gd name="T43" fmla="*/ 28 h 61"/>
                <a:gd name="T44" fmla="*/ 39 w 45"/>
                <a:gd name="T45" fmla="*/ 31 h 61"/>
                <a:gd name="T46" fmla="*/ 45 w 45"/>
                <a:gd name="T47" fmla="*/ 43 h 61"/>
                <a:gd name="T48" fmla="*/ 38 w 45"/>
                <a:gd name="T49" fmla="*/ 56 h 61"/>
                <a:gd name="T50" fmla="*/ 22 w 45"/>
                <a:gd name="T51" fmla="*/ 61 h 61"/>
                <a:gd name="T52" fmla="*/ 6 w 45"/>
                <a:gd name="T53" fmla="*/ 55 h 61"/>
                <a:gd name="T54" fmla="*/ 0 w 45"/>
                <a:gd name="T55" fmla="*/ 40 h 61"/>
                <a:gd name="T56" fmla="*/ 8 w 45"/>
                <a:gd name="T57" fmla="*/ 4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5" h="61">
                  <a:moveTo>
                    <a:pt x="8" y="40"/>
                  </a:moveTo>
                  <a:cubicBezTo>
                    <a:pt x="8" y="44"/>
                    <a:pt x="8" y="46"/>
                    <a:pt x="10" y="48"/>
                  </a:cubicBezTo>
                  <a:cubicBezTo>
                    <a:pt x="12" y="52"/>
                    <a:pt x="17" y="54"/>
                    <a:pt x="23" y="54"/>
                  </a:cubicBezTo>
                  <a:cubicBezTo>
                    <a:pt x="26" y="54"/>
                    <a:pt x="28" y="54"/>
                    <a:pt x="30" y="53"/>
                  </a:cubicBezTo>
                  <a:cubicBezTo>
                    <a:pt x="35" y="51"/>
                    <a:pt x="37" y="48"/>
                    <a:pt x="37" y="44"/>
                  </a:cubicBezTo>
                  <a:cubicBezTo>
                    <a:pt x="37" y="41"/>
                    <a:pt x="36" y="39"/>
                    <a:pt x="34" y="37"/>
                  </a:cubicBezTo>
                  <a:cubicBezTo>
                    <a:pt x="32" y="36"/>
                    <a:pt x="29" y="35"/>
                    <a:pt x="25" y="34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3" y="31"/>
                    <a:pt x="9" y="30"/>
                    <a:pt x="7" y="29"/>
                  </a:cubicBezTo>
                  <a:cubicBezTo>
                    <a:pt x="4" y="26"/>
                    <a:pt x="2" y="23"/>
                    <a:pt x="2" y="18"/>
                  </a:cubicBezTo>
                  <a:cubicBezTo>
                    <a:pt x="2" y="13"/>
                    <a:pt x="4" y="9"/>
                    <a:pt x="7" y="5"/>
                  </a:cubicBezTo>
                  <a:cubicBezTo>
                    <a:pt x="11" y="2"/>
                    <a:pt x="16" y="0"/>
                    <a:pt x="22" y="0"/>
                  </a:cubicBezTo>
                  <a:cubicBezTo>
                    <a:pt x="28" y="0"/>
                    <a:pt x="33" y="2"/>
                    <a:pt x="37" y="5"/>
                  </a:cubicBezTo>
                  <a:cubicBezTo>
                    <a:pt x="41" y="8"/>
                    <a:pt x="43" y="12"/>
                    <a:pt x="43" y="19"/>
                  </a:cubicBezTo>
                  <a:cubicBezTo>
                    <a:pt x="36" y="19"/>
                    <a:pt x="36" y="19"/>
                    <a:pt x="36" y="19"/>
                  </a:cubicBezTo>
                  <a:cubicBezTo>
                    <a:pt x="35" y="15"/>
                    <a:pt x="35" y="13"/>
                    <a:pt x="33" y="12"/>
                  </a:cubicBezTo>
                  <a:cubicBezTo>
                    <a:pt x="31" y="9"/>
                    <a:pt x="27" y="7"/>
                    <a:pt x="22" y="7"/>
                  </a:cubicBezTo>
                  <a:cubicBezTo>
                    <a:pt x="17" y="7"/>
                    <a:pt x="14" y="8"/>
                    <a:pt x="12" y="10"/>
                  </a:cubicBezTo>
                  <a:cubicBezTo>
                    <a:pt x="10" y="12"/>
                    <a:pt x="10" y="14"/>
                    <a:pt x="10" y="17"/>
                  </a:cubicBezTo>
                  <a:cubicBezTo>
                    <a:pt x="10" y="19"/>
                    <a:pt x="11" y="21"/>
                    <a:pt x="13" y="23"/>
                  </a:cubicBezTo>
                  <a:cubicBezTo>
                    <a:pt x="14" y="24"/>
                    <a:pt x="18" y="25"/>
                    <a:pt x="23" y="26"/>
                  </a:cubicBezTo>
                  <a:cubicBezTo>
                    <a:pt x="31" y="28"/>
                    <a:pt x="31" y="28"/>
                    <a:pt x="31" y="28"/>
                  </a:cubicBezTo>
                  <a:cubicBezTo>
                    <a:pt x="34" y="29"/>
                    <a:pt x="37" y="30"/>
                    <a:pt x="39" y="31"/>
                  </a:cubicBezTo>
                  <a:cubicBezTo>
                    <a:pt x="43" y="34"/>
                    <a:pt x="45" y="38"/>
                    <a:pt x="45" y="43"/>
                  </a:cubicBezTo>
                  <a:cubicBezTo>
                    <a:pt x="45" y="49"/>
                    <a:pt x="42" y="54"/>
                    <a:pt x="38" y="56"/>
                  </a:cubicBezTo>
                  <a:cubicBezTo>
                    <a:pt x="33" y="59"/>
                    <a:pt x="28" y="61"/>
                    <a:pt x="22" y="61"/>
                  </a:cubicBezTo>
                  <a:cubicBezTo>
                    <a:pt x="15" y="61"/>
                    <a:pt x="10" y="59"/>
                    <a:pt x="6" y="55"/>
                  </a:cubicBezTo>
                  <a:cubicBezTo>
                    <a:pt x="2" y="51"/>
                    <a:pt x="0" y="47"/>
                    <a:pt x="0" y="40"/>
                  </a:cubicBezTo>
                  <a:lnTo>
                    <a:pt x="8" y="40"/>
                  </a:ln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53" name="Freeform 26"/>
            <p:cNvSpPr>
              <a:spLocks noEditPoints="1"/>
            </p:cNvSpPr>
            <p:nvPr/>
          </p:nvSpPr>
          <p:spPr bwMode="auto">
            <a:xfrm>
              <a:off x="10259126" y="4045861"/>
              <a:ext cx="126259" cy="147857"/>
            </a:xfrm>
            <a:custGeom>
              <a:avLst/>
              <a:gdLst>
                <a:gd name="T0" fmla="*/ 28 w 38"/>
                <a:gd name="T1" fmla="*/ 2 h 44"/>
                <a:gd name="T2" fmla="*/ 34 w 38"/>
                <a:gd name="T3" fmla="*/ 8 h 44"/>
                <a:gd name="T4" fmla="*/ 37 w 38"/>
                <a:gd name="T5" fmla="*/ 15 h 44"/>
                <a:gd name="T6" fmla="*/ 38 w 38"/>
                <a:gd name="T7" fmla="*/ 24 h 44"/>
                <a:gd name="T8" fmla="*/ 8 w 38"/>
                <a:gd name="T9" fmla="*/ 24 h 44"/>
                <a:gd name="T10" fmla="*/ 10 w 38"/>
                <a:gd name="T11" fmla="*/ 34 h 44"/>
                <a:gd name="T12" fmla="*/ 19 w 38"/>
                <a:gd name="T13" fmla="*/ 38 h 44"/>
                <a:gd name="T14" fmla="*/ 28 w 38"/>
                <a:gd name="T15" fmla="*/ 35 h 44"/>
                <a:gd name="T16" fmla="*/ 30 w 38"/>
                <a:gd name="T17" fmla="*/ 30 h 44"/>
                <a:gd name="T18" fmla="*/ 37 w 38"/>
                <a:gd name="T19" fmla="*/ 30 h 44"/>
                <a:gd name="T20" fmla="*/ 35 w 38"/>
                <a:gd name="T21" fmla="*/ 35 h 44"/>
                <a:gd name="T22" fmla="*/ 32 w 38"/>
                <a:gd name="T23" fmla="*/ 39 h 44"/>
                <a:gd name="T24" fmla="*/ 24 w 38"/>
                <a:gd name="T25" fmla="*/ 44 h 44"/>
                <a:gd name="T26" fmla="*/ 18 w 38"/>
                <a:gd name="T27" fmla="*/ 44 h 44"/>
                <a:gd name="T28" fmla="*/ 5 w 38"/>
                <a:gd name="T29" fmla="*/ 39 h 44"/>
                <a:gd name="T30" fmla="*/ 0 w 38"/>
                <a:gd name="T31" fmla="*/ 23 h 44"/>
                <a:gd name="T32" fmla="*/ 5 w 38"/>
                <a:gd name="T33" fmla="*/ 7 h 44"/>
                <a:gd name="T34" fmla="*/ 20 w 38"/>
                <a:gd name="T35" fmla="*/ 0 h 44"/>
                <a:gd name="T36" fmla="*/ 28 w 38"/>
                <a:gd name="T37" fmla="*/ 2 h 44"/>
                <a:gd name="T38" fmla="*/ 31 w 38"/>
                <a:gd name="T39" fmla="*/ 19 h 44"/>
                <a:gd name="T40" fmla="*/ 29 w 38"/>
                <a:gd name="T41" fmla="*/ 11 h 44"/>
                <a:gd name="T42" fmla="*/ 19 w 38"/>
                <a:gd name="T43" fmla="*/ 6 h 44"/>
                <a:gd name="T44" fmla="*/ 11 w 38"/>
                <a:gd name="T45" fmla="*/ 10 h 44"/>
                <a:gd name="T46" fmla="*/ 8 w 38"/>
                <a:gd name="T47" fmla="*/ 19 h 44"/>
                <a:gd name="T48" fmla="*/ 31 w 38"/>
                <a:gd name="T49" fmla="*/ 19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8" h="44">
                  <a:moveTo>
                    <a:pt x="28" y="2"/>
                  </a:moveTo>
                  <a:cubicBezTo>
                    <a:pt x="31" y="4"/>
                    <a:pt x="33" y="6"/>
                    <a:pt x="34" y="8"/>
                  </a:cubicBezTo>
                  <a:cubicBezTo>
                    <a:pt x="36" y="10"/>
                    <a:pt x="37" y="12"/>
                    <a:pt x="37" y="15"/>
                  </a:cubicBezTo>
                  <a:cubicBezTo>
                    <a:pt x="38" y="17"/>
                    <a:pt x="38" y="20"/>
                    <a:pt x="38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9"/>
                    <a:pt x="9" y="32"/>
                    <a:pt x="10" y="34"/>
                  </a:cubicBezTo>
                  <a:cubicBezTo>
                    <a:pt x="12" y="37"/>
                    <a:pt x="15" y="38"/>
                    <a:pt x="19" y="38"/>
                  </a:cubicBezTo>
                  <a:cubicBezTo>
                    <a:pt x="23" y="38"/>
                    <a:pt x="26" y="37"/>
                    <a:pt x="28" y="35"/>
                  </a:cubicBezTo>
                  <a:cubicBezTo>
                    <a:pt x="29" y="33"/>
                    <a:pt x="30" y="32"/>
                    <a:pt x="30" y="30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7" y="31"/>
                    <a:pt x="36" y="33"/>
                    <a:pt x="35" y="35"/>
                  </a:cubicBezTo>
                  <a:cubicBezTo>
                    <a:pt x="34" y="37"/>
                    <a:pt x="33" y="38"/>
                    <a:pt x="32" y="39"/>
                  </a:cubicBezTo>
                  <a:cubicBezTo>
                    <a:pt x="30" y="42"/>
                    <a:pt x="27" y="43"/>
                    <a:pt x="24" y="44"/>
                  </a:cubicBezTo>
                  <a:cubicBezTo>
                    <a:pt x="22" y="44"/>
                    <a:pt x="21" y="44"/>
                    <a:pt x="18" y="44"/>
                  </a:cubicBezTo>
                  <a:cubicBezTo>
                    <a:pt x="13" y="44"/>
                    <a:pt x="9" y="42"/>
                    <a:pt x="5" y="39"/>
                  </a:cubicBezTo>
                  <a:cubicBezTo>
                    <a:pt x="2" y="35"/>
                    <a:pt x="0" y="30"/>
                    <a:pt x="0" y="23"/>
                  </a:cubicBezTo>
                  <a:cubicBezTo>
                    <a:pt x="0" y="16"/>
                    <a:pt x="2" y="11"/>
                    <a:pt x="5" y="7"/>
                  </a:cubicBezTo>
                  <a:cubicBezTo>
                    <a:pt x="9" y="2"/>
                    <a:pt x="14" y="0"/>
                    <a:pt x="20" y="0"/>
                  </a:cubicBezTo>
                  <a:cubicBezTo>
                    <a:pt x="22" y="0"/>
                    <a:pt x="25" y="1"/>
                    <a:pt x="28" y="2"/>
                  </a:cubicBezTo>
                  <a:moveTo>
                    <a:pt x="31" y="19"/>
                  </a:moveTo>
                  <a:cubicBezTo>
                    <a:pt x="30" y="16"/>
                    <a:pt x="30" y="13"/>
                    <a:pt x="29" y="11"/>
                  </a:cubicBezTo>
                  <a:cubicBezTo>
                    <a:pt x="27" y="8"/>
                    <a:pt x="24" y="6"/>
                    <a:pt x="19" y="6"/>
                  </a:cubicBezTo>
                  <a:cubicBezTo>
                    <a:pt x="16" y="6"/>
                    <a:pt x="13" y="8"/>
                    <a:pt x="11" y="10"/>
                  </a:cubicBezTo>
                  <a:cubicBezTo>
                    <a:pt x="9" y="12"/>
                    <a:pt x="8" y="15"/>
                    <a:pt x="8" y="19"/>
                  </a:cubicBezTo>
                  <a:lnTo>
                    <a:pt x="31" y="19"/>
                  </a:ln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54" name="Freeform 27"/>
            <p:cNvSpPr>
              <a:spLocks/>
            </p:cNvSpPr>
            <p:nvPr/>
          </p:nvSpPr>
          <p:spPr bwMode="auto">
            <a:xfrm>
              <a:off x="10418612" y="4045861"/>
              <a:ext cx="66452" cy="144534"/>
            </a:xfrm>
            <a:custGeom>
              <a:avLst/>
              <a:gdLst>
                <a:gd name="T0" fmla="*/ 0 w 20"/>
                <a:gd name="T1" fmla="*/ 1 h 43"/>
                <a:gd name="T2" fmla="*/ 6 w 20"/>
                <a:gd name="T3" fmla="*/ 1 h 43"/>
                <a:gd name="T4" fmla="*/ 6 w 20"/>
                <a:gd name="T5" fmla="*/ 8 h 43"/>
                <a:gd name="T6" fmla="*/ 10 w 20"/>
                <a:gd name="T7" fmla="*/ 3 h 43"/>
                <a:gd name="T8" fmla="*/ 18 w 20"/>
                <a:gd name="T9" fmla="*/ 0 h 43"/>
                <a:gd name="T10" fmla="*/ 18 w 20"/>
                <a:gd name="T11" fmla="*/ 0 h 43"/>
                <a:gd name="T12" fmla="*/ 20 w 20"/>
                <a:gd name="T13" fmla="*/ 1 h 43"/>
                <a:gd name="T14" fmla="*/ 20 w 20"/>
                <a:gd name="T15" fmla="*/ 8 h 43"/>
                <a:gd name="T16" fmla="*/ 19 w 20"/>
                <a:gd name="T17" fmla="*/ 8 h 43"/>
                <a:gd name="T18" fmla="*/ 18 w 20"/>
                <a:gd name="T19" fmla="*/ 8 h 43"/>
                <a:gd name="T20" fmla="*/ 9 w 20"/>
                <a:gd name="T21" fmla="*/ 11 h 43"/>
                <a:gd name="T22" fmla="*/ 7 w 20"/>
                <a:gd name="T23" fmla="*/ 19 h 43"/>
                <a:gd name="T24" fmla="*/ 7 w 20"/>
                <a:gd name="T25" fmla="*/ 43 h 43"/>
                <a:gd name="T26" fmla="*/ 0 w 20"/>
                <a:gd name="T27" fmla="*/ 43 h 43"/>
                <a:gd name="T28" fmla="*/ 0 w 20"/>
                <a:gd name="T29" fmla="*/ 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0" h="43">
                  <a:moveTo>
                    <a:pt x="0" y="1"/>
                  </a:moveTo>
                  <a:cubicBezTo>
                    <a:pt x="6" y="1"/>
                    <a:pt x="6" y="1"/>
                    <a:pt x="6" y="1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7" y="7"/>
                    <a:pt x="8" y="5"/>
                    <a:pt x="10" y="3"/>
                  </a:cubicBezTo>
                  <a:cubicBezTo>
                    <a:pt x="12" y="1"/>
                    <a:pt x="15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20" y="1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4" y="8"/>
                    <a:pt x="11" y="9"/>
                    <a:pt x="9" y="11"/>
                  </a:cubicBezTo>
                  <a:cubicBezTo>
                    <a:pt x="8" y="13"/>
                    <a:pt x="7" y="16"/>
                    <a:pt x="7" y="19"/>
                  </a:cubicBezTo>
                  <a:cubicBezTo>
                    <a:pt x="7" y="43"/>
                    <a:pt x="7" y="43"/>
                    <a:pt x="7" y="43"/>
                  </a:cubicBezTo>
                  <a:cubicBezTo>
                    <a:pt x="0" y="43"/>
                    <a:pt x="0" y="43"/>
                    <a:pt x="0" y="43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55" name="Freeform 28"/>
            <p:cNvSpPr>
              <a:spLocks/>
            </p:cNvSpPr>
            <p:nvPr/>
          </p:nvSpPr>
          <p:spPr bwMode="auto">
            <a:xfrm>
              <a:off x="10491709" y="4049184"/>
              <a:ext cx="126259" cy="141212"/>
            </a:xfrm>
            <a:custGeom>
              <a:avLst/>
              <a:gdLst>
                <a:gd name="T0" fmla="*/ 16 w 76"/>
                <a:gd name="T1" fmla="*/ 0 h 85"/>
                <a:gd name="T2" fmla="*/ 38 w 76"/>
                <a:gd name="T3" fmla="*/ 69 h 85"/>
                <a:gd name="T4" fmla="*/ 62 w 76"/>
                <a:gd name="T5" fmla="*/ 0 h 85"/>
                <a:gd name="T6" fmla="*/ 76 w 76"/>
                <a:gd name="T7" fmla="*/ 0 h 85"/>
                <a:gd name="T8" fmla="*/ 46 w 76"/>
                <a:gd name="T9" fmla="*/ 85 h 85"/>
                <a:gd name="T10" fmla="*/ 30 w 76"/>
                <a:gd name="T11" fmla="*/ 85 h 85"/>
                <a:gd name="T12" fmla="*/ 0 w 76"/>
                <a:gd name="T13" fmla="*/ 0 h 85"/>
                <a:gd name="T14" fmla="*/ 16 w 76"/>
                <a:gd name="T1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6" h="85">
                  <a:moveTo>
                    <a:pt x="16" y="0"/>
                  </a:moveTo>
                  <a:lnTo>
                    <a:pt x="38" y="69"/>
                  </a:lnTo>
                  <a:lnTo>
                    <a:pt x="62" y="0"/>
                  </a:lnTo>
                  <a:lnTo>
                    <a:pt x="76" y="0"/>
                  </a:lnTo>
                  <a:lnTo>
                    <a:pt x="46" y="85"/>
                  </a:lnTo>
                  <a:lnTo>
                    <a:pt x="30" y="85"/>
                  </a:lnTo>
                  <a:lnTo>
                    <a:pt x="0" y="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56" name="Freeform 29"/>
            <p:cNvSpPr>
              <a:spLocks noEditPoints="1"/>
            </p:cNvSpPr>
            <p:nvPr/>
          </p:nvSpPr>
          <p:spPr bwMode="auto">
            <a:xfrm>
              <a:off x="10641227" y="3999345"/>
              <a:ext cx="23258" cy="191051"/>
            </a:xfrm>
            <a:custGeom>
              <a:avLst/>
              <a:gdLst>
                <a:gd name="T0" fmla="*/ 0 w 14"/>
                <a:gd name="T1" fmla="*/ 0 h 115"/>
                <a:gd name="T2" fmla="*/ 14 w 14"/>
                <a:gd name="T3" fmla="*/ 0 h 115"/>
                <a:gd name="T4" fmla="*/ 14 w 14"/>
                <a:gd name="T5" fmla="*/ 16 h 115"/>
                <a:gd name="T6" fmla="*/ 0 w 14"/>
                <a:gd name="T7" fmla="*/ 16 h 115"/>
                <a:gd name="T8" fmla="*/ 0 w 14"/>
                <a:gd name="T9" fmla="*/ 0 h 115"/>
                <a:gd name="T10" fmla="*/ 0 w 14"/>
                <a:gd name="T11" fmla="*/ 30 h 115"/>
                <a:gd name="T12" fmla="*/ 14 w 14"/>
                <a:gd name="T13" fmla="*/ 30 h 115"/>
                <a:gd name="T14" fmla="*/ 14 w 14"/>
                <a:gd name="T15" fmla="*/ 115 h 115"/>
                <a:gd name="T16" fmla="*/ 0 w 14"/>
                <a:gd name="T17" fmla="*/ 115 h 115"/>
                <a:gd name="T18" fmla="*/ 0 w 14"/>
                <a:gd name="T19" fmla="*/ 3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" h="115">
                  <a:moveTo>
                    <a:pt x="0" y="0"/>
                  </a:moveTo>
                  <a:lnTo>
                    <a:pt x="14" y="0"/>
                  </a:lnTo>
                  <a:lnTo>
                    <a:pt x="14" y="16"/>
                  </a:lnTo>
                  <a:lnTo>
                    <a:pt x="0" y="16"/>
                  </a:lnTo>
                  <a:lnTo>
                    <a:pt x="0" y="0"/>
                  </a:lnTo>
                  <a:close/>
                  <a:moveTo>
                    <a:pt x="0" y="30"/>
                  </a:moveTo>
                  <a:lnTo>
                    <a:pt x="14" y="30"/>
                  </a:lnTo>
                  <a:lnTo>
                    <a:pt x="14" y="115"/>
                  </a:lnTo>
                  <a:lnTo>
                    <a:pt x="0" y="115"/>
                  </a:lnTo>
                  <a:lnTo>
                    <a:pt x="0" y="30"/>
                  </a:ln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57" name="Freeform 30"/>
            <p:cNvSpPr>
              <a:spLocks/>
            </p:cNvSpPr>
            <p:nvPr/>
          </p:nvSpPr>
          <p:spPr bwMode="auto">
            <a:xfrm>
              <a:off x="10694389" y="4045861"/>
              <a:ext cx="117953" cy="147857"/>
            </a:xfrm>
            <a:custGeom>
              <a:avLst/>
              <a:gdLst>
                <a:gd name="T0" fmla="*/ 30 w 35"/>
                <a:gd name="T1" fmla="*/ 3 h 44"/>
                <a:gd name="T2" fmla="*/ 35 w 35"/>
                <a:gd name="T3" fmla="*/ 15 h 44"/>
                <a:gd name="T4" fmla="*/ 29 w 35"/>
                <a:gd name="T5" fmla="*/ 15 h 44"/>
                <a:gd name="T6" fmla="*/ 26 w 35"/>
                <a:gd name="T7" fmla="*/ 9 h 44"/>
                <a:gd name="T8" fmla="*/ 19 w 35"/>
                <a:gd name="T9" fmla="*/ 6 h 44"/>
                <a:gd name="T10" fmla="*/ 9 w 35"/>
                <a:gd name="T11" fmla="*/ 13 h 44"/>
                <a:gd name="T12" fmla="*/ 7 w 35"/>
                <a:gd name="T13" fmla="*/ 23 h 44"/>
                <a:gd name="T14" fmla="*/ 10 w 35"/>
                <a:gd name="T15" fmla="*/ 34 h 44"/>
                <a:gd name="T16" fmla="*/ 18 w 35"/>
                <a:gd name="T17" fmla="*/ 38 h 44"/>
                <a:gd name="T18" fmla="*/ 25 w 35"/>
                <a:gd name="T19" fmla="*/ 35 h 44"/>
                <a:gd name="T20" fmla="*/ 29 w 35"/>
                <a:gd name="T21" fmla="*/ 28 h 44"/>
                <a:gd name="T22" fmla="*/ 35 w 35"/>
                <a:gd name="T23" fmla="*/ 28 h 44"/>
                <a:gd name="T24" fmla="*/ 30 w 35"/>
                <a:gd name="T25" fmla="*/ 40 h 44"/>
                <a:gd name="T26" fmla="*/ 18 w 35"/>
                <a:gd name="T27" fmla="*/ 44 h 44"/>
                <a:gd name="T28" fmla="*/ 5 w 35"/>
                <a:gd name="T29" fmla="*/ 38 h 44"/>
                <a:gd name="T30" fmla="*/ 0 w 35"/>
                <a:gd name="T31" fmla="*/ 23 h 44"/>
                <a:gd name="T32" fmla="*/ 5 w 35"/>
                <a:gd name="T33" fmla="*/ 6 h 44"/>
                <a:gd name="T34" fmla="*/ 19 w 35"/>
                <a:gd name="T35" fmla="*/ 0 h 44"/>
                <a:gd name="T36" fmla="*/ 30 w 35"/>
                <a:gd name="T37" fmla="*/ 3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5" h="44">
                  <a:moveTo>
                    <a:pt x="30" y="3"/>
                  </a:moveTo>
                  <a:cubicBezTo>
                    <a:pt x="33" y="6"/>
                    <a:pt x="35" y="10"/>
                    <a:pt x="35" y="15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8" y="13"/>
                    <a:pt x="27" y="11"/>
                    <a:pt x="26" y="9"/>
                  </a:cubicBezTo>
                  <a:cubicBezTo>
                    <a:pt x="24" y="7"/>
                    <a:pt x="22" y="6"/>
                    <a:pt x="19" y="6"/>
                  </a:cubicBezTo>
                  <a:cubicBezTo>
                    <a:pt x="14" y="6"/>
                    <a:pt x="11" y="8"/>
                    <a:pt x="9" y="13"/>
                  </a:cubicBezTo>
                  <a:cubicBezTo>
                    <a:pt x="8" y="16"/>
                    <a:pt x="7" y="19"/>
                    <a:pt x="7" y="23"/>
                  </a:cubicBezTo>
                  <a:cubicBezTo>
                    <a:pt x="7" y="27"/>
                    <a:pt x="8" y="31"/>
                    <a:pt x="10" y="34"/>
                  </a:cubicBezTo>
                  <a:cubicBezTo>
                    <a:pt x="12" y="37"/>
                    <a:pt x="14" y="38"/>
                    <a:pt x="18" y="38"/>
                  </a:cubicBezTo>
                  <a:cubicBezTo>
                    <a:pt x="21" y="38"/>
                    <a:pt x="23" y="37"/>
                    <a:pt x="25" y="35"/>
                  </a:cubicBezTo>
                  <a:cubicBezTo>
                    <a:pt x="27" y="34"/>
                    <a:pt x="28" y="31"/>
                    <a:pt x="29" y="28"/>
                  </a:cubicBezTo>
                  <a:cubicBezTo>
                    <a:pt x="35" y="28"/>
                    <a:pt x="35" y="28"/>
                    <a:pt x="35" y="28"/>
                  </a:cubicBezTo>
                  <a:cubicBezTo>
                    <a:pt x="35" y="34"/>
                    <a:pt x="33" y="38"/>
                    <a:pt x="30" y="40"/>
                  </a:cubicBezTo>
                  <a:cubicBezTo>
                    <a:pt x="27" y="43"/>
                    <a:pt x="23" y="44"/>
                    <a:pt x="18" y="44"/>
                  </a:cubicBezTo>
                  <a:cubicBezTo>
                    <a:pt x="12" y="44"/>
                    <a:pt x="8" y="42"/>
                    <a:pt x="5" y="38"/>
                  </a:cubicBezTo>
                  <a:cubicBezTo>
                    <a:pt x="1" y="34"/>
                    <a:pt x="0" y="29"/>
                    <a:pt x="0" y="23"/>
                  </a:cubicBezTo>
                  <a:cubicBezTo>
                    <a:pt x="0" y="16"/>
                    <a:pt x="2" y="10"/>
                    <a:pt x="5" y="6"/>
                  </a:cubicBezTo>
                  <a:cubicBezTo>
                    <a:pt x="9" y="2"/>
                    <a:pt x="13" y="0"/>
                    <a:pt x="19" y="0"/>
                  </a:cubicBezTo>
                  <a:cubicBezTo>
                    <a:pt x="23" y="0"/>
                    <a:pt x="27" y="1"/>
                    <a:pt x="30" y="3"/>
                  </a:cubicBezTo>
                </a:path>
              </a:pathLst>
            </a:custGeom>
            <a:solidFill>
              <a:srgbClr val="A8A8A8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58" name="Freeform 31"/>
            <p:cNvSpPr>
              <a:spLocks noEditPoints="1"/>
            </p:cNvSpPr>
            <p:nvPr/>
          </p:nvSpPr>
          <p:spPr bwMode="auto">
            <a:xfrm>
              <a:off x="10832278" y="4045861"/>
              <a:ext cx="126259" cy="147857"/>
            </a:xfrm>
            <a:custGeom>
              <a:avLst/>
              <a:gdLst>
                <a:gd name="T0" fmla="*/ 28 w 38"/>
                <a:gd name="T1" fmla="*/ 2 h 44"/>
                <a:gd name="T2" fmla="*/ 34 w 38"/>
                <a:gd name="T3" fmla="*/ 8 h 44"/>
                <a:gd name="T4" fmla="*/ 37 w 38"/>
                <a:gd name="T5" fmla="*/ 15 h 44"/>
                <a:gd name="T6" fmla="*/ 38 w 38"/>
                <a:gd name="T7" fmla="*/ 24 h 44"/>
                <a:gd name="T8" fmla="*/ 7 w 38"/>
                <a:gd name="T9" fmla="*/ 24 h 44"/>
                <a:gd name="T10" fmla="*/ 10 w 38"/>
                <a:gd name="T11" fmla="*/ 34 h 44"/>
                <a:gd name="T12" fmla="*/ 19 w 38"/>
                <a:gd name="T13" fmla="*/ 38 h 44"/>
                <a:gd name="T14" fmla="*/ 28 w 38"/>
                <a:gd name="T15" fmla="*/ 35 h 44"/>
                <a:gd name="T16" fmla="*/ 30 w 38"/>
                <a:gd name="T17" fmla="*/ 30 h 44"/>
                <a:gd name="T18" fmla="*/ 37 w 38"/>
                <a:gd name="T19" fmla="*/ 30 h 44"/>
                <a:gd name="T20" fmla="*/ 35 w 38"/>
                <a:gd name="T21" fmla="*/ 35 h 44"/>
                <a:gd name="T22" fmla="*/ 32 w 38"/>
                <a:gd name="T23" fmla="*/ 39 h 44"/>
                <a:gd name="T24" fmla="*/ 24 w 38"/>
                <a:gd name="T25" fmla="*/ 44 h 44"/>
                <a:gd name="T26" fmla="*/ 18 w 38"/>
                <a:gd name="T27" fmla="*/ 44 h 44"/>
                <a:gd name="T28" fmla="*/ 5 w 38"/>
                <a:gd name="T29" fmla="*/ 39 h 44"/>
                <a:gd name="T30" fmla="*/ 0 w 38"/>
                <a:gd name="T31" fmla="*/ 23 h 44"/>
                <a:gd name="T32" fmla="*/ 5 w 38"/>
                <a:gd name="T33" fmla="*/ 7 h 44"/>
                <a:gd name="T34" fmla="*/ 19 w 38"/>
                <a:gd name="T35" fmla="*/ 0 h 44"/>
                <a:gd name="T36" fmla="*/ 28 w 38"/>
                <a:gd name="T37" fmla="*/ 2 h 44"/>
                <a:gd name="T38" fmla="*/ 30 w 38"/>
                <a:gd name="T39" fmla="*/ 19 h 44"/>
                <a:gd name="T40" fmla="*/ 28 w 38"/>
                <a:gd name="T41" fmla="*/ 11 h 44"/>
                <a:gd name="T42" fmla="*/ 19 w 38"/>
                <a:gd name="T43" fmla="*/ 6 h 44"/>
                <a:gd name="T44" fmla="*/ 11 w 38"/>
                <a:gd name="T45" fmla="*/ 10 h 44"/>
                <a:gd name="T46" fmla="*/ 8 w 38"/>
                <a:gd name="T47" fmla="*/ 19 h 44"/>
                <a:gd name="T48" fmla="*/ 30 w 38"/>
                <a:gd name="T49" fmla="*/ 19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8" h="44">
                  <a:moveTo>
                    <a:pt x="28" y="2"/>
                  </a:moveTo>
                  <a:cubicBezTo>
                    <a:pt x="31" y="4"/>
                    <a:pt x="33" y="6"/>
                    <a:pt x="34" y="8"/>
                  </a:cubicBezTo>
                  <a:cubicBezTo>
                    <a:pt x="36" y="10"/>
                    <a:pt x="37" y="12"/>
                    <a:pt x="37" y="15"/>
                  </a:cubicBezTo>
                  <a:cubicBezTo>
                    <a:pt x="37" y="17"/>
                    <a:pt x="38" y="20"/>
                    <a:pt x="38" y="24"/>
                  </a:cubicBezTo>
                  <a:cubicBezTo>
                    <a:pt x="7" y="24"/>
                    <a:pt x="7" y="24"/>
                    <a:pt x="7" y="24"/>
                  </a:cubicBezTo>
                  <a:cubicBezTo>
                    <a:pt x="7" y="29"/>
                    <a:pt x="8" y="32"/>
                    <a:pt x="10" y="34"/>
                  </a:cubicBezTo>
                  <a:cubicBezTo>
                    <a:pt x="12" y="37"/>
                    <a:pt x="15" y="38"/>
                    <a:pt x="19" y="38"/>
                  </a:cubicBezTo>
                  <a:cubicBezTo>
                    <a:pt x="23" y="38"/>
                    <a:pt x="25" y="37"/>
                    <a:pt x="28" y="35"/>
                  </a:cubicBezTo>
                  <a:cubicBezTo>
                    <a:pt x="29" y="33"/>
                    <a:pt x="30" y="32"/>
                    <a:pt x="30" y="30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7" y="31"/>
                    <a:pt x="36" y="33"/>
                    <a:pt x="35" y="35"/>
                  </a:cubicBezTo>
                  <a:cubicBezTo>
                    <a:pt x="34" y="37"/>
                    <a:pt x="33" y="38"/>
                    <a:pt x="32" y="39"/>
                  </a:cubicBezTo>
                  <a:cubicBezTo>
                    <a:pt x="30" y="42"/>
                    <a:pt x="27" y="43"/>
                    <a:pt x="24" y="44"/>
                  </a:cubicBezTo>
                  <a:cubicBezTo>
                    <a:pt x="22" y="44"/>
                    <a:pt x="20" y="44"/>
                    <a:pt x="18" y="44"/>
                  </a:cubicBezTo>
                  <a:cubicBezTo>
                    <a:pt x="13" y="44"/>
                    <a:pt x="9" y="42"/>
                    <a:pt x="5" y="39"/>
                  </a:cubicBezTo>
                  <a:cubicBezTo>
                    <a:pt x="2" y="35"/>
                    <a:pt x="0" y="30"/>
                    <a:pt x="0" y="23"/>
                  </a:cubicBezTo>
                  <a:cubicBezTo>
                    <a:pt x="0" y="16"/>
                    <a:pt x="2" y="11"/>
                    <a:pt x="5" y="7"/>
                  </a:cubicBezTo>
                  <a:cubicBezTo>
                    <a:pt x="9" y="2"/>
                    <a:pt x="14" y="0"/>
                    <a:pt x="19" y="0"/>
                  </a:cubicBezTo>
                  <a:cubicBezTo>
                    <a:pt x="22" y="0"/>
                    <a:pt x="25" y="1"/>
                    <a:pt x="28" y="2"/>
                  </a:cubicBezTo>
                  <a:moveTo>
                    <a:pt x="30" y="19"/>
                  </a:moveTo>
                  <a:cubicBezTo>
                    <a:pt x="30" y="16"/>
                    <a:pt x="29" y="13"/>
                    <a:pt x="28" y="11"/>
                  </a:cubicBezTo>
                  <a:cubicBezTo>
                    <a:pt x="27" y="8"/>
                    <a:pt x="23" y="6"/>
                    <a:pt x="19" y="6"/>
                  </a:cubicBezTo>
                  <a:cubicBezTo>
                    <a:pt x="16" y="6"/>
                    <a:pt x="13" y="8"/>
                    <a:pt x="11" y="10"/>
                  </a:cubicBezTo>
                  <a:cubicBezTo>
                    <a:pt x="9" y="12"/>
                    <a:pt x="8" y="15"/>
                    <a:pt x="8" y="19"/>
                  </a:cubicBezTo>
                  <a:lnTo>
                    <a:pt x="30" y="19"/>
                  </a:ln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59" name="Freeform 32"/>
            <p:cNvSpPr>
              <a:spLocks/>
            </p:cNvSpPr>
            <p:nvPr/>
          </p:nvSpPr>
          <p:spPr bwMode="auto">
            <a:xfrm>
              <a:off x="10981795" y="4045861"/>
              <a:ext cx="112969" cy="147857"/>
            </a:xfrm>
            <a:custGeom>
              <a:avLst/>
              <a:gdLst>
                <a:gd name="T0" fmla="*/ 6 w 34"/>
                <a:gd name="T1" fmla="*/ 30 h 44"/>
                <a:gd name="T2" fmla="*/ 8 w 34"/>
                <a:gd name="T3" fmla="*/ 35 h 44"/>
                <a:gd name="T4" fmla="*/ 18 w 34"/>
                <a:gd name="T5" fmla="*/ 39 h 44"/>
                <a:gd name="T6" fmla="*/ 24 w 34"/>
                <a:gd name="T7" fmla="*/ 37 h 44"/>
                <a:gd name="T8" fmla="*/ 28 w 34"/>
                <a:gd name="T9" fmla="*/ 32 h 44"/>
                <a:gd name="T10" fmla="*/ 25 w 34"/>
                <a:gd name="T11" fmla="*/ 28 h 44"/>
                <a:gd name="T12" fmla="*/ 19 w 34"/>
                <a:gd name="T13" fmla="*/ 26 h 44"/>
                <a:gd name="T14" fmla="*/ 13 w 34"/>
                <a:gd name="T15" fmla="*/ 24 h 44"/>
                <a:gd name="T16" fmla="*/ 5 w 34"/>
                <a:gd name="T17" fmla="*/ 21 h 44"/>
                <a:gd name="T18" fmla="*/ 1 w 34"/>
                <a:gd name="T19" fmla="*/ 13 h 44"/>
                <a:gd name="T20" fmla="*/ 5 w 34"/>
                <a:gd name="T21" fmla="*/ 4 h 44"/>
                <a:gd name="T22" fmla="*/ 17 w 34"/>
                <a:gd name="T23" fmla="*/ 0 h 44"/>
                <a:gd name="T24" fmla="*/ 30 w 34"/>
                <a:gd name="T25" fmla="*/ 6 h 44"/>
                <a:gd name="T26" fmla="*/ 33 w 34"/>
                <a:gd name="T27" fmla="*/ 13 h 44"/>
                <a:gd name="T28" fmla="*/ 26 w 34"/>
                <a:gd name="T29" fmla="*/ 13 h 44"/>
                <a:gd name="T30" fmla="*/ 25 w 34"/>
                <a:gd name="T31" fmla="*/ 9 h 44"/>
                <a:gd name="T32" fmla="*/ 16 w 34"/>
                <a:gd name="T33" fmla="*/ 6 h 44"/>
                <a:gd name="T34" fmla="*/ 10 w 34"/>
                <a:gd name="T35" fmla="*/ 8 h 44"/>
                <a:gd name="T36" fmla="*/ 8 w 34"/>
                <a:gd name="T37" fmla="*/ 12 h 44"/>
                <a:gd name="T38" fmla="*/ 11 w 34"/>
                <a:gd name="T39" fmla="*/ 16 h 44"/>
                <a:gd name="T40" fmla="*/ 15 w 34"/>
                <a:gd name="T41" fmla="*/ 18 h 44"/>
                <a:gd name="T42" fmla="*/ 20 w 34"/>
                <a:gd name="T43" fmla="*/ 19 h 44"/>
                <a:gd name="T44" fmla="*/ 30 w 34"/>
                <a:gd name="T45" fmla="*/ 22 h 44"/>
                <a:gd name="T46" fmla="*/ 34 w 34"/>
                <a:gd name="T47" fmla="*/ 31 h 44"/>
                <a:gd name="T48" fmla="*/ 30 w 34"/>
                <a:gd name="T49" fmla="*/ 40 h 44"/>
                <a:gd name="T50" fmla="*/ 17 w 34"/>
                <a:gd name="T51" fmla="*/ 44 h 44"/>
                <a:gd name="T52" fmla="*/ 4 w 34"/>
                <a:gd name="T53" fmla="*/ 40 h 44"/>
                <a:gd name="T54" fmla="*/ 0 w 34"/>
                <a:gd name="T55" fmla="*/ 30 h 44"/>
                <a:gd name="T56" fmla="*/ 6 w 34"/>
                <a:gd name="T57" fmla="*/ 3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4" h="44">
                  <a:moveTo>
                    <a:pt x="6" y="30"/>
                  </a:moveTo>
                  <a:cubicBezTo>
                    <a:pt x="7" y="32"/>
                    <a:pt x="7" y="34"/>
                    <a:pt x="8" y="35"/>
                  </a:cubicBezTo>
                  <a:cubicBezTo>
                    <a:pt x="10" y="37"/>
                    <a:pt x="13" y="39"/>
                    <a:pt x="18" y="39"/>
                  </a:cubicBezTo>
                  <a:cubicBezTo>
                    <a:pt x="20" y="39"/>
                    <a:pt x="22" y="38"/>
                    <a:pt x="24" y="37"/>
                  </a:cubicBezTo>
                  <a:cubicBezTo>
                    <a:pt x="27" y="36"/>
                    <a:pt x="28" y="34"/>
                    <a:pt x="28" y="32"/>
                  </a:cubicBezTo>
                  <a:cubicBezTo>
                    <a:pt x="28" y="30"/>
                    <a:pt x="27" y="28"/>
                    <a:pt x="25" y="28"/>
                  </a:cubicBezTo>
                  <a:cubicBezTo>
                    <a:pt x="24" y="27"/>
                    <a:pt x="22" y="26"/>
                    <a:pt x="19" y="26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0" y="23"/>
                    <a:pt x="7" y="22"/>
                    <a:pt x="5" y="21"/>
                  </a:cubicBezTo>
                  <a:cubicBezTo>
                    <a:pt x="2" y="19"/>
                    <a:pt x="1" y="17"/>
                    <a:pt x="1" y="13"/>
                  </a:cubicBezTo>
                  <a:cubicBezTo>
                    <a:pt x="1" y="9"/>
                    <a:pt x="2" y="6"/>
                    <a:pt x="5" y="4"/>
                  </a:cubicBezTo>
                  <a:cubicBezTo>
                    <a:pt x="8" y="1"/>
                    <a:pt x="12" y="0"/>
                    <a:pt x="17" y="0"/>
                  </a:cubicBezTo>
                  <a:cubicBezTo>
                    <a:pt x="23" y="0"/>
                    <a:pt x="28" y="2"/>
                    <a:pt x="30" y="6"/>
                  </a:cubicBezTo>
                  <a:cubicBezTo>
                    <a:pt x="32" y="8"/>
                    <a:pt x="33" y="11"/>
                    <a:pt x="33" y="13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6" y="12"/>
                    <a:pt x="26" y="10"/>
                    <a:pt x="25" y="9"/>
                  </a:cubicBezTo>
                  <a:cubicBezTo>
                    <a:pt x="23" y="7"/>
                    <a:pt x="20" y="6"/>
                    <a:pt x="16" y="6"/>
                  </a:cubicBezTo>
                  <a:cubicBezTo>
                    <a:pt x="13" y="6"/>
                    <a:pt x="11" y="7"/>
                    <a:pt x="10" y="8"/>
                  </a:cubicBezTo>
                  <a:cubicBezTo>
                    <a:pt x="9" y="9"/>
                    <a:pt x="8" y="10"/>
                    <a:pt x="8" y="12"/>
                  </a:cubicBezTo>
                  <a:cubicBezTo>
                    <a:pt x="8" y="13"/>
                    <a:pt x="9" y="15"/>
                    <a:pt x="11" y="16"/>
                  </a:cubicBezTo>
                  <a:cubicBezTo>
                    <a:pt x="12" y="17"/>
                    <a:pt x="13" y="17"/>
                    <a:pt x="15" y="18"/>
                  </a:cubicBezTo>
                  <a:cubicBezTo>
                    <a:pt x="20" y="19"/>
                    <a:pt x="20" y="19"/>
                    <a:pt x="20" y="19"/>
                  </a:cubicBezTo>
                  <a:cubicBezTo>
                    <a:pt x="25" y="20"/>
                    <a:pt x="29" y="21"/>
                    <a:pt x="30" y="22"/>
                  </a:cubicBezTo>
                  <a:cubicBezTo>
                    <a:pt x="33" y="24"/>
                    <a:pt x="34" y="27"/>
                    <a:pt x="34" y="31"/>
                  </a:cubicBezTo>
                  <a:cubicBezTo>
                    <a:pt x="34" y="35"/>
                    <a:pt x="33" y="38"/>
                    <a:pt x="30" y="40"/>
                  </a:cubicBezTo>
                  <a:cubicBezTo>
                    <a:pt x="27" y="43"/>
                    <a:pt x="23" y="44"/>
                    <a:pt x="17" y="44"/>
                  </a:cubicBezTo>
                  <a:cubicBezTo>
                    <a:pt x="11" y="44"/>
                    <a:pt x="6" y="43"/>
                    <a:pt x="4" y="40"/>
                  </a:cubicBezTo>
                  <a:cubicBezTo>
                    <a:pt x="1" y="37"/>
                    <a:pt x="0" y="34"/>
                    <a:pt x="0" y="30"/>
                  </a:cubicBezTo>
                  <a:lnTo>
                    <a:pt x="6" y="30"/>
                  </a:lnTo>
                  <a:close/>
                </a:path>
              </a:pathLst>
            </a:custGeom>
            <a:solidFill>
              <a:srgbClr val="A8A8A8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</p:grpSp>
      <p:grpSp>
        <p:nvGrpSpPr>
          <p:cNvPr id="95" name="Group 94"/>
          <p:cNvGrpSpPr/>
          <p:nvPr userDrawn="1"/>
        </p:nvGrpSpPr>
        <p:grpSpPr>
          <a:xfrm>
            <a:off x="12263438" y="0"/>
            <a:ext cx="3681702" cy="3436620"/>
            <a:chOff x="12263438" y="0"/>
            <a:chExt cx="3681702" cy="3436620"/>
          </a:xfrm>
        </p:grpSpPr>
        <p:sp>
          <p:nvSpPr>
            <p:cNvPr id="96" name="Rectangle 104"/>
            <p:cNvSpPr>
              <a:spLocks noChangeArrowheads="1"/>
            </p:cNvSpPr>
            <p:nvPr userDrawn="1"/>
          </p:nvSpPr>
          <p:spPr bwMode="gray">
            <a:xfrm>
              <a:off x="12263438" y="0"/>
              <a:ext cx="3681702" cy="3436620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 noProof="0" dirty="0">
                <a:solidFill>
                  <a:schemeClr val="tx1"/>
                </a:solidFill>
              </a:endParaRPr>
            </a:p>
          </p:txBody>
        </p:sp>
        <p:sp>
          <p:nvSpPr>
            <p:cNvPr id="97" name="Rectangle 105"/>
            <p:cNvSpPr>
              <a:spLocks noChangeArrowheads="1"/>
            </p:cNvSpPr>
            <p:nvPr userDrawn="1"/>
          </p:nvSpPr>
          <p:spPr bwMode="gray">
            <a:xfrm>
              <a:off x="14195425" y="601407"/>
              <a:ext cx="215900" cy="21522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98" name="Rectangle 106"/>
            <p:cNvSpPr>
              <a:spLocks noChangeArrowheads="1"/>
            </p:cNvSpPr>
            <p:nvPr userDrawn="1"/>
          </p:nvSpPr>
          <p:spPr bwMode="gray">
            <a:xfrm>
              <a:off x="14485938" y="601407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Grey 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244, 244, 244</a:t>
              </a:r>
            </a:p>
          </p:txBody>
        </p:sp>
        <p:sp>
          <p:nvSpPr>
            <p:cNvPr id="99" name="Rectangle 107"/>
            <p:cNvSpPr>
              <a:spLocks noChangeArrowheads="1"/>
            </p:cNvSpPr>
            <p:nvPr userDrawn="1"/>
          </p:nvSpPr>
          <p:spPr bwMode="gray">
            <a:xfrm>
              <a:off x="14195425" y="922551"/>
              <a:ext cx="215900" cy="21522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00" name="Rectangle 108"/>
            <p:cNvSpPr>
              <a:spLocks noChangeArrowheads="1"/>
            </p:cNvSpPr>
            <p:nvPr userDrawn="1"/>
          </p:nvSpPr>
          <p:spPr bwMode="gray">
            <a:xfrm>
              <a:off x="14485938" y="922551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Text Colour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112, 111, 111</a:t>
              </a:r>
            </a:p>
          </p:txBody>
        </p:sp>
        <p:sp>
          <p:nvSpPr>
            <p:cNvPr id="101" name="Rectangle 113"/>
            <p:cNvSpPr>
              <a:spLocks noChangeArrowheads="1"/>
            </p:cNvSpPr>
            <p:nvPr userDrawn="1"/>
          </p:nvSpPr>
          <p:spPr bwMode="gray">
            <a:xfrm>
              <a:off x="12427995" y="150750"/>
              <a:ext cx="1692000" cy="1491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200" b="1" dirty="0">
                  <a:solidFill>
                    <a:schemeClr val="tx1"/>
                  </a:solidFill>
                  <a:latin typeface="+mj-lt"/>
                </a:rPr>
                <a:t>COLOUR GUIDELINES</a:t>
              </a:r>
            </a:p>
          </p:txBody>
        </p:sp>
        <p:sp>
          <p:nvSpPr>
            <p:cNvPr id="102" name="Rectangle 109"/>
            <p:cNvSpPr>
              <a:spLocks noChangeArrowheads="1"/>
            </p:cNvSpPr>
            <p:nvPr/>
          </p:nvSpPr>
          <p:spPr bwMode="gray">
            <a:xfrm>
              <a:off x="14195425" y="1466973"/>
              <a:ext cx="215900" cy="21522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03" name="Rectangle 110"/>
            <p:cNvSpPr>
              <a:spLocks noChangeArrowheads="1"/>
            </p:cNvSpPr>
            <p:nvPr/>
          </p:nvSpPr>
          <p:spPr bwMode="gray">
            <a:xfrm>
              <a:off x="14485938" y="1466973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Blue Tint 2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0, 105, 180</a:t>
              </a:r>
            </a:p>
          </p:txBody>
        </p:sp>
        <p:sp>
          <p:nvSpPr>
            <p:cNvPr id="104" name="Rectangle 111"/>
            <p:cNvSpPr>
              <a:spLocks noChangeArrowheads="1"/>
            </p:cNvSpPr>
            <p:nvPr/>
          </p:nvSpPr>
          <p:spPr bwMode="gray">
            <a:xfrm>
              <a:off x="14195425" y="1785022"/>
              <a:ext cx="215900" cy="21522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05" name="Rectangle 112"/>
            <p:cNvSpPr>
              <a:spLocks noChangeArrowheads="1"/>
            </p:cNvSpPr>
            <p:nvPr/>
          </p:nvSpPr>
          <p:spPr bwMode="gray">
            <a:xfrm>
              <a:off x="14485938" y="17850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Blue Tint 4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0, 149, 219 </a:t>
              </a:r>
            </a:p>
          </p:txBody>
        </p:sp>
        <p:sp>
          <p:nvSpPr>
            <p:cNvPr id="106" name="Rectangle 113"/>
            <p:cNvSpPr>
              <a:spLocks noChangeArrowheads="1"/>
            </p:cNvSpPr>
            <p:nvPr userDrawn="1"/>
          </p:nvSpPr>
          <p:spPr bwMode="gray">
            <a:xfrm>
              <a:off x="12427995" y="1259970"/>
              <a:ext cx="1692000" cy="1491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b="1" dirty="0">
                  <a:solidFill>
                    <a:schemeClr val="tx1"/>
                  </a:solidFill>
                  <a:latin typeface="+mj-lt"/>
                </a:rPr>
                <a:t>SECONDARY COLOURS (SC)</a:t>
              </a:r>
            </a:p>
          </p:txBody>
        </p:sp>
        <p:sp>
          <p:nvSpPr>
            <p:cNvPr id="107" name="Rectangle 105"/>
            <p:cNvSpPr>
              <a:spLocks noChangeArrowheads="1"/>
            </p:cNvSpPr>
            <p:nvPr userDrawn="1"/>
          </p:nvSpPr>
          <p:spPr bwMode="gray">
            <a:xfrm>
              <a:off x="12427995" y="601407"/>
              <a:ext cx="215900" cy="21522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08" name="Rectangle 106"/>
            <p:cNvSpPr>
              <a:spLocks noChangeArrowheads="1"/>
            </p:cNvSpPr>
            <p:nvPr userDrawn="1"/>
          </p:nvSpPr>
          <p:spPr bwMode="gray">
            <a:xfrm>
              <a:off x="12718508" y="601407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Levi 9 Blue 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=20, 52, 160</a:t>
              </a:r>
            </a:p>
          </p:txBody>
        </p:sp>
        <p:sp>
          <p:nvSpPr>
            <p:cNvPr id="109" name="Rectangle 107"/>
            <p:cNvSpPr>
              <a:spLocks noChangeArrowheads="1"/>
            </p:cNvSpPr>
            <p:nvPr userDrawn="1"/>
          </p:nvSpPr>
          <p:spPr bwMode="gray">
            <a:xfrm>
              <a:off x="12427995" y="922551"/>
              <a:ext cx="215900" cy="2152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10" name="Rectangle 108"/>
            <p:cNvSpPr>
              <a:spLocks noChangeArrowheads="1"/>
            </p:cNvSpPr>
            <p:nvPr userDrawn="1"/>
          </p:nvSpPr>
          <p:spPr bwMode="gray">
            <a:xfrm>
              <a:off x="12718508" y="922551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White 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255, 255, 255</a:t>
              </a:r>
            </a:p>
          </p:txBody>
        </p:sp>
        <p:sp>
          <p:nvSpPr>
            <p:cNvPr id="111" name="Rectangle 109"/>
            <p:cNvSpPr>
              <a:spLocks noChangeArrowheads="1"/>
            </p:cNvSpPr>
            <p:nvPr userDrawn="1"/>
          </p:nvSpPr>
          <p:spPr bwMode="gray">
            <a:xfrm>
              <a:off x="12427995" y="1466973"/>
              <a:ext cx="215900" cy="21522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12" name="Rectangle 110"/>
            <p:cNvSpPr>
              <a:spLocks noChangeArrowheads="1"/>
            </p:cNvSpPr>
            <p:nvPr userDrawn="1"/>
          </p:nvSpPr>
          <p:spPr bwMode="gray">
            <a:xfrm>
              <a:off x="12718508" y="1466973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Blue Tint 1 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0, 79, 159</a:t>
              </a:r>
            </a:p>
          </p:txBody>
        </p:sp>
        <p:sp>
          <p:nvSpPr>
            <p:cNvPr id="113" name="Rectangle 111"/>
            <p:cNvSpPr>
              <a:spLocks noChangeArrowheads="1"/>
            </p:cNvSpPr>
            <p:nvPr userDrawn="1"/>
          </p:nvSpPr>
          <p:spPr bwMode="gray">
            <a:xfrm>
              <a:off x="12427995" y="1785022"/>
              <a:ext cx="215900" cy="21522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14" name="Rectangle 112"/>
            <p:cNvSpPr>
              <a:spLocks noChangeArrowheads="1"/>
            </p:cNvSpPr>
            <p:nvPr userDrawn="1"/>
          </p:nvSpPr>
          <p:spPr bwMode="gray">
            <a:xfrm>
              <a:off x="12718508" y="17850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Blue Tint 3 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0, 128, 201</a:t>
              </a:r>
            </a:p>
          </p:txBody>
        </p:sp>
        <p:sp>
          <p:nvSpPr>
            <p:cNvPr id="115" name="Rectangle 113"/>
            <p:cNvSpPr>
              <a:spLocks noChangeArrowheads="1"/>
            </p:cNvSpPr>
            <p:nvPr userDrawn="1"/>
          </p:nvSpPr>
          <p:spPr bwMode="gray">
            <a:xfrm>
              <a:off x="12427995" y="406530"/>
              <a:ext cx="1692000" cy="1491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b="1" dirty="0">
                  <a:solidFill>
                    <a:schemeClr val="tx1"/>
                  </a:solidFill>
                  <a:latin typeface="+mj-lt"/>
                </a:rPr>
                <a:t>PRIMARY COLOURS (PC)</a:t>
              </a:r>
            </a:p>
          </p:txBody>
        </p:sp>
        <p:sp>
          <p:nvSpPr>
            <p:cNvPr id="116" name="Rectangle 115"/>
            <p:cNvSpPr>
              <a:spLocks noChangeArrowheads="1"/>
            </p:cNvSpPr>
            <p:nvPr userDrawn="1"/>
          </p:nvSpPr>
          <p:spPr bwMode="gray">
            <a:xfrm>
              <a:off x="14195425" y="2381373"/>
              <a:ext cx="215900" cy="215228"/>
            </a:xfrm>
            <a:prstGeom prst="rect">
              <a:avLst/>
            </a:prstGeom>
            <a:solidFill>
              <a:srgbClr val="FFD203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17" name="Rectangle 116"/>
            <p:cNvSpPr>
              <a:spLocks noChangeArrowheads="1"/>
            </p:cNvSpPr>
            <p:nvPr userDrawn="1"/>
          </p:nvSpPr>
          <p:spPr bwMode="gray">
            <a:xfrm>
              <a:off x="14485938" y="2381373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Pale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255, 210, 3</a:t>
              </a:r>
            </a:p>
          </p:txBody>
        </p:sp>
        <p:sp>
          <p:nvSpPr>
            <p:cNvPr id="118" name="Rectangle 117"/>
            <p:cNvSpPr>
              <a:spLocks noChangeArrowheads="1"/>
            </p:cNvSpPr>
            <p:nvPr userDrawn="1"/>
          </p:nvSpPr>
          <p:spPr bwMode="gray">
            <a:xfrm>
              <a:off x="14195425" y="2699422"/>
              <a:ext cx="215900" cy="215228"/>
            </a:xfrm>
            <a:prstGeom prst="rect">
              <a:avLst/>
            </a:prstGeom>
            <a:solidFill>
              <a:srgbClr val="FF7D77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19" name="Rectangle 118"/>
            <p:cNvSpPr>
              <a:spLocks noChangeArrowheads="1"/>
            </p:cNvSpPr>
            <p:nvPr userDrawn="1"/>
          </p:nvSpPr>
          <p:spPr bwMode="gray">
            <a:xfrm>
              <a:off x="14485938" y="26994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Pink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255, 125, 119 </a:t>
              </a:r>
            </a:p>
          </p:txBody>
        </p:sp>
        <p:sp>
          <p:nvSpPr>
            <p:cNvPr id="120" name="Rectangle 119"/>
            <p:cNvSpPr>
              <a:spLocks noChangeArrowheads="1"/>
            </p:cNvSpPr>
            <p:nvPr userDrawn="1"/>
          </p:nvSpPr>
          <p:spPr bwMode="gray">
            <a:xfrm>
              <a:off x="12427995" y="2174370"/>
              <a:ext cx="1692000" cy="1491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b="1" dirty="0">
                  <a:solidFill>
                    <a:schemeClr val="tx1"/>
                  </a:solidFill>
                  <a:latin typeface="+mj-lt"/>
                </a:rPr>
                <a:t>TERTIARY COLOURS (TC)</a:t>
              </a:r>
            </a:p>
          </p:txBody>
        </p:sp>
        <p:sp>
          <p:nvSpPr>
            <p:cNvPr id="121" name="Rectangle 109"/>
            <p:cNvSpPr>
              <a:spLocks noChangeArrowheads="1"/>
            </p:cNvSpPr>
            <p:nvPr userDrawn="1"/>
          </p:nvSpPr>
          <p:spPr bwMode="gray">
            <a:xfrm>
              <a:off x="12427995" y="2381373"/>
              <a:ext cx="215900" cy="215228"/>
            </a:xfrm>
            <a:prstGeom prst="rect">
              <a:avLst/>
            </a:prstGeom>
            <a:solidFill>
              <a:srgbClr val="F6FF00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22" name="Rectangle 110"/>
            <p:cNvSpPr>
              <a:spLocks noChangeArrowheads="1"/>
            </p:cNvSpPr>
            <p:nvPr userDrawn="1"/>
          </p:nvSpPr>
          <p:spPr bwMode="gray">
            <a:xfrm>
              <a:off x="12718508" y="2381373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Yellow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246, 255, 0</a:t>
              </a:r>
            </a:p>
          </p:txBody>
        </p:sp>
        <p:sp>
          <p:nvSpPr>
            <p:cNvPr id="123" name="Rectangle 111"/>
            <p:cNvSpPr>
              <a:spLocks noChangeArrowheads="1"/>
            </p:cNvSpPr>
            <p:nvPr userDrawn="1"/>
          </p:nvSpPr>
          <p:spPr bwMode="gray">
            <a:xfrm>
              <a:off x="12427995" y="2699422"/>
              <a:ext cx="215900" cy="215228"/>
            </a:xfrm>
            <a:prstGeom prst="rect">
              <a:avLst/>
            </a:prstGeom>
            <a:solidFill>
              <a:srgbClr val="FF6608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24" name="Rectangle 112"/>
            <p:cNvSpPr>
              <a:spLocks noChangeArrowheads="1"/>
            </p:cNvSpPr>
            <p:nvPr userDrawn="1"/>
          </p:nvSpPr>
          <p:spPr bwMode="gray">
            <a:xfrm>
              <a:off x="12718508" y="26994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Orange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255, 102, 8</a:t>
              </a:r>
            </a:p>
          </p:txBody>
        </p:sp>
        <p:sp>
          <p:nvSpPr>
            <p:cNvPr id="125" name="Rectangle 124"/>
            <p:cNvSpPr>
              <a:spLocks noChangeArrowheads="1"/>
            </p:cNvSpPr>
            <p:nvPr userDrawn="1"/>
          </p:nvSpPr>
          <p:spPr bwMode="gray">
            <a:xfrm>
              <a:off x="14195425" y="3042322"/>
              <a:ext cx="215900" cy="215228"/>
            </a:xfrm>
            <a:prstGeom prst="rect">
              <a:avLst/>
            </a:prstGeom>
            <a:solidFill>
              <a:srgbClr val="00989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26" name="Rectangle 125"/>
            <p:cNvSpPr>
              <a:spLocks noChangeArrowheads="1"/>
            </p:cNvSpPr>
            <p:nvPr userDrawn="1"/>
          </p:nvSpPr>
          <p:spPr bwMode="gray">
            <a:xfrm>
              <a:off x="14485938" y="30423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Teal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0, 152, 146</a:t>
              </a:r>
            </a:p>
          </p:txBody>
        </p:sp>
        <p:sp>
          <p:nvSpPr>
            <p:cNvPr id="127" name="Rectangle 111"/>
            <p:cNvSpPr>
              <a:spLocks noChangeArrowheads="1"/>
            </p:cNvSpPr>
            <p:nvPr userDrawn="1"/>
          </p:nvSpPr>
          <p:spPr bwMode="gray">
            <a:xfrm>
              <a:off x="12427995" y="3042322"/>
              <a:ext cx="215900" cy="215228"/>
            </a:xfrm>
            <a:prstGeom prst="rect">
              <a:avLst/>
            </a:prstGeom>
            <a:solidFill>
              <a:srgbClr val="00A13A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28" name="Rectangle 112"/>
            <p:cNvSpPr>
              <a:spLocks noChangeArrowheads="1"/>
            </p:cNvSpPr>
            <p:nvPr userDrawn="1"/>
          </p:nvSpPr>
          <p:spPr bwMode="gray">
            <a:xfrm>
              <a:off x="12718508" y="30423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Green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0, 161, 58 </a:t>
              </a:r>
            </a:p>
          </p:txBody>
        </p:sp>
      </p:grpSp>
      <p:sp>
        <p:nvSpPr>
          <p:cNvPr id="80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658812" y="1071321"/>
            <a:ext cx="4970463" cy="1840326"/>
          </a:xfrm>
        </p:spPr>
        <p:txBody>
          <a:bodyPr anchor="b" anchorCtr="0">
            <a:noAutofit/>
          </a:bodyPr>
          <a:lstStyle>
            <a:lvl1pPr algn="l">
              <a:lnSpc>
                <a:spcPts val="4600"/>
              </a:lnSpc>
              <a:defRPr sz="5600" b="1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Click to edit </a:t>
            </a:r>
            <a:br>
              <a:rPr lang="en-GB" noProof="0" dirty="0"/>
            </a:br>
            <a:r>
              <a:rPr lang="en-GB" noProof="0" dirty="0"/>
              <a:t>END title</a:t>
            </a:r>
          </a:p>
        </p:txBody>
      </p:sp>
      <p:sp>
        <p:nvSpPr>
          <p:cNvPr id="81" name="Text Placeholder 6"/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658812" y="3035186"/>
            <a:ext cx="4398963" cy="729450"/>
          </a:xfrm>
        </p:spPr>
        <p:txBody>
          <a:bodyPr>
            <a:noAutofit/>
          </a:bodyPr>
          <a:lstStyle>
            <a:lvl1pPr algn="l">
              <a:lnSpc>
                <a:spcPts val="2300"/>
              </a:lnSpc>
              <a:defRPr sz="25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Click to edit Name or Subtitle</a:t>
            </a:r>
          </a:p>
        </p:txBody>
      </p:sp>
      <p:sp>
        <p:nvSpPr>
          <p:cNvPr id="82" name="Rectangle 104"/>
          <p:cNvSpPr>
            <a:spLocks noChangeArrowheads="1"/>
          </p:cNvSpPr>
          <p:nvPr userDrawn="1"/>
        </p:nvSpPr>
        <p:spPr bwMode="gray">
          <a:xfrm flipH="1">
            <a:off x="-3101348" y="3022486"/>
            <a:ext cx="3018793" cy="726649"/>
          </a:xfrm>
          <a:prstGeom prst="rect">
            <a:avLst/>
          </a:prstGeom>
          <a:solidFill>
            <a:srgbClr val="E6E6E6"/>
          </a:solidFill>
          <a:ln>
            <a:noFill/>
          </a:ln>
          <a:effectLst/>
        </p:spPr>
        <p:txBody>
          <a:bodyPr wrap="square" lIns="180000" tIns="180000" rIns="180000" bIns="18000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12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</a:rPr>
              <a:t>INSERT NAME OR SUBTITLE HERE</a:t>
            </a:r>
          </a:p>
        </p:txBody>
      </p:sp>
      <p:sp>
        <p:nvSpPr>
          <p:cNvPr id="83" name="Rectangle 104"/>
          <p:cNvSpPr>
            <a:spLocks noChangeArrowheads="1"/>
          </p:cNvSpPr>
          <p:nvPr userDrawn="1"/>
        </p:nvSpPr>
        <p:spPr bwMode="gray">
          <a:xfrm flipH="1">
            <a:off x="-3101353" y="1071320"/>
            <a:ext cx="3018791" cy="1685926"/>
          </a:xfrm>
          <a:prstGeom prst="rect">
            <a:avLst/>
          </a:prstGeom>
          <a:solidFill>
            <a:srgbClr val="E6E6E6"/>
          </a:solidFill>
          <a:ln>
            <a:noFill/>
          </a:ln>
          <a:effectLst/>
        </p:spPr>
        <p:txBody>
          <a:bodyPr wrap="square" lIns="180000" tIns="180000" rIns="180000" bIns="18000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12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</a:rPr>
              <a:t>INSERT YOUR END TITLE (TANK YOU)</a:t>
            </a:r>
          </a:p>
        </p:txBody>
      </p:sp>
      <p:grpSp>
        <p:nvGrpSpPr>
          <p:cNvPr id="84" name="Group 83"/>
          <p:cNvGrpSpPr/>
          <p:nvPr userDrawn="1"/>
        </p:nvGrpSpPr>
        <p:grpSpPr>
          <a:xfrm>
            <a:off x="-3101342" y="1071321"/>
            <a:ext cx="3018791" cy="1685926"/>
            <a:chOff x="-460208" y="81446"/>
            <a:chExt cx="377657" cy="1685926"/>
          </a:xfrm>
        </p:grpSpPr>
        <p:cxnSp>
          <p:nvCxnSpPr>
            <p:cNvPr id="87" name="Straight Connector 86"/>
            <p:cNvCxnSpPr/>
            <p:nvPr userDrawn="1"/>
          </p:nvCxnSpPr>
          <p:spPr bwMode="gray">
            <a:xfrm flipH="1">
              <a:off x="-460208" y="1767372"/>
              <a:ext cx="377657" cy="0"/>
            </a:xfrm>
            <a:prstGeom prst="line">
              <a:avLst/>
            </a:prstGeom>
            <a:noFill/>
            <a:ln w="6350" cap="flat" cmpd="sng" algn="ctr">
              <a:solidFill>
                <a:srgbClr val="FF0000"/>
              </a:solidFill>
              <a:prstDash val="dash"/>
              <a:miter lim="800000"/>
            </a:ln>
            <a:effectLst/>
          </p:spPr>
        </p:cxnSp>
        <p:cxnSp>
          <p:nvCxnSpPr>
            <p:cNvPr id="88" name="Straight Connector 87"/>
            <p:cNvCxnSpPr/>
            <p:nvPr userDrawn="1"/>
          </p:nvCxnSpPr>
          <p:spPr bwMode="gray">
            <a:xfrm flipH="1">
              <a:off x="-460208" y="81446"/>
              <a:ext cx="377657" cy="0"/>
            </a:xfrm>
            <a:prstGeom prst="line">
              <a:avLst/>
            </a:prstGeom>
            <a:noFill/>
            <a:ln w="6350" cap="flat" cmpd="sng" algn="ctr">
              <a:solidFill>
                <a:srgbClr val="FF0000"/>
              </a:solidFill>
              <a:prstDash val="dash"/>
              <a:miter lim="800000"/>
            </a:ln>
            <a:effectLst/>
          </p:spPr>
        </p:cxnSp>
      </p:grpSp>
      <p:grpSp>
        <p:nvGrpSpPr>
          <p:cNvPr id="89" name="Group 88"/>
          <p:cNvGrpSpPr/>
          <p:nvPr userDrawn="1"/>
        </p:nvGrpSpPr>
        <p:grpSpPr>
          <a:xfrm>
            <a:off x="-3101342" y="3022486"/>
            <a:ext cx="3018791" cy="726649"/>
            <a:chOff x="-460208" y="479536"/>
            <a:chExt cx="377657" cy="726649"/>
          </a:xfrm>
        </p:grpSpPr>
        <p:cxnSp>
          <p:nvCxnSpPr>
            <p:cNvPr id="90" name="Straight Connector 89"/>
            <p:cNvCxnSpPr/>
            <p:nvPr userDrawn="1"/>
          </p:nvCxnSpPr>
          <p:spPr bwMode="gray">
            <a:xfrm flipH="1">
              <a:off x="-460208" y="1206185"/>
              <a:ext cx="377657" cy="0"/>
            </a:xfrm>
            <a:prstGeom prst="line">
              <a:avLst/>
            </a:prstGeom>
            <a:noFill/>
            <a:ln w="6350" cap="flat" cmpd="sng" algn="ctr">
              <a:solidFill>
                <a:srgbClr val="FF0000"/>
              </a:solidFill>
              <a:prstDash val="dash"/>
              <a:miter lim="800000"/>
            </a:ln>
            <a:effectLst/>
          </p:spPr>
        </p:cxnSp>
        <p:cxnSp>
          <p:nvCxnSpPr>
            <p:cNvPr id="91" name="Straight Connector 90"/>
            <p:cNvCxnSpPr/>
            <p:nvPr userDrawn="1"/>
          </p:nvCxnSpPr>
          <p:spPr bwMode="gray">
            <a:xfrm flipH="1">
              <a:off x="-460208" y="479536"/>
              <a:ext cx="377657" cy="0"/>
            </a:xfrm>
            <a:prstGeom prst="line">
              <a:avLst/>
            </a:prstGeom>
            <a:noFill/>
            <a:ln w="6350" cap="flat" cmpd="sng" algn="ctr">
              <a:solidFill>
                <a:srgbClr val="FF0000"/>
              </a:solidFill>
              <a:prstDash val="dash"/>
              <a:miter lim="800000"/>
            </a:ln>
            <a:effectLst/>
          </p:spPr>
        </p:cxnSp>
      </p:grpSp>
      <p:sp>
        <p:nvSpPr>
          <p:cNvPr id="94" name="Text Placeholder 6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658812" y="4615543"/>
            <a:ext cx="4398963" cy="1149832"/>
          </a:xfrm>
        </p:spPr>
        <p:txBody>
          <a:bodyPr>
            <a:noAutofit/>
          </a:bodyPr>
          <a:lstStyle>
            <a:lvl1pPr algn="l">
              <a:lnSpc>
                <a:spcPct val="80000"/>
              </a:lnSpc>
              <a:defRPr sz="15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GB" noProof="0" dirty="0"/>
              <a:t>Address</a:t>
            </a:r>
          </a:p>
        </p:txBody>
      </p:sp>
      <p:sp>
        <p:nvSpPr>
          <p:cNvPr id="137" name="Rectangle 104"/>
          <p:cNvSpPr>
            <a:spLocks noChangeArrowheads="1"/>
          </p:cNvSpPr>
          <p:nvPr userDrawn="1"/>
        </p:nvSpPr>
        <p:spPr bwMode="gray">
          <a:xfrm flipH="1">
            <a:off x="-3101352" y="4615543"/>
            <a:ext cx="3018793" cy="1149831"/>
          </a:xfrm>
          <a:prstGeom prst="rect">
            <a:avLst/>
          </a:prstGeom>
          <a:solidFill>
            <a:srgbClr val="E6E6E6"/>
          </a:solidFill>
          <a:ln>
            <a:noFill/>
          </a:ln>
          <a:effectLst/>
        </p:spPr>
        <p:txBody>
          <a:bodyPr wrap="square" lIns="180000" tIns="180000" rIns="180000" bIns="18000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12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</a:rPr>
              <a:t>INSERT ADDRESS HERE </a:t>
            </a:r>
          </a:p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12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</a:rPr>
              <a:t>THE REFERENCE PRESENATATION HAS ALL LOCATIONS PRESET FOR YOU TO COPY AND USE FOR YOUR OWN PRESENTATION </a:t>
            </a:r>
          </a:p>
        </p:txBody>
      </p:sp>
      <p:grpSp>
        <p:nvGrpSpPr>
          <p:cNvPr id="138" name="Group 137"/>
          <p:cNvGrpSpPr/>
          <p:nvPr userDrawn="1"/>
        </p:nvGrpSpPr>
        <p:grpSpPr>
          <a:xfrm>
            <a:off x="-3101342" y="4588626"/>
            <a:ext cx="3018791" cy="1176748"/>
            <a:chOff x="-460208" y="610462"/>
            <a:chExt cx="377657" cy="1176748"/>
          </a:xfrm>
        </p:grpSpPr>
        <p:cxnSp>
          <p:nvCxnSpPr>
            <p:cNvPr id="139" name="Straight Connector 138"/>
            <p:cNvCxnSpPr/>
            <p:nvPr userDrawn="1"/>
          </p:nvCxnSpPr>
          <p:spPr bwMode="gray">
            <a:xfrm flipH="1">
              <a:off x="-460208" y="1787210"/>
              <a:ext cx="377657" cy="0"/>
            </a:xfrm>
            <a:prstGeom prst="line">
              <a:avLst/>
            </a:prstGeom>
            <a:noFill/>
            <a:ln w="6350" cap="flat" cmpd="sng" algn="ctr">
              <a:solidFill>
                <a:srgbClr val="FF0000"/>
              </a:solidFill>
              <a:prstDash val="dash"/>
              <a:miter lim="800000"/>
            </a:ln>
            <a:effectLst/>
          </p:spPr>
        </p:cxnSp>
        <p:cxnSp>
          <p:nvCxnSpPr>
            <p:cNvPr id="140" name="Straight Connector 139"/>
            <p:cNvCxnSpPr/>
            <p:nvPr userDrawn="1"/>
          </p:nvCxnSpPr>
          <p:spPr bwMode="gray">
            <a:xfrm flipH="1">
              <a:off x="-460208" y="610462"/>
              <a:ext cx="377657" cy="0"/>
            </a:xfrm>
            <a:prstGeom prst="line">
              <a:avLst/>
            </a:prstGeom>
            <a:noFill/>
            <a:ln w="6350" cap="flat" cmpd="sng" algn="ctr">
              <a:solidFill>
                <a:srgbClr val="FF0000"/>
              </a:solidFill>
              <a:prstDash val="dash"/>
              <a:miter lim="800000"/>
            </a:ln>
            <a:effectLst/>
          </p:spPr>
        </p:cxnSp>
      </p:grpSp>
      <p:cxnSp>
        <p:nvCxnSpPr>
          <p:cNvPr id="147" name="Straight Connector 146"/>
          <p:cNvCxnSpPr/>
          <p:nvPr userDrawn="1"/>
        </p:nvCxnSpPr>
        <p:spPr bwMode="gray">
          <a:xfrm flipH="1">
            <a:off x="-3101342" y="4190790"/>
            <a:ext cx="3018791" cy="0"/>
          </a:xfrm>
          <a:prstGeom prst="line">
            <a:avLst/>
          </a:prstGeom>
          <a:noFill/>
          <a:ln w="6350" cap="flat" cmpd="sng" algn="ctr">
            <a:solidFill>
              <a:srgbClr val="FF0000"/>
            </a:solidFill>
            <a:prstDash val="dash"/>
            <a:miter lim="800000"/>
          </a:ln>
          <a:effectLst/>
        </p:spPr>
      </p:cxnSp>
      <p:sp>
        <p:nvSpPr>
          <p:cNvPr id="148" name="Rectangle 104"/>
          <p:cNvSpPr>
            <a:spLocks noChangeArrowheads="1"/>
          </p:cNvSpPr>
          <p:nvPr userDrawn="1"/>
        </p:nvSpPr>
        <p:spPr bwMode="gray">
          <a:xfrm flipH="1">
            <a:off x="-3101357" y="4215512"/>
            <a:ext cx="3068635" cy="346197"/>
          </a:xfrm>
          <a:prstGeom prst="rect">
            <a:avLst/>
          </a:prstGeom>
          <a:solidFill>
            <a:srgbClr val="E6E6E6"/>
          </a:solidFill>
          <a:ln>
            <a:noFill/>
          </a:ln>
          <a:effectLst/>
        </p:spPr>
        <p:txBody>
          <a:bodyPr wrap="square" lIns="180000" tIns="180000" rIns="180000" bIns="18000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12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</a:rPr>
              <a:t>INSERT LOCATION</a:t>
            </a:r>
          </a:p>
        </p:txBody>
      </p:sp>
      <p:sp>
        <p:nvSpPr>
          <p:cNvPr id="149" name="Text Placeholder 6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652167" y="4219206"/>
            <a:ext cx="4398963" cy="302127"/>
          </a:xfrm>
        </p:spPr>
        <p:txBody>
          <a:bodyPr>
            <a:noAutofit/>
          </a:bodyPr>
          <a:lstStyle>
            <a:lvl1pPr algn="l">
              <a:lnSpc>
                <a:spcPct val="80000"/>
              </a:lnSpc>
              <a:defRPr sz="1800" b="1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noProof="0" dirty="0"/>
              <a:t>Location</a:t>
            </a:r>
          </a:p>
        </p:txBody>
      </p:sp>
      <p:sp>
        <p:nvSpPr>
          <p:cNvPr id="168" name="Freeform 137"/>
          <p:cNvSpPr>
            <a:spLocks noEditPoints="1"/>
          </p:cNvSpPr>
          <p:nvPr userDrawn="1"/>
        </p:nvSpPr>
        <p:spPr bwMode="auto">
          <a:xfrm>
            <a:off x="1016313" y="6038855"/>
            <a:ext cx="237459" cy="238258"/>
          </a:xfrm>
          <a:custGeom>
            <a:avLst/>
            <a:gdLst>
              <a:gd name="T0" fmla="*/ 235 w 291"/>
              <a:gd name="T1" fmla="*/ 0 h 291"/>
              <a:gd name="T2" fmla="*/ 57 w 291"/>
              <a:gd name="T3" fmla="*/ 0 h 291"/>
              <a:gd name="T4" fmla="*/ 0 w 291"/>
              <a:gd name="T5" fmla="*/ 57 h 291"/>
              <a:gd name="T6" fmla="*/ 0 w 291"/>
              <a:gd name="T7" fmla="*/ 234 h 291"/>
              <a:gd name="T8" fmla="*/ 57 w 291"/>
              <a:gd name="T9" fmla="*/ 291 h 291"/>
              <a:gd name="T10" fmla="*/ 235 w 291"/>
              <a:gd name="T11" fmla="*/ 291 h 291"/>
              <a:gd name="T12" fmla="*/ 291 w 291"/>
              <a:gd name="T13" fmla="*/ 234 h 291"/>
              <a:gd name="T14" fmla="*/ 291 w 291"/>
              <a:gd name="T15" fmla="*/ 57 h 291"/>
              <a:gd name="T16" fmla="*/ 235 w 291"/>
              <a:gd name="T17" fmla="*/ 0 h 291"/>
              <a:gd name="T18" fmla="*/ 100 w 291"/>
              <a:gd name="T19" fmla="*/ 226 h 291"/>
              <a:gd name="T20" fmla="*/ 67 w 291"/>
              <a:gd name="T21" fmla="*/ 226 h 291"/>
              <a:gd name="T22" fmla="*/ 67 w 291"/>
              <a:gd name="T23" fmla="*/ 118 h 291"/>
              <a:gd name="T24" fmla="*/ 100 w 291"/>
              <a:gd name="T25" fmla="*/ 118 h 291"/>
              <a:gd name="T26" fmla="*/ 100 w 291"/>
              <a:gd name="T27" fmla="*/ 226 h 291"/>
              <a:gd name="T28" fmla="*/ 83 w 291"/>
              <a:gd name="T29" fmla="*/ 103 h 291"/>
              <a:gd name="T30" fmla="*/ 64 w 291"/>
              <a:gd name="T31" fmla="*/ 83 h 291"/>
              <a:gd name="T32" fmla="*/ 83 w 291"/>
              <a:gd name="T33" fmla="*/ 64 h 291"/>
              <a:gd name="T34" fmla="*/ 103 w 291"/>
              <a:gd name="T35" fmla="*/ 83 h 291"/>
              <a:gd name="T36" fmla="*/ 83 w 291"/>
              <a:gd name="T37" fmla="*/ 103 h 291"/>
              <a:gd name="T38" fmla="*/ 227 w 291"/>
              <a:gd name="T39" fmla="*/ 226 h 291"/>
              <a:gd name="T40" fmla="*/ 193 w 291"/>
              <a:gd name="T41" fmla="*/ 226 h 291"/>
              <a:gd name="T42" fmla="*/ 193 w 291"/>
              <a:gd name="T43" fmla="*/ 174 h 291"/>
              <a:gd name="T44" fmla="*/ 175 w 291"/>
              <a:gd name="T45" fmla="*/ 145 h 291"/>
              <a:gd name="T46" fmla="*/ 155 w 291"/>
              <a:gd name="T47" fmla="*/ 173 h 291"/>
              <a:gd name="T48" fmla="*/ 155 w 291"/>
              <a:gd name="T49" fmla="*/ 226 h 291"/>
              <a:gd name="T50" fmla="*/ 121 w 291"/>
              <a:gd name="T51" fmla="*/ 226 h 291"/>
              <a:gd name="T52" fmla="*/ 121 w 291"/>
              <a:gd name="T53" fmla="*/ 118 h 291"/>
              <a:gd name="T54" fmla="*/ 154 w 291"/>
              <a:gd name="T55" fmla="*/ 118 h 291"/>
              <a:gd name="T56" fmla="*/ 154 w 291"/>
              <a:gd name="T57" fmla="*/ 133 h 291"/>
              <a:gd name="T58" fmla="*/ 154 w 291"/>
              <a:gd name="T59" fmla="*/ 133 h 291"/>
              <a:gd name="T60" fmla="*/ 186 w 291"/>
              <a:gd name="T61" fmla="*/ 115 h 291"/>
              <a:gd name="T62" fmla="*/ 227 w 291"/>
              <a:gd name="T63" fmla="*/ 167 h 291"/>
              <a:gd name="T64" fmla="*/ 227 w 291"/>
              <a:gd name="T65" fmla="*/ 226 h 2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91" h="291">
                <a:moveTo>
                  <a:pt x="235" y="0"/>
                </a:moveTo>
                <a:cubicBezTo>
                  <a:pt x="57" y="0"/>
                  <a:pt x="57" y="0"/>
                  <a:pt x="57" y="0"/>
                </a:cubicBezTo>
                <a:cubicBezTo>
                  <a:pt x="26" y="0"/>
                  <a:pt x="0" y="26"/>
                  <a:pt x="0" y="57"/>
                </a:cubicBezTo>
                <a:cubicBezTo>
                  <a:pt x="0" y="234"/>
                  <a:pt x="0" y="234"/>
                  <a:pt x="0" y="234"/>
                </a:cubicBezTo>
                <a:cubicBezTo>
                  <a:pt x="0" y="266"/>
                  <a:pt x="26" y="291"/>
                  <a:pt x="57" y="291"/>
                </a:cubicBezTo>
                <a:cubicBezTo>
                  <a:pt x="235" y="291"/>
                  <a:pt x="235" y="291"/>
                  <a:pt x="235" y="291"/>
                </a:cubicBezTo>
                <a:cubicBezTo>
                  <a:pt x="266" y="291"/>
                  <a:pt x="291" y="266"/>
                  <a:pt x="291" y="234"/>
                </a:cubicBezTo>
                <a:cubicBezTo>
                  <a:pt x="291" y="57"/>
                  <a:pt x="291" y="57"/>
                  <a:pt x="291" y="57"/>
                </a:cubicBezTo>
                <a:cubicBezTo>
                  <a:pt x="291" y="26"/>
                  <a:pt x="266" y="0"/>
                  <a:pt x="235" y="0"/>
                </a:cubicBezTo>
                <a:close/>
                <a:moveTo>
                  <a:pt x="100" y="226"/>
                </a:moveTo>
                <a:cubicBezTo>
                  <a:pt x="67" y="226"/>
                  <a:pt x="67" y="226"/>
                  <a:pt x="67" y="226"/>
                </a:cubicBezTo>
                <a:cubicBezTo>
                  <a:pt x="67" y="118"/>
                  <a:pt x="67" y="118"/>
                  <a:pt x="67" y="118"/>
                </a:cubicBezTo>
                <a:cubicBezTo>
                  <a:pt x="100" y="118"/>
                  <a:pt x="100" y="118"/>
                  <a:pt x="100" y="118"/>
                </a:cubicBezTo>
                <a:lnTo>
                  <a:pt x="100" y="226"/>
                </a:lnTo>
                <a:close/>
                <a:moveTo>
                  <a:pt x="83" y="103"/>
                </a:moveTo>
                <a:cubicBezTo>
                  <a:pt x="73" y="103"/>
                  <a:pt x="64" y="94"/>
                  <a:pt x="64" y="83"/>
                </a:cubicBezTo>
                <a:cubicBezTo>
                  <a:pt x="64" y="73"/>
                  <a:pt x="73" y="64"/>
                  <a:pt x="83" y="64"/>
                </a:cubicBezTo>
                <a:cubicBezTo>
                  <a:pt x="94" y="64"/>
                  <a:pt x="103" y="73"/>
                  <a:pt x="103" y="83"/>
                </a:cubicBezTo>
                <a:cubicBezTo>
                  <a:pt x="103" y="94"/>
                  <a:pt x="94" y="103"/>
                  <a:pt x="83" y="103"/>
                </a:cubicBezTo>
                <a:close/>
                <a:moveTo>
                  <a:pt x="227" y="226"/>
                </a:moveTo>
                <a:cubicBezTo>
                  <a:pt x="193" y="226"/>
                  <a:pt x="193" y="226"/>
                  <a:pt x="193" y="226"/>
                </a:cubicBezTo>
                <a:cubicBezTo>
                  <a:pt x="193" y="174"/>
                  <a:pt x="193" y="174"/>
                  <a:pt x="193" y="174"/>
                </a:cubicBezTo>
                <a:cubicBezTo>
                  <a:pt x="193" y="161"/>
                  <a:pt x="193" y="145"/>
                  <a:pt x="175" y="145"/>
                </a:cubicBezTo>
                <a:cubicBezTo>
                  <a:pt x="158" y="145"/>
                  <a:pt x="155" y="159"/>
                  <a:pt x="155" y="173"/>
                </a:cubicBezTo>
                <a:cubicBezTo>
                  <a:pt x="155" y="226"/>
                  <a:pt x="155" y="226"/>
                  <a:pt x="155" y="226"/>
                </a:cubicBezTo>
                <a:cubicBezTo>
                  <a:pt x="121" y="226"/>
                  <a:pt x="121" y="226"/>
                  <a:pt x="121" y="226"/>
                </a:cubicBezTo>
                <a:cubicBezTo>
                  <a:pt x="121" y="118"/>
                  <a:pt x="121" y="118"/>
                  <a:pt x="121" y="118"/>
                </a:cubicBezTo>
                <a:cubicBezTo>
                  <a:pt x="154" y="118"/>
                  <a:pt x="154" y="118"/>
                  <a:pt x="154" y="118"/>
                </a:cubicBezTo>
                <a:cubicBezTo>
                  <a:pt x="154" y="133"/>
                  <a:pt x="154" y="133"/>
                  <a:pt x="154" y="133"/>
                </a:cubicBezTo>
                <a:cubicBezTo>
                  <a:pt x="154" y="133"/>
                  <a:pt x="154" y="133"/>
                  <a:pt x="154" y="133"/>
                </a:cubicBezTo>
                <a:cubicBezTo>
                  <a:pt x="159" y="124"/>
                  <a:pt x="170" y="115"/>
                  <a:pt x="186" y="115"/>
                </a:cubicBezTo>
                <a:cubicBezTo>
                  <a:pt x="220" y="115"/>
                  <a:pt x="227" y="138"/>
                  <a:pt x="227" y="167"/>
                </a:cubicBezTo>
                <a:lnTo>
                  <a:pt x="227" y="226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169" name="Freeform 160"/>
          <p:cNvSpPr>
            <a:spLocks/>
          </p:cNvSpPr>
          <p:nvPr userDrawn="1"/>
        </p:nvSpPr>
        <p:spPr bwMode="auto">
          <a:xfrm>
            <a:off x="665086" y="6038855"/>
            <a:ext cx="237859" cy="238258"/>
          </a:xfrm>
          <a:custGeom>
            <a:avLst/>
            <a:gdLst>
              <a:gd name="T0" fmla="*/ 234 w 291"/>
              <a:gd name="T1" fmla="*/ 0 h 291"/>
              <a:gd name="T2" fmla="*/ 57 w 291"/>
              <a:gd name="T3" fmla="*/ 0 h 291"/>
              <a:gd name="T4" fmla="*/ 0 w 291"/>
              <a:gd name="T5" fmla="*/ 57 h 291"/>
              <a:gd name="T6" fmla="*/ 0 w 291"/>
              <a:gd name="T7" fmla="*/ 234 h 291"/>
              <a:gd name="T8" fmla="*/ 57 w 291"/>
              <a:gd name="T9" fmla="*/ 291 h 291"/>
              <a:gd name="T10" fmla="*/ 141 w 291"/>
              <a:gd name="T11" fmla="*/ 291 h 291"/>
              <a:gd name="T12" fmla="*/ 141 w 291"/>
              <a:gd name="T13" fmla="*/ 183 h 291"/>
              <a:gd name="T14" fmla="*/ 98 w 291"/>
              <a:gd name="T15" fmla="*/ 183 h 291"/>
              <a:gd name="T16" fmla="*/ 98 w 291"/>
              <a:gd name="T17" fmla="*/ 133 h 291"/>
              <a:gd name="T18" fmla="*/ 141 w 291"/>
              <a:gd name="T19" fmla="*/ 133 h 291"/>
              <a:gd name="T20" fmla="*/ 141 w 291"/>
              <a:gd name="T21" fmla="*/ 97 h 291"/>
              <a:gd name="T22" fmla="*/ 204 w 291"/>
              <a:gd name="T23" fmla="*/ 32 h 291"/>
              <a:gd name="T24" fmla="*/ 242 w 291"/>
              <a:gd name="T25" fmla="*/ 34 h 291"/>
              <a:gd name="T26" fmla="*/ 242 w 291"/>
              <a:gd name="T27" fmla="*/ 78 h 291"/>
              <a:gd name="T28" fmla="*/ 216 w 291"/>
              <a:gd name="T29" fmla="*/ 78 h 291"/>
              <a:gd name="T30" fmla="*/ 191 w 291"/>
              <a:gd name="T31" fmla="*/ 102 h 291"/>
              <a:gd name="T32" fmla="*/ 191 w 291"/>
              <a:gd name="T33" fmla="*/ 133 h 291"/>
              <a:gd name="T34" fmla="*/ 240 w 291"/>
              <a:gd name="T35" fmla="*/ 133 h 291"/>
              <a:gd name="T36" fmla="*/ 234 w 291"/>
              <a:gd name="T37" fmla="*/ 183 h 291"/>
              <a:gd name="T38" fmla="*/ 191 w 291"/>
              <a:gd name="T39" fmla="*/ 183 h 291"/>
              <a:gd name="T40" fmla="*/ 191 w 291"/>
              <a:gd name="T41" fmla="*/ 291 h 291"/>
              <a:gd name="T42" fmla="*/ 234 w 291"/>
              <a:gd name="T43" fmla="*/ 291 h 291"/>
              <a:gd name="T44" fmla="*/ 291 w 291"/>
              <a:gd name="T45" fmla="*/ 234 h 291"/>
              <a:gd name="T46" fmla="*/ 291 w 291"/>
              <a:gd name="T47" fmla="*/ 57 h 291"/>
              <a:gd name="T48" fmla="*/ 234 w 291"/>
              <a:gd name="T49" fmla="*/ 0 h 2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291" h="291">
                <a:moveTo>
                  <a:pt x="234" y="0"/>
                </a:moveTo>
                <a:cubicBezTo>
                  <a:pt x="57" y="0"/>
                  <a:pt x="57" y="0"/>
                  <a:pt x="57" y="0"/>
                </a:cubicBezTo>
                <a:cubicBezTo>
                  <a:pt x="26" y="0"/>
                  <a:pt x="0" y="26"/>
                  <a:pt x="0" y="57"/>
                </a:cubicBezTo>
                <a:cubicBezTo>
                  <a:pt x="0" y="234"/>
                  <a:pt x="0" y="234"/>
                  <a:pt x="0" y="234"/>
                </a:cubicBezTo>
                <a:cubicBezTo>
                  <a:pt x="0" y="266"/>
                  <a:pt x="26" y="291"/>
                  <a:pt x="57" y="291"/>
                </a:cubicBezTo>
                <a:cubicBezTo>
                  <a:pt x="141" y="291"/>
                  <a:pt x="141" y="291"/>
                  <a:pt x="141" y="291"/>
                </a:cubicBezTo>
                <a:cubicBezTo>
                  <a:pt x="141" y="183"/>
                  <a:pt x="141" y="183"/>
                  <a:pt x="141" y="183"/>
                </a:cubicBezTo>
                <a:cubicBezTo>
                  <a:pt x="98" y="183"/>
                  <a:pt x="98" y="183"/>
                  <a:pt x="98" y="183"/>
                </a:cubicBezTo>
                <a:cubicBezTo>
                  <a:pt x="98" y="133"/>
                  <a:pt x="98" y="133"/>
                  <a:pt x="98" y="133"/>
                </a:cubicBezTo>
                <a:cubicBezTo>
                  <a:pt x="141" y="133"/>
                  <a:pt x="141" y="133"/>
                  <a:pt x="141" y="133"/>
                </a:cubicBezTo>
                <a:cubicBezTo>
                  <a:pt x="141" y="97"/>
                  <a:pt x="141" y="97"/>
                  <a:pt x="141" y="97"/>
                </a:cubicBezTo>
                <a:cubicBezTo>
                  <a:pt x="141" y="55"/>
                  <a:pt x="166" y="32"/>
                  <a:pt x="204" y="32"/>
                </a:cubicBezTo>
                <a:cubicBezTo>
                  <a:pt x="222" y="32"/>
                  <a:pt x="237" y="33"/>
                  <a:pt x="242" y="34"/>
                </a:cubicBezTo>
                <a:cubicBezTo>
                  <a:pt x="242" y="78"/>
                  <a:pt x="242" y="78"/>
                  <a:pt x="242" y="78"/>
                </a:cubicBezTo>
                <a:cubicBezTo>
                  <a:pt x="216" y="78"/>
                  <a:pt x="216" y="78"/>
                  <a:pt x="216" y="78"/>
                </a:cubicBezTo>
                <a:cubicBezTo>
                  <a:pt x="195" y="78"/>
                  <a:pt x="191" y="88"/>
                  <a:pt x="191" y="102"/>
                </a:cubicBezTo>
                <a:cubicBezTo>
                  <a:pt x="191" y="133"/>
                  <a:pt x="191" y="133"/>
                  <a:pt x="191" y="133"/>
                </a:cubicBezTo>
                <a:cubicBezTo>
                  <a:pt x="240" y="133"/>
                  <a:pt x="240" y="133"/>
                  <a:pt x="240" y="133"/>
                </a:cubicBezTo>
                <a:cubicBezTo>
                  <a:pt x="234" y="183"/>
                  <a:pt x="234" y="183"/>
                  <a:pt x="234" y="183"/>
                </a:cubicBezTo>
                <a:cubicBezTo>
                  <a:pt x="191" y="183"/>
                  <a:pt x="191" y="183"/>
                  <a:pt x="191" y="183"/>
                </a:cubicBezTo>
                <a:cubicBezTo>
                  <a:pt x="191" y="291"/>
                  <a:pt x="191" y="291"/>
                  <a:pt x="191" y="291"/>
                </a:cubicBezTo>
                <a:cubicBezTo>
                  <a:pt x="234" y="291"/>
                  <a:pt x="234" y="291"/>
                  <a:pt x="234" y="291"/>
                </a:cubicBezTo>
                <a:cubicBezTo>
                  <a:pt x="265" y="291"/>
                  <a:pt x="291" y="266"/>
                  <a:pt x="291" y="234"/>
                </a:cubicBezTo>
                <a:cubicBezTo>
                  <a:pt x="291" y="57"/>
                  <a:pt x="291" y="57"/>
                  <a:pt x="291" y="57"/>
                </a:cubicBezTo>
                <a:cubicBezTo>
                  <a:pt x="291" y="26"/>
                  <a:pt x="265" y="0"/>
                  <a:pt x="234" y="0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170" name="Freeform 153"/>
          <p:cNvSpPr>
            <a:spLocks noEditPoints="1"/>
          </p:cNvSpPr>
          <p:nvPr userDrawn="1"/>
        </p:nvSpPr>
        <p:spPr bwMode="auto">
          <a:xfrm>
            <a:off x="1367140" y="6036546"/>
            <a:ext cx="242062" cy="242877"/>
          </a:xfrm>
          <a:custGeom>
            <a:avLst/>
            <a:gdLst>
              <a:gd name="T0" fmla="*/ 235 w 291"/>
              <a:gd name="T1" fmla="*/ 0 h 291"/>
              <a:gd name="T2" fmla="*/ 57 w 291"/>
              <a:gd name="T3" fmla="*/ 0 h 291"/>
              <a:gd name="T4" fmla="*/ 0 w 291"/>
              <a:gd name="T5" fmla="*/ 57 h 291"/>
              <a:gd name="T6" fmla="*/ 0 w 291"/>
              <a:gd name="T7" fmla="*/ 234 h 291"/>
              <a:gd name="T8" fmla="*/ 57 w 291"/>
              <a:gd name="T9" fmla="*/ 291 h 291"/>
              <a:gd name="T10" fmla="*/ 235 w 291"/>
              <a:gd name="T11" fmla="*/ 291 h 291"/>
              <a:gd name="T12" fmla="*/ 291 w 291"/>
              <a:gd name="T13" fmla="*/ 234 h 291"/>
              <a:gd name="T14" fmla="*/ 291 w 291"/>
              <a:gd name="T15" fmla="*/ 57 h 291"/>
              <a:gd name="T16" fmla="*/ 235 w 291"/>
              <a:gd name="T17" fmla="*/ 0 h 291"/>
              <a:gd name="T18" fmla="*/ 211 w 291"/>
              <a:gd name="T19" fmla="*/ 112 h 291"/>
              <a:gd name="T20" fmla="*/ 211 w 291"/>
              <a:gd name="T21" fmla="*/ 117 h 291"/>
              <a:gd name="T22" fmla="*/ 116 w 291"/>
              <a:gd name="T23" fmla="*/ 212 h 291"/>
              <a:gd name="T24" fmla="*/ 64 w 291"/>
              <a:gd name="T25" fmla="*/ 197 h 291"/>
              <a:gd name="T26" fmla="*/ 72 w 291"/>
              <a:gd name="T27" fmla="*/ 197 h 291"/>
              <a:gd name="T28" fmla="*/ 114 w 291"/>
              <a:gd name="T29" fmla="*/ 183 h 291"/>
              <a:gd name="T30" fmla="*/ 83 w 291"/>
              <a:gd name="T31" fmla="*/ 160 h 291"/>
              <a:gd name="T32" fmla="*/ 89 w 291"/>
              <a:gd name="T33" fmla="*/ 160 h 291"/>
              <a:gd name="T34" fmla="*/ 98 w 291"/>
              <a:gd name="T35" fmla="*/ 159 h 291"/>
              <a:gd name="T36" fmla="*/ 71 w 291"/>
              <a:gd name="T37" fmla="*/ 126 h 291"/>
              <a:gd name="T38" fmla="*/ 71 w 291"/>
              <a:gd name="T39" fmla="*/ 126 h 291"/>
              <a:gd name="T40" fmla="*/ 86 w 291"/>
              <a:gd name="T41" fmla="*/ 130 h 291"/>
              <a:gd name="T42" fmla="*/ 71 w 291"/>
              <a:gd name="T43" fmla="*/ 102 h 291"/>
              <a:gd name="T44" fmla="*/ 76 w 291"/>
              <a:gd name="T45" fmla="*/ 86 h 291"/>
              <a:gd name="T46" fmla="*/ 145 w 291"/>
              <a:gd name="T47" fmla="*/ 120 h 291"/>
              <a:gd name="T48" fmla="*/ 144 w 291"/>
              <a:gd name="T49" fmla="*/ 113 h 291"/>
              <a:gd name="T50" fmla="*/ 177 w 291"/>
              <a:gd name="T51" fmla="*/ 79 h 291"/>
              <a:gd name="T52" fmla="*/ 202 w 291"/>
              <a:gd name="T53" fmla="*/ 90 h 291"/>
              <a:gd name="T54" fmla="*/ 223 w 291"/>
              <a:gd name="T55" fmla="*/ 82 h 291"/>
              <a:gd name="T56" fmla="*/ 208 w 291"/>
              <a:gd name="T57" fmla="*/ 100 h 291"/>
              <a:gd name="T58" fmla="*/ 227 w 291"/>
              <a:gd name="T59" fmla="*/ 95 h 291"/>
              <a:gd name="T60" fmla="*/ 211 w 291"/>
              <a:gd name="T61" fmla="*/ 112 h 2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91" h="291">
                <a:moveTo>
                  <a:pt x="235" y="0"/>
                </a:moveTo>
                <a:cubicBezTo>
                  <a:pt x="57" y="0"/>
                  <a:pt x="57" y="0"/>
                  <a:pt x="57" y="0"/>
                </a:cubicBezTo>
                <a:cubicBezTo>
                  <a:pt x="26" y="0"/>
                  <a:pt x="0" y="26"/>
                  <a:pt x="0" y="57"/>
                </a:cubicBezTo>
                <a:cubicBezTo>
                  <a:pt x="0" y="234"/>
                  <a:pt x="0" y="234"/>
                  <a:pt x="0" y="234"/>
                </a:cubicBezTo>
                <a:cubicBezTo>
                  <a:pt x="0" y="265"/>
                  <a:pt x="26" y="291"/>
                  <a:pt x="57" y="291"/>
                </a:cubicBezTo>
                <a:cubicBezTo>
                  <a:pt x="235" y="291"/>
                  <a:pt x="235" y="291"/>
                  <a:pt x="235" y="291"/>
                </a:cubicBezTo>
                <a:cubicBezTo>
                  <a:pt x="266" y="291"/>
                  <a:pt x="291" y="265"/>
                  <a:pt x="291" y="234"/>
                </a:cubicBezTo>
                <a:cubicBezTo>
                  <a:pt x="291" y="57"/>
                  <a:pt x="291" y="57"/>
                  <a:pt x="291" y="57"/>
                </a:cubicBezTo>
                <a:cubicBezTo>
                  <a:pt x="291" y="26"/>
                  <a:pt x="266" y="0"/>
                  <a:pt x="235" y="0"/>
                </a:cubicBezTo>
                <a:close/>
                <a:moveTo>
                  <a:pt x="211" y="112"/>
                </a:moveTo>
                <a:cubicBezTo>
                  <a:pt x="211" y="114"/>
                  <a:pt x="211" y="115"/>
                  <a:pt x="211" y="117"/>
                </a:cubicBezTo>
                <a:cubicBezTo>
                  <a:pt x="211" y="161"/>
                  <a:pt x="177" y="212"/>
                  <a:pt x="116" y="212"/>
                </a:cubicBezTo>
                <a:cubicBezTo>
                  <a:pt x="97" y="212"/>
                  <a:pt x="79" y="206"/>
                  <a:pt x="64" y="197"/>
                </a:cubicBezTo>
                <a:cubicBezTo>
                  <a:pt x="67" y="197"/>
                  <a:pt x="70" y="197"/>
                  <a:pt x="72" y="197"/>
                </a:cubicBezTo>
                <a:cubicBezTo>
                  <a:pt x="88" y="197"/>
                  <a:pt x="102" y="192"/>
                  <a:pt x="114" y="183"/>
                </a:cubicBezTo>
                <a:cubicBezTo>
                  <a:pt x="99" y="183"/>
                  <a:pt x="87" y="173"/>
                  <a:pt x="83" y="160"/>
                </a:cubicBezTo>
                <a:cubicBezTo>
                  <a:pt x="85" y="160"/>
                  <a:pt x="87" y="160"/>
                  <a:pt x="89" y="160"/>
                </a:cubicBezTo>
                <a:cubicBezTo>
                  <a:pt x="92" y="160"/>
                  <a:pt x="95" y="160"/>
                  <a:pt x="98" y="159"/>
                </a:cubicBezTo>
                <a:cubicBezTo>
                  <a:pt x="82" y="156"/>
                  <a:pt x="71" y="143"/>
                  <a:pt x="71" y="126"/>
                </a:cubicBezTo>
                <a:cubicBezTo>
                  <a:pt x="71" y="126"/>
                  <a:pt x="71" y="126"/>
                  <a:pt x="71" y="126"/>
                </a:cubicBezTo>
                <a:cubicBezTo>
                  <a:pt x="75" y="128"/>
                  <a:pt x="81" y="130"/>
                  <a:pt x="86" y="130"/>
                </a:cubicBezTo>
                <a:cubicBezTo>
                  <a:pt x="77" y="124"/>
                  <a:pt x="71" y="114"/>
                  <a:pt x="71" y="102"/>
                </a:cubicBezTo>
                <a:cubicBezTo>
                  <a:pt x="71" y="96"/>
                  <a:pt x="73" y="90"/>
                  <a:pt x="76" y="86"/>
                </a:cubicBezTo>
                <a:cubicBezTo>
                  <a:pt x="92" y="106"/>
                  <a:pt x="117" y="119"/>
                  <a:pt x="145" y="120"/>
                </a:cubicBezTo>
                <a:cubicBezTo>
                  <a:pt x="144" y="118"/>
                  <a:pt x="144" y="115"/>
                  <a:pt x="144" y="113"/>
                </a:cubicBezTo>
                <a:cubicBezTo>
                  <a:pt x="144" y="94"/>
                  <a:pt x="159" y="79"/>
                  <a:pt x="177" y="79"/>
                </a:cubicBezTo>
                <a:cubicBezTo>
                  <a:pt x="187" y="79"/>
                  <a:pt x="195" y="83"/>
                  <a:pt x="202" y="90"/>
                </a:cubicBezTo>
                <a:cubicBezTo>
                  <a:pt x="209" y="88"/>
                  <a:pt x="216" y="86"/>
                  <a:pt x="223" y="82"/>
                </a:cubicBezTo>
                <a:cubicBezTo>
                  <a:pt x="220" y="90"/>
                  <a:pt x="215" y="96"/>
                  <a:pt x="208" y="100"/>
                </a:cubicBezTo>
                <a:cubicBezTo>
                  <a:pt x="215" y="100"/>
                  <a:pt x="221" y="98"/>
                  <a:pt x="227" y="95"/>
                </a:cubicBezTo>
                <a:cubicBezTo>
                  <a:pt x="223" y="102"/>
                  <a:pt x="217" y="108"/>
                  <a:pt x="211" y="112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grpSp>
        <p:nvGrpSpPr>
          <p:cNvPr id="171" name="Group 170"/>
          <p:cNvGrpSpPr/>
          <p:nvPr userDrawn="1"/>
        </p:nvGrpSpPr>
        <p:grpSpPr>
          <a:xfrm>
            <a:off x="1722570" y="6036546"/>
            <a:ext cx="241247" cy="242877"/>
            <a:chOff x="12560303" y="3738458"/>
            <a:chExt cx="939801" cy="946150"/>
          </a:xfrm>
          <a:solidFill>
            <a:schemeClr val="bg2"/>
          </a:solidFill>
        </p:grpSpPr>
        <p:sp>
          <p:nvSpPr>
            <p:cNvPr id="172" name="Freeform 158"/>
            <p:cNvSpPr>
              <a:spLocks noEditPoints="1"/>
            </p:cNvSpPr>
            <p:nvPr/>
          </p:nvSpPr>
          <p:spPr bwMode="auto">
            <a:xfrm>
              <a:off x="12560303" y="3738458"/>
              <a:ext cx="939801" cy="946150"/>
            </a:xfrm>
            <a:custGeom>
              <a:avLst/>
              <a:gdLst>
                <a:gd name="T0" fmla="*/ 234 w 290"/>
                <a:gd name="T1" fmla="*/ 0 h 291"/>
                <a:gd name="T2" fmla="*/ 56 w 290"/>
                <a:gd name="T3" fmla="*/ 0 h 291"/>
                <a:gd name="T4" fmla="*/ 0 w 290"/>
                <a:gd name="T5" fmla="*/ 57 h 291"/>
                <a:gd name="T6" fmla="*/ 0 w 290"/>
                <a:gd name="T7" fmla="*/ 234 h 291"/>
                <a:gd name="T8" fmla="*/ 56 w 290"/>
                <a:gd name="T9" fmla="*/ 291 h 291"/>
                <a:gd name="T10" fmla="*/ 234 w 290"/>
                <a:gd name="T11" fmla="*/ 291 h 291"/>
                <a:gd name="T12" fmla="*/ 290 w 290"/>
                <a:gd name="T13" fmla="*/ 234 h 291"/>
                <a:gd name="T14" fmla="*/ 290 w 290"/>
                <a:gd name="T15" fmla="*/ 57 h 291"/>
                <a:gd name="T16" fmla="*/ 234 w 290"/>
                <a:gd name="T17" fmla="*/ 0 h 291"/>
                <a:gd name="T18" fmla="*/ 226 w 290"/>
                <a:gd name="T19" fmla="*/ 178 h 291"/>
                <a:gd name="T20" fmla="*/ 203 w 290"/>
                <a:gd name="T21" fmla="*/ 201 h 291"/>
                <a:gd name="T22" fmla="*/ 87 w 290"/>
                <a:gd name="T23" fmla="*/ 201 h 291"/>
                <a:gd name="T24" fmla="*/ 64 w 290"/>
                <a:gd name="T25" fmla="*/ 178 h 291"/>
                <a:gd name="T26" fmla="*/ 64 w 290"/>
                <a:gd name="T27" fmla="*/ 113 h 291"/>
                <a:gd name="T28" fmla="*/ 87 w 290"/>
                <a:gd name="T29" fmla="*/ 90 h 291"/>
                <a:gd name="T30" fmla="*/ 203 w 290"/>
                <a:gd name="T31" fmla="*/ 90 h 291"/>
                <a:gd name="T32" fmla="*/ 226 w 290"/>
                <a:gd name="T33" fmla="*/ 113 h 291"/>
                <a:gd name="T34" fmla="*/ 226 w 290"/>
                <a:gd name="T35" fmla="*/ 178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90" h="291">
                  <a:moveTo>
                    <a:pt x="234" y="0"/>
                  </a:moveTo>
                  <a:cubicBezTo>
                    <a:pt x="56" y="0"/>
                    <a:pt x="56" y="0"/>
                    <a:pt x="56" y="0"/>
                  </a:cubicBezTo>
                  <a:cubicBezTo>
                    <a:pt x="25" y="0"/>
                    <a:pt x="0" y="26"/>
                    <a:pt x="0" y="57"/>
                  </a:cubicBezTo>
                  <a:cubicBezTo>
                    <a:pt x="0" y="234"/>
                    <a:pt x="0" y="234"/>
                    <a:pt x="0" y="234"/>
                  </a:cubicBezTo>
                  <a:cubicBezTo>
                    <a:pt x="0" y="265"/>
                    <a:pt x="25" y="291"/>
                    <a:pt x="56" y="291"/>
                  </a:cubicBezTo>
                  <a:cubicBezTo>
                    <a:pt x="234" y="291"/>
                    <a:pt x="234" y="291"/>
                    <a:pt x="234" y="291"/>
                  </a:cubicBezTo>
                  <a:cubicBezTo>
                    <a:pt x="265" y="291"/>
                    <a:pt x="290" y="265"/>
                    <a:pt x="290" y="234"/>
                  </a:cubicBezTo>
                  <a:cubicBezTo>
                    <a:pt x="290" y="57"/>
                    <a:pt x="290" y="57"/>
                    <a:pt x="290" y="57"/>
                  </a:cubicBezTo>
                  <a:cubicBezTo>
                    <a:pt x="290" y="26"/>
                    <a:pt x="265" y="0"/>
                    <a:pt x="234" y="0"/>
                  </a:cubicBezTo>
                  <a:close/>
                  <a:moveTo>
                    <a:pt x="226" y="178"/>
                  </a:moveTo>
                  <a:cubicBezTo>
                    <a:pt x="226" y="191"/>
                    <a:pt x="216" y="201"/>
                    <a:pt x="203" y="201"/>
                  </a:cubicBezTo>
                  <a:cubicBezTo>
                    <a:pt x="87" y="201"/>
                    <a:pt x="87" y="201"/>
                    <a:pt x="87" y="201"/>
                  </a:cubicBezTo>
                  <a:cubicBezTo>
                    <a:pt x="74" y="201"/>
                    <a:pt x="64" y="191"/>
                    <a:pt x="64" y="178"/>
                  </a:cubicBezTo>
                  <a:cubicBezTo>
                    <a:pt x="64" y="113"/>
                    <a:pt x="64" y="113"/>
                    <a:pt x="64" y="113"/>
                  </a:cubicBezTo>
                  <a:cubicBezTo>
                    <a:pt x="64" y="100"/>
                    <a:pt x="74" y="90"/>
                    <a:pt x="87" y="90"/>
                  </a:cubicBezTo>
                  <a:cubicBezTo>
                    <a:pt x="203" y="90"/>
                    <a:pt x="203" y="90"/>
                    <a:pt x="203" y="90"/>
                  </a:cubicBezTo>
                  <a:cubicBezTo>
                    <a:pt x="216" y="90"/>
                    <a:pt x="226" y="100"/>
                    <a:pt x="226" y="113"/>
                  </a:cubicBezTo>
                  <a:lnTo>
                    <a:pt x="226" y="17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173" name="Freeform 159"/>
            <p:cNvSpPr>
              <a:spLocks/>
            </p:cNvSpPr>
            <p:nvPr/>
          </p:nvSpPr>
          <p:spPr bwMode="auto">
            <a:xfrm>
              <a:off x="12974641" y="4128983"/>
              <a:ext cx="142875" cy="149225"/>
            </a:xfrm>
            <a:custGeom>
              <a:avLst/>
              <a:gdLst>
                <a:gd name="T0" fmla="*/ 0 w 90"/>
                <a:gd name="T1" fmla="*/ 94 h 94"/>
                <a:gd name="T2" fmla="*/ 90 w 90"/>
                <a:gd name="T3" fmla="*/ 47 h 94"/>
                <a:gd name="T4" fmla="*/ 0 w 90"/>
                <a:gd name="T5" fmla="*/ 0 h 94"/>
                <a:gd name="T6" fmla="*/ 0 w 90"/>
                <a:gd name="T7" fmla="*/ 94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0" h="94">
                  <a:moveTo>
                    <a:pt x="0" y="94"/>
                  </a:moveTo>
                  <a:lnTo>
                    <a:pt x="90" y="47"/>
                  </a:lnTo>
                  <a:lnTo>
                    <a:pt x="0" y="0"/>
                  </a:lnTo>
                  <a:lnTo>
                    <a:pt x="0" y="9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</p:grpSp>
    </p:spTree>
    <p:extLst>
      <p:ext uri="{BB962C8B-B14F-4D97-AF65-F5344CB8AC3E}">
        <p14:creationId xmlns:p14="http://schemas.microsoft.com/office/powerpoint/2010/main" val="1996306597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y 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104"/>
          <p:cNvSpPr>
            <a:spLocks noChangeArrowheads="1"/>
          </p:cNvSpPr>
          <p:nvPr userDrawn="1"/>
        </p:nvSpPr>
        <p:spPr bwMode="gray">
          <a:xfrm flipH="1">
            <a:off x="-3687885" y="0"/>
            <a:ext cx="19633024" cy="6854207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72000" tIns="180000" rIns="72000" bIns="18000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Tx/>
              <a:buNone/>
              <a:tabLst/>
              <a:defRPr/>
            </a:pPr>
            <a:endParaRPr kumimoji="0" lang="en-GB" altLang="en-US" sz="1200" b="1" i="0" u="none" strike="noStrike" kern="0" cap="none" spc="0" normalizeH="0" baseline="0" noProof="0" dirty="0">
              <a:ln>
                <a:noFill/>
              </a:ln>
              <a:solidFill>
                <a:srgbClr val="FDFDFD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31" name="Rectangle 30"/>
          <p:cNvSpPr/>
          <p:nvPr userDrawn="1"/>
        </p:nvSpPr>
        <p:spPr>
          <a:xfrm>
            <a:off x="6096000" y="333375"/>
            <a:ext cx="5761038" cy="6191250"/>
          </a:xfrm>
          <a:prstGeom prst="rect">
            <a:avLst/>
          </a:prstGeom>
          <a:solidFill>
            <a:schemeClr val="tx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nl-NL" sz="1600" dirty="0" err="1">
              <a:solidFill>
                <a:schemeClr val="tx1"/>
              </a:solidFill>
            </a:endParaRPr>
          </a:p>
        </p:txBody>
      </p:sp>
      <p:sp>
        <p:nvSpPr>
          <p:cNvPr id="30" name="Rectangle 29"/>
          <p:cNvSpPr/>
          <p:nvPr userDrawn="1"/>
        </p:nvSpPr>
        <p:spPr>
          <a:xfrm>
            <a:off x="334962" y="333375"/>
            <a:ext cx="5761038" cy="6191250"/>
          </a:xfrm>
          <a:prstGeom prst="rect">
            <a:avLst/>
          </a:prstGeom>
          <a:solidFill>
            <a:schemeClr val="bg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nl-NL" sz="1600" dirty="0" err="1">
              <a:solidFill>
                <a:schemeClr val="tx1"/>
              </a:solidFill>
            </a:endParaRPr>
          </a:p>
        </p:txBody>
      </p:sp>
      <p:sp>
        <p:nvSpPr>
          <p:cNvPr id="25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658812" y="1071321"/>
            <a:ext cx="4970463" cy="1840326"/>
          </a:xfrm>
        </p:spPr>
        <p:txBody>
          <a:bodyPr anchor="b" anchorCtr="0">
            <a:noAutofit/>
          </a:bodyPr>
          <a:lstStyle>
            <a:lvl1pPr algn="l">
              <a:lnSpc>
                <a:spcPts val="4600"/>
              </a:lnSpc>
              <a:defRPr sz="5600" b="1">
                <a:solidFill>
                  <a:schemeClr val="tx2"/>
                </a:solidFill>
              </a:defRPr>
            </a:lvl1pPr>
          </a:lstStyle>
          <a:p>
            <a:r>
              <a:rPr lang="en-GB" noProof="0" dirty="0"/>
              <a:t>Click to edit </a:t>
            </a:r>
            <a:br>
              <a:rPr lang="en-GB" noProof="0" dirty="0"/>
            </a:br>
            <a:r>
              <a:rPr lang="en-GB" noProof="0" dirty="0"/>
              <a:t>END title</a:t>
            </a:r>
          </a:p>
        </p:txBody>
      </p:sp>
      <p:grpSp>
        <p:nvGrpSpPr>
          <p:cNvPr id="60" name="Group 59"/>
          <p:cNvGrpSpPr/>
          <p:nvPr userDrawn="1"/>
        </p:nvGrpSpPr>
        <p:grpSpPr>
          <a:xfrm>
            <a:off x="6924883" y="2485894"/>
            <a:ext cx="4169881" cy="1760986"/>
            <a:chOff x="12638090" y="1376363"/>
            <a:chExt cx="3984627" cy="1682751"/>
          </a:xfrm>
          <a:solidFill>
            <a:schemeClr val="bg1"/>
          </a:solidFill>
        </p:grpSpPr>
        <p:sp>
          <p:nvSpPr>
            <p:cNvPr id="61" name="Freeform 5"/>
            <p:cNvSpPr>
              <a:spLocks/>
            </p:cNvSpPr>
            <p:nvPr/>
          </p:nvSpPr>
          <p:spPr bwMode="auto">
            <a:xfrm>
              <a:off x="12638090" y="1376363"/>
              <a:ext cx="1346201" cy="1628775"/>
            </a:xfrm>
            <a:custGeom>
              <a:avLst/>
              <a:gdLst>
                <a:gd name="T0" fmla="*/ 358 w 423"/>
                <a:gd name="T1" fmla="*/ 55 h 509"/>
                <a:gd name="T2" fmla="*/ 209 w 423"/>
                <a:gd name="T3" fmla="*/ 0 h 509"/>
                <a:gd name="T4" fmla="*/ 61 w 423"/>
                <a:gd name="T5" fmla="*/ 61 h 509"/>
                <a:gd name="T6" fmla="*/ 0 w 423"/>
                <a:gd name="T7" fmla="*/ 206 h 509"/>
                <a:gd name="T8" fmla="*/ 141 w 423"/>
                <a:gd name="T9" fmla="*/ 398 h 509"/>
                <a:gd name="T10" fmla="*/ 184 w 423"/>
                <a:gd name="T11" fmla="*/ 330 h 509"/>
                <a:gd name="T12" fmla="*/ 79 w 423"/>
                <a:gd name="T13" fmla="*/ 205 h 509"/>
                <a:gd name="T14" fmla="*/ 210 w 423"/>
                <a:gd name="T15" fmla="*/ 76 h 509"/>
                <a:gd name="T16" fmla="*/ 344 w 423"/>
                <a:gd name="T17" fmla="*/ 202 h 509"/>
                <a:gd name="T18" fmla="*/ 310 w 423"/>
                <a:gd name="T19" fmla="*/ 299 h 509"/>
                <a:gd name="T20" fmla="*/ 310 w 423"/>
                <a:gd name="T21" fmla="*/ 299 h 509"/>
                <a:gd name="T22" fmla="*/ 310 w 423"/>
                <a:gd name="T23" fmla="*/ 300 h 509"/>
                <a:gd name="T24" fmla="*/ 168 w 423"/>
                <a:gd name="T25" fmla="*/ 509 h 509"/>
                <a:gd name="T26" fmla="*/ 241 w 423"/>
                <a:gd name="T27" fmla="*/ 509 h 509"/>
                <a:gd name="T28" fmla="*/ 274 w 423"/>
                <a:gd name="T29" fmla="*/ 491 h 509"/>
                <a:gd name="T30" fmla="*/ 352 w 423"/>
                <a:gd name="T31" fmla="*/ 366 h 509"/>
                <a:gd name="T32" fmla="*/ 366 w 423"/>
                <a:gd name="T33" fmla="*/ 343 h 509"/>
                <a:gd name="T34" fmla="*/ 423 w 423"/>
                <a:gd name="T35" fmla="*/ 200 h 509"/>
                <a:gd name="T36" fmla="*/ 358 w 423"/>
                <a:gd name="T37" fmla="*/ 55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23" h="509">
                  <a:moveTo>
                    <a:pt x="358" y="55"/>
                  </a:moveTo>
                  <a:cubicBezTo>
                    <a:pt x="318" y="20"/>
                    <a:pt x="264" y="0"/>
                    <a:pt x="209" y="0"/>
                  </a:cubicBezTo>
                  <a:cubicBezTo>
                    <a:pt x="153" y="0"/>
                    <a:pt x="101" y="22"/>
                    <a:pt x="61" y="61"/>
                  </a:cubicBezTo>
                  <a:cubicBezTo>
                    <a:pt x="22" y="100"/>
                    <a:pt x="0" y="152"/>
                    <a:pt x="0" y="206"/>
                  </a:cubicBezTo>
                  <a:cubicBezTo>
                    <a:pt x="0" y="296"/>
                    <a:pt x="56" y="372"/>
                    <a:pt x="141" y="398"/>
                  </a:cubicBezTo>
                  <a:cubicBezTo>
                    <a:pt x="184" y="330"/>
                    <a:pt x="184" y="330"/>
                    <a:pt x="184" y="330"/>
                  </a:cubicBezTo>
                  <a:cubicBezTo>
                    <a:pt x="124" y="319"/>
                    <a:pt x="79" y="268"/>
                    <a:pt x="79" y="205"/>
                  </a:cubicBezTo>
                  <a:cubicBezTo>
                    <a:pt x="79" y="134"/>
                    <a:pt x="138" y="76"/>
                    <a:pt x="210" y="76"/>
                  </a:cubicBezTo>
                  <a:cubicBezTo>
                    <a:pt x="276" y="76"/>
                    <a:pt x="344" y="123"/>
                    <a:pt x="344" y="202"/>
                  </a:cubicBezTo>
                  <a:cubicBezTo>
                    <a:pt x="344" y="239"/>
                    <a:pt x="327" y="271"/>
                    <a:pt x="310" y="299"/>
                  </a:cubicBezTo>
                  <a:cubicBezTo>
                    <a:pt x="310" y="299"/>
                    <a:pt x="310" y="299"/>
                    <a:pt x="310" y="299"/>
                  </a:cubicBezTo>
                  <a:cubicBezTo>
                    <a:pt x="310" y="300"/>
                    <a:pt x="310" y="300"/>
                    <a:pt x="310" y="300"/>
                  </a:cubicBezTo>
                  <a:cubicBezTo>
                    <a:pt x="168" y="509"/>
                    <a:pt x="168" y="509"/>
                    <a:pt x="168" y="509"/>
                  </a:cubicBezTo>
                  <a:cubicBezTo>
                    <a:pt x="241" y="509"/>
                    <a:pt x="241" y="509"/>
                    <a:pt x="241" y="509"/>
                  </a:cubicBezTo>
                  <a:cubicBezTo>
                    <a:pt x="255" y="509"/>
                    <a:pt x="267" y="502"/>
                    <a:pt x="274" y="491"/>
                  </a:cubicBezTo>
                  <a:cubicBezTo>
                    <a:pt x="352" y="366"/>
                    <a:pt x="352" y="366"/>
                    <a:pt x="352" y="366"/>
                  </a:cubicBezTo>
                  <a:cubicBezTo>
                    <a:pt x="356" y="358"/>
                    <a:pt x="361" y="350"/>
                    <a:pt x="366" y="343"/>
                  </a:cubicBezTo>
                  <a:cubicBezTo>
                    <a:pt x="394" y="297"/>
                    <a:pt x="423" y="249"/>
                    <a:pt x="423" y="200"/>
                  </a:cubicBezTo>
                  <a:cubicBezTo>
                    <a:pt x="423" y="127"/>
                    <a:pt x="388" y="81"/>
                    <a:pt x="358" y="5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62" name="Oval 61"/>
            <p:cNvSpPr>
              <a:spLocks noChangeArrowheads="1"/>
            </p:cNvSpPr>
            <p:nvPr/>
          </p:nvSpPr>
          <p:spPr bwMode="auto">
            <a:xfrm>
              <a:off x="13134978" y="1836738"/>
              <a:ext cx="352425" cy="3556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63" name="Rectangle 62"/>
            <p:cNvSpPr>
              <a:spLocks noChangeArrowheads="1"/>
            </p:cNvSpPr>
            <p:nvPr/>
          </p:nvSpPr>
          <p:spPr bwMode="auto">
            <a:xfrm>
              <a:off x="14266866" y="1590676"/>
              <a:ext cx="134938" cy="5349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64" name="Freeform 8"/>
            <p:cNvSpPr>
              <a:spLocks noEditPoints="1"/>
            </p:cNvSpPr>
            <p:nvPr/>
          </p:nvSpPr>
          <p:spPr bwMode="auto">
            <a:xfrm>
              <a:off x="14468478" y="1693863"/>
              <a:ext cx="444500" cy="444500"/>
            </a:xfrm>
            <a:custGeom>
              <a:avLst/>
              <a:gdLst>
                <a:gd name="T0" fmla="*/ 101 w 140"/>
                <a:gd name="T1" fmla="*/ 52 h 139"/>
                <a:gd name="T2" fmla="*/ 93 w 140"/>
                <a:gd name="T3" fmla="*/ 37 h 139"/>
                <a:gd name="T4" fmla="*/ 73 w 140"/>
                <a:gd name="T5" fmla="*/ 29 h 139"/>
                <a:gd name="T6" fmla="*/ 52 w 140"/>
                <a:gd name="T7" fmla="*/ 38 h 139"/>
                <a:gd name="T8" fmla="*/ 44 w 140"/>
                <a:gd name="T9" fmla="*/ 52 h 139"/>
                <a:gd name="T10" fmla="*/ 101 w 140"/>
                <a:gd name="T11" fmla="*/ 52 h 139"/>
                <a:gd name="T12" fmla="*/ 140 w 140"/>
                <a:gd name="T13" fmla="*/ 77 h 139"/>
                <a:gd name="T14" fmla="*/ 43 w 140"/>
                <a:gd name="T15" fmla="*/ 77 h 139"/>
                <a:gd name="T16" fmla="*/ 51 w 140"/>
                <a:gd name="T17" fmla="*/ 99 h 139"/>
                <a:gd name="T18" fmla="*/ 72 w 140"/>
                <a:gd name="T19" fmla="*/ 107 h 139"/>
                <a:gd name="T20" fmla="*/ 89 w 140"/>
                <a:gd name="T21" fmla="*/ 103 h 139"/>
                <a:gd name="T22" fmla="*/ 98 w 140"/>
                <a:gd name="T23" fmla="*/ 93 h 139"/>
                <a:gd name="T24" fmla="*/ 138 w 140"/>
                <a:gd name="T25" fmla="*/ 97 h 139"/>
                <a:gd name="T26" fmla="*/ 113 w 140"/>
                <a:gd name="T27" fmla="*/ 129 h 139"/>
                <a:gd name="T28" fmla="*/ 72 w 140"/>
                <a:gd name="T29" fmla="*/ 139 h 139"/>
                <a:gd name="T30" fmla="*/ 20 w 140"/>
                <a:gd name="T31" fmla="*/ 120 h 139"/>
                <a:gd name="T32" fmla="*/ 0 w 140"/>
                <a:gd name="T33" fmla="*/ 70 h 139"/>
                <a:gd name="T34" fmla="*/ 20 w 140"/>
                <a:gd name="T35" fmla="*/ 19 h 139"/>
                <a:gd name="T36" fmla="*/ 70 w 140"/>
                <a:gd name="T37" fmla="*/ 0 h 139"/>
                <a:gd name="T38" fmla="*/ 122 w 140"/>
                <a:gd name="T39" fmla="*/ 20 h 139"/>
                <a:gd name="T40" fmla="*/ 140 w 140"/>
                <a:gd name="T41" fmla="*/ 73 h 139"/>
                <a:gd name="T42" fmla="*/ 140 w 140"/>
                <a:gd name="T43" fmla="*/ 77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0" h="139">
                  <a:moveTo>
                    <a:pt x="101" y="52"/>
                  </a:moveTo>
                  <a:cubicBezTo>
                    <a:pt x="101" y="51"/>
                    <a:pt x="99" y="43"/>
                    <a:pt x="93" y="37"/>
                  </a:cubicBezTo>
                  <a:cubicBezTo>
                    <a:pt x="88" y="32"/>
                    <a:pt x="81" y="29"/>
                    <a:pt x="73" y="29"/>
                  </a:cubicBezTo>
                  <a:cubicBezTo>
                    <a:pt x="62" y="29"/>
                    <a:pt x="56" y="34"/>
                    <a:pt x="52" y="38"/>
                  </a:cubicBezTo>
                  <a:cubicBezTo>
                    <a:pt x="48" y="41"/>
                    <a:pt x="46" y="46"/>
                    <a:pt x="44" y="52"/>
                  </a:cubicBezTo>
                  <a:lnTo>
                    <a:pt x="101" y="52"/>
                  </a:lnTo>
                  <a:close/>
                  <a:moveTo>
                    <a:pt x="140" y="77"/>
                  </a:moveTo>
                  <a:cubicBezTo>
                    <a:pt x="43" y="77"/>
                    <a:pt x="43" y="77"/>
                    <a:pt x="43" y="77"/>
                  </a:cubicBezTo>
                  <a:cubicBezTo>
                    <a:pt x="43" y="84"/>
                    <a:pt x="46" y="93"/>
                    <a:pt x="51" y="99"/>
                  </a:cubicBezTo>
                  <a:cubicBezTo>
                    <a:pt x="57" y="106"/>
                    <a:pt x="66" y="107"/>
                    <a:pt x="72" y="107"/>
                  </a:cubicBezTo>
                  <a:cubicBezTo>
                    <a:pt x="78" y="107"/>
                    <a:pt x="85" y="106"/>
                    <a:pt x="89" y="103"/>
                  </a:cubicBezTo>
                  <a:cubicBezTo>
                    <a:pt x="90" y="103"/>
                    <a:pt x="95" y="100"/>
                    <a:pt x="98" y="93"/>
                  </a:cubicBezTo>
                  <a:cubicBezTo>
                    <a:pt x="138" y="97"/>
                    <a:pt x="138" y="97"/>
                    <a:pt x="138" y="97"/>
                  </a:cubicBezTo>
                  <a:cubicBezTo>
                    <a:pt x="132" y="115"/>
                    <a:pt x="120" y="125"/>
                    <a:pt x="113" y="129"/>
                  </a:cubicBezTo>
                  <a:cubicBezTo>
                    <a:pt x="100" y="137"/>
                    <a:pt x="86" y="139"/>
                    <a:pt x="72" y="139"/>
                  </a:cubicBezTo>
                  <a:cubicBezTo>
                    <a:pt x="52" y="139"/>
                    <a:pt x="35" y="136"/>
                    <a:pt x="20" y="120"/>
                  </a:cubicBezTo>
                  <a:cubicBezTo>
                    <a:pt x="9" y="109"/>
                    <a:pt x="0" y="92"/>
                    <a:pt x="0" y="70"/>
                  </a:cubicBezTo>
                  <a:cubicBezTo>
                    <a:pt x="0" y="52"/>
                    <a:pt x="7" y="32"/>
                    <a:pt x="20" y="19"/>
                  </a:cubicBezTo>
                  <a:cubicBezTo>
                    <a:pt x="36" y="3"/>
                    <a:pt x="55" y="0"/>
                    <a:pt x="70" y="0"/>
                  </a:cubicBezTo>
                  <a:cubicBezTo>
                    <a:pt x="85" y="0"/>
                    <a:pt x="106" y="3"/>
                    <a:pt x="122" y="20"/>
                  </a:cubicBezTo>
                  <a:cubicBezTo>
                    <a:pt x="137" y="36"/>
                    <a:pt x="140" y="57"/>
                    <a:pt x="140" y="73"/>
                  </a:cubicBezTo>
                  <a:lnTo>
                    <a:pt x="140" y="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65" name="Freeform 9"/>
            <p:cNvSpPr>
              <a:spLocks/>
            </p:cNvSpPr>
            <p:nvPr/>
          </p:nvSpPr>
          <p:spPr bwMode="auto">
            <a:xfrm>
              <a:off x="14928854" y="1709738"/>
              <a:ext cx="503238" cy="415925"/>
            </a:xfrm>
            <a:custGeom>
              <a:avLst/>
              <a:gdLst>
                <a:gd name="T0" fmla="*/ 93 w 317"/>
                <a:gd name="T1" fmla="*/ 0 h 262"/>
                <a:gd name="T2" fmla="*/ 159 w 317"/>
                <a:gd name="T3" fmla="*/ 139 h 262"/>
                <a:gd name="T4" fmla="*/ 225 w 317"/>
                <a:gd name="T5" fmla="*/ 0 h 262"/>
                <a:gd name="T6" fmla="*/ 317 w 317"/>
                <a:gd name="T7" fmla="*/ 0 h 262"/>
                <a:gd name="T8" fmla="*/ 185 w 317"/>
                <a:gd name="T9" fmla="*/ 262 h 262"/>
                <a:gd name="T10" fmla="*/ 133 w 317"/>
                <a:gd name="T11" fmla="*/ 262 h 262"/>
                <a:gd name="T12" fmla="*/ 0 w 317"/>
                <a:gd name="T13" fmla="*/ 0 h 262"/>
                <a:gd name="T14" fmla="*/ 93 w 317"/>
                <a:gd name="T15" fmla="*/ 0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7" h="262">
                  <a:moveTo>
                    <a:pt x="93" y="0"/>
                  </a:moveTo>
                  <a:lnTo>
                    <a:pt x="159" y="139"/>
                  </a:lnTo>
                  <a:lnTo>
                    <a:pt x="225" y="0"/>
                  </a:lnTo>
                  <a:lnTo>
                    <a:pt x="317" y="0"/>
                  </a:lnTo>
                  <a:lnTo>
                    <a:pt x="185" y="262"/>
                  </a:lnTo>
                  <a:lnTo>
                    <a:pt x="133" y="262"/>
                  </a:lnTo>
                  <a:lnTo>
                    <a:pt x="0" y="0"/>
                  </a:lnTo>
                  <a:lnTo>
                    <a:pt x="9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66" name="Freeform 10"/>
            <p:cNvSpPr>
              <a:spLocks/>
            </p:cNvSpPr>
            <p:nvPr/>
          </p:nvSpPr>
          <p:spPr bwMode="auto">
            <a:xfrm>
              <a:off x="15476541" y="1709738"/>
              <a:ext cx="133350" cy="415925"/>
            </a:xfrm>
            <a:custGeom>
              <a:avLst/>
              <a:gdLst>
                <a:gd name="T0" fmla="*/ 42 w 42"/>
                <a:gd name="T1" fmla="*/ 0 h 130"/>
                <a:gd name="T2" fmla="*/ 42 w 42"/>
                <a:gd name="T3" fmla="*/ 97 h 130"/>
                <a:gd name="T4" fmla="*/ 9 w 42"/>
                <a:gd name="T5" fmla="*/ 130 h 130"/>
                <a:gd name="T6" fmla="*/ 0 w 42"/>
                <a:gd name="T7" fmla="*/ 130 h 130"/>
                <a:gd name="T8" fmla="*/ 0 w 42"/>
                <a:gd name="T9" fmla="*/ 0 h 130"/>
                <a:gd name="T10" fmla="*/ 42 w 42"/>
                <a:gd name="T11" fmla="*/ 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" h="130">
                  <a:moveTo>
                    <a:pt x="42" y="0"/>
                  </a:moveTo>
                  <a:cubicBezTo>
                    <a:pt x="42" y="97"/>
                    <a:pt x="42" y="97"/>
                    <a:pt x="42" y="97"/>
                  </a:cubicBezTo>
                  <a:cubicBezTo>
                    <a:pt x="42" y="115"/>
                    <a:pt x="27" y="130"/>
                    <a:pt x="9" y="130"/>
                  </a:cubicBezTo>
                  <a:cubicBezTo>
                    <a:pt x="0" y="130"/>
                    <a:pt x="0" y="130"/>
                    <a:pt x="0" y="13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4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67" name="Freeform 11"/>
            <p:cNvSpPr>
              <a:spLocks/>
            </p:cNvSpPr>
            <p:nvPr/>
          </p:nvSpPr>
          <p:spPr bwMode="auto">
            <a:xfrm>
              <a:off x="14263691" y="2220913"/>
              <a:ext cx="420688" cy="425450"/>
            </a:xfrm>
            <a:custGeom>
              <a:avLst/>
              <a:gdLst>
                <a:gd name="T0" fmla="*/ 0 w 132"/>
                <a:gd name="T1" fmla="*/ 3 h 133"/>
                <a:gd name="T2" fmla="*/ 42 w 132"/>
                <a:gd name="T3" fmla="*/ 3 h 133"/>
                <a:gd name="T4" fmla="*/ 42 w 132"/>
                <a:gd name="T5" fmla="*/ 19 h 133"/>
                <a:gd name="T6" fmla="*/ 82 w 132"/>
                <a:gd name="T7" fmla="*/ 0 h 133"/>
                <a:gd name="T8" fmla="*/ 119 w 132"/>
                <a:gd name="T9" fmla="*/ 13 h 133"/>
                <a:gd name="T10" fmla="*/ 132 w 132"/>
                <a:gd name="T11" fmla="*/ 51 h 133"/>
                <a:gd name="T12" fmla="*/ 132 w 132"/>
                <a:gd name="T13" fmla="*/ 133 h 133"/>
                <a:gd name="T14" fmla="*/ 90 w 132"/>
                <a:gd name="T15" fmla="*/ 133 h 133"/>
                <a:gd name="T16" fmla="*/ 90 w 132"/>
                <a:gd name="T17" fmla="*/ 66 h 133"/>
                <a:gd name="T18" fmla="*/ 83 w 132"/>
                <a:gd name="T19" fmla="*/ 40 h 133"/>
                <a:gd name="T20" fmla="*/ 67 w 132"/>
                <a:gd name="T21" fmla="*/ 35 h 133"/>
                <a:gd name="T22" fmla="*/ 50 w 132"/>
                <a:gd name="T23" fmla="*/ 42 h 133"/>
                <a:gd name="T24" fmla="*/ 42 w 132"/>
                <a:gd name="T25" fmla="*/ 66 h 133"/>
                <a:gd name="T26" fmla="*/ 42 w 132"/>
                <a:gd name="T27" fmla="*/ 133 h 133"/>
                <a:gd name="T28" fmla="*/ 0 w 132"/>
                <a:gd name="T29" fmla="*/ 133 h 133"/>
                <a:gd name="T30" fmla="*/ 0 w 132"/>
                <a:gd name="T31" fmla="*/ 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2" h="133">
                  <a:moveTo>
                    <a:pt x="0" y="3"/>
                  </a:moveTo>
                  <a:cubicBezTo>
                    <a:pt x="42" y="3"/>
                    <a:pt x="42" y="3"/>
                    <a:pt x="42" y="3"/>
                  </a:cubicBezTo>
                  <a:cubicBezTo>
                    <a:pt x="42" y="19"/>
                    <a:pt x="42" y="19"/>
                    <a:pt x="42" y="19"/>
                  </a:cubicBezTo>
                  <a:cubicBezTo>
                    <a:pt x="54" y="2"/>
                    <a:pt x="70" y="0"/>
                    <a:pt x="82" y="0"/>
                  </a:cubicBezTo>
                  <a:cubicBezTo>
                    <a:pt x="93" y="0"/>
                    <a:pt x="108" y="2"/>
                    <a:pt x="119" y="13"/>
                  </a:cubicBezTo>
                  <a:cubicBezTo>
                    <a:pt x="131" y="25"/>
                    <a:pt x="132" y="40"/>
                    <a:pt x="132" y="51"/>
                  </a:cubicBezTo>
                  <a:cubicBezTo>
                    <a:pt x="132" y="133"/>
                    <a:pt x="132" y="133"/>
                    <a:pt x="132" y="133"/>
                  </a:cubicBezTo>
                  <a:cubicBezTo>
                    <a:pt x="90" y="133"/>
                    <a:pt x="90" y="133"/>
                    <a:pt x="90" y="133"/>
                  </a:cubicBezTo>
                  <a:cubicBezTo>
                    <a:pt x="90" y="66"/>
                    <a:pt x="90" y="66"/>
                    <a:pt x="90" y="66"/>
                  </a:cubicBezTo>
                  <a:cubicBezTo>
                    <a:pt x="90" y="58"/>
                    <a:pt x="90" y="47"/>
                    <a:pt x="83" y="40"/>
                  </a:cubicBezTo>
                  <a:cubicBezTo>
                    <a:pt x="80" y="37"/>
                    <a:pt x="75" y="35"/>
                    <a:pt x="67" y="35"/>
                  </a:cubicBezTo>
                  <a:cubicBezTo>
                    <a:pt x="59" y="35"/>
                    <a:pt x="53" y="38"/>
                    <a:pt x="50" y="42"/>
                  </a:cubicBezTo>
                  <a:cubicBezTo>
                    <a:pt x="43" y="49"/>
                    <a:pt x="42" y="58"/>
                    <a:pt x="42" y="66"/>
                  </a:cubicBezTo>
                  <a:cubicBezTo>
                    <a:pt x="42" y="133"/>
                    <a:pt x="42" y="133"/>
                    <a:pt x="42" y="133"/>
                  </a:cubicBezTo>
                  <a:cubicBezTo>
                    <a:pt x="0" y="133"/>
                    <a:pt x="0" y="133"/>
                    <a:pt x="0" y="133"/>
                  </a:cubicBezTo>
                  <a:lnTo>
                    <a:pt x="0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68" name="Freeform 12"/>
            <p:cNvSpPr>
              <a:spLocks/>
            </p:cNvSpPr>
            <p:nvPr/>
          </p:nvSpPr>
          <p:spPr bwMode="auto">
            <a:xfrm>
              <a:off x="14779629" y="2230438"/>
              <a:ext cx="133350" cy="415925"/>
            </a:xfrm>
            <a:custGeom>
              <a:avLst/>
              <a:gdLst>
                <a:gd name="T0" fmla="*/ 42 w 42"/>
                <a:gd name="T1" fmla="*/ 0 h 130"/>
                <a:gd name="T2" fmla="*/ 42 w 42"/>
                <a:gd name="T3" fmla="*/ 98 h 130"/>
                <a:gd name="T4" fmla="*/ 10 w 42"/>
                <a:gd name="T5" fmla="*/ 130 h 130"/>
                <a:gd name="T6" fmla="*/ 0 w 42"/>
                <a:gd name="T7" fmla="*/ 130 h 130"/>
                <a:gd name="T8" fmla="*/ 0 w 42"/>
                <a:gd name="T9" fmla="*/ 0 h 130"/>
                <a:gd name="T10" fmla="*/ 42 w 42"/>
                <a:gd name="T11" fmla="*/ 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" h="130">
                  <a:moveTo>
                    <a:pt x="42" y="0"/>
                  </a:moveTo>
                  <a:cubicBezTo>
                    <a:pt x="42" y="98"/>
                    <a:pt x="42" y="98"/>
                    <a:pt x="42" y="98"/>
                  </a:cubicBezTo>
                  <a:cubicBezTo>
                    <a:pt x="42" y="116"/>
                    <a:pt x="27" y="130"/>
                    <a:pt x="10" y="130"/>
                  </a:cubicBezTo>
                  <a:cubicBezTo>
                    <a:pt x="0" y="130"/>
                    <a:pt x="0" y="130"/>
                    <a:pt x="0" y="13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4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69" name="Freeform 13"/>
            <p:cNvSpPr>
              <a:spLocks/>
            </p:cNvSpPr>
            <p:nvPr/>
          </p:nvSpPr>
          <p:spPr bwMode="auto">
            <a:xfrm>
              <a:off x="15009816" y="2220913"/>
              <a:ext cx="419100" cy="425450"/>
            </a:xfrm>
            <a:custGeom>
              <a:avLst/>
              <a:gdLst>
                <a:gd name="T0" fmla="*/ 0 w 132"/>
                <a:gd name="T1" fmla="*/ 3 h 133"/>
                <a:gd name="T2" fmla="*/ 42 w 132"/>
                <a:gd name="T3" fmla="*/ 3 h 133"/>
                <a:gd name="T4" fmla="*/ 42 w 132"/>
                <a:gd name="T5" fmla="*/ 19 h 133"/>
                <a:gd name="T6" fmla="*/ 82 w 132"/>
                <a:gd name="T7" fmla="*/ 0 h 133"/>
                <a:gd name="T8" fmla="*/ 119 w 132"/>
                <a:gd name="T9" fmla="*/ 13 h 133"/>
                <a:gd name="T10" fmla="*/ 132 w 132"/>
                <a:gd name="T11" fmla="*/ 51 h 133"/>
                <a:gd name="T12" fmla="*/ 132 w 132"/>
                <a:gd name="T13" fmla="*/ 133 h 133"/>
                <a:gd name="T14" fmla="*/ 90 w 132"/>
                <a:gd name="T15" fmla="*/ 133 h 133"/>
                <a:gd name="T16" fmla="*/ 90 w 132"/>
                <a:gd name="T17" fmla="*/ 66 h 133"/>
                <a:gd name="T18" fmla="*/ 83 w 132"/>
                <a:gd name="T19" fmla="*/ 40 h 133"/>
                <a:gd name="T20" fmla="*/ 67 w 132"/>
                <a:gd name="T21" fmla="*/ 35 h 133"/>
                <a:gd name="T22" fmla="*/ 50 w 132"/>
                <a:gd name="T23" fmla="*/ 42 h 133"/>
                <a:gd name="T24" fmla="*/ 42 w 132"/>
                <a:gd name="T25" fmla="*/ 66 h 133"/>
                <a:gd name="T26" fmla="*/ 42 w 132"/>
                <a:gd name="T27" fmla="*/ 133 h 133"/>
                <a:gd name="T28" fmla="*/ 0 w 132"/>
                <a:gd name="T29" fmla="*/ 133 h 133"/>
                <a:gd name="T30" fmla="*/ 0 w 132"/>
                <a:gd name="T31" fmla="*/ 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32" h="133">
                  <a:moveTo>
                    <a:pt x="0" y="3"/>
                  </a:moveTo>
                  <a:cubicBezTo>
                    <a:pt x="42" y="3"/>
                    <a:pt x="42" y="3"/>
                    <a:pt x="42" y="3"/>
                  </a:cubicBezTo>
                  <a:cubicBezTo>
                    <a:pt x="42" y="19"/>
                    <a:pt x="42" y="19"/>
                    <a:pt x="42" y="19"/>
                  </a:cubicBezTo>
                  <a:cubicBezTo>
                    <a:pt x="54" y="2"/>
                    <a:pt x="70" y="0"/>
                    <a:pt x="82" y="0"/>
                  </a:cubicBezTo>
                  <a:cubicBezTo>
                    <a:pt x="93" y="0"/>
                    <a:pt x="108" y="2"/>
                    <a:pt x="119" y="13"/>
                  </a:cubicBezTo>
                  <a:cubicBezTo>
                    <a:pt x="131" y="25"/>
                    <a:pt x="132" y="40"/>
                    <a:pt x="132" y="51"/>
                  </a:cubicBezTo>
                  <a:cubicBezTo>
                    <a:pt x="132" y="133"/>
                    <a:pt x="132" y="133"/>
                    <a:pt x="132" y="133"/>
                  </a:cubicBezTo>
                  <a:cubicBezTo>
                    <a:pt x="90" y="133"/>
                    <a:pt x="90" y="133"/>
                    <a:pt x="90" y="133"/>
                  </a:cubicBezTo>
                  <a:cubicBezTo>
                    <a:pt x="90" y="66"/>
                    <a:pt x="90" y="66"/>
                    <a:pt x="90" y="66"/>
                  </a:cubicBezTo>
                  <a:cubicBezTo>
                    <a:pt x="90" y="58"/>
                    <a:pt x="90" y="47"/>
                    <a:pt x="83" y="40"/>
                  </a:cubicBezTo>
                  <a:cubicBezTo>
                    <a:pt x="80" y="37"/>
                    <a:pt x="75" y="35"/>
                    <a:pt x="67" y="35"/>
                  </a:cubicBezTo>
                  <a:cubicBezTo>
                    <a:pt x="59" y="35"/>
                    <a:pt x="53" y="38"/>
                    <a:pt x="50" y="42"/>
                  </a:cubicBezTo>
                  <a:cubicBezTo>
                    <a:pt x="43" y="49"/>
                    <a:pt x="42" y="58"/>
                    <a:pt x="42" y="66"/>
                  </a:cubicBezTo>
                  <a:cubicBezTo>
                    <a:pt x="42" y="133"/>
                    <a:pt x="42" y="133"/>
                    <a:pt x="42" y="133"/>
                  </a:cubicBezTo>
                  <a:cubicBezTo>
                    <a:pt x="0" y="133"/>
                    <a:pt x="0" y="133"/>
                    <a:pt x="0" y="133"/>
                  </a:cubicBezTo>
                  <a:lnTo>
                    <a:pt x="0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70" name="Freeform 14"/>
            <p:cNvSpPr>
              <a:spLocks noEditPoints="1"/>
            </p:cNvSpPr>
            <p:nvPr/>
          </p:nvSpPr>
          <p:spPr bwMode="auto">
            <a:xfrm>
              <a:off x="15495591" y="2217738"/>
              <a:ext cx="442913" cy="441325"/>
            </a:xfrm>
            <a:custGeom>
              <a:avLst/>
              <a:gdLst>
                <a:gd name="T0" fmla="*/ 101 w 139"/>
                <a:gd name="T1" fmla="*/ 51 h 138"/>
                <a:gd name="T2" fmla="*/ 92 w 139"/>
                <a:gd name="T3" fmla="*/ 36 h 138"/>
                <a:gd name="T4" fmla="*/ 72 w 139"/>
                <a:gd name="T5" fmla="*/ 29 h 138"/>
                <a:gd name="T6" fmla="*/ 51 w 139"/>
                <a:gd name="T7" fmla="*/ 37 h 138"/>
                <a:gd name="T8" fmla="*/ 44 w 139"/>
                <a:gd name="T9" fmla="*/ 51 h 138"/>
                <a:gd name="T10" fmla="*/ 101 w 139"/>
                <a:gd name="T11" fmla="*/ 51 h 138"/>
                <a:gd name="T12" fmla="*/ 139 w 139"/>
                <a:gd name="T13" fmla="*/ 76 h 138"/>
                <a:gd name="T14" fmla="*/ 42 w 139"/>
                <a:gd name="T15" fmla="*/ 76 h 138"/>
                <a:gd name="T16" fmla="*/ 50 w 139"/>
                <a:gd name="T17" fmla="*/ 99 h 138"/>
                <a:gd name="T18" fmla="*/ 72 w 139"/>
                <a:gd name="T19" fmla="*/ 107 h 138"/>
                <a:gd name="T20" fmla="*/ 89 w 139"/>
                <a:gd name="T21" fmla="*/ 103 h 138"/>
                <a:gd name="T22" fmla="*/ 98 w 139"/>
                <a:gd name="T23" fmla="*/ 92 h 138"/>
                <a:gd name="T24" fmla="*/ 137 w 139"/>
                <a:gd name="T25" fmla="*/ 96 h 138"/>
                <a:gd name="T26" fmla="*/ 112 w 139"/>
                <a:gd name="T27" fmla="*/ 129 h 138"/>
                <a:gd name="T28" fmla="*/ 71 w 139"/>
                <a:gd name="T29" fmla="*/ 138 h 138"/>
                <a:gd name="T30" fmla="*/ 19 w 139"/>
                <a:gd name="T31" fmla="*/ 120 h 138"/>
                <a:gd name="T32" fmla="*/ 0 w 139"/>
                <a:gd name="T33" fmla="*/ 70 h 138"/>
                <a:gd name="T34" fmla="*/ 20 w 139"/>
                <a:gd name="T35" fmla="*/ 18 h 138"/>
                <a:gd name="T36" fmla="*/ 69 w 139"/>
                <a:gd name="T37" fmla="*/ 0 h 138"/>
                <a:gd name="T38" fmla="*/ 121 w 139"/>
                <a:gd name="T39" fmla="*/ 19 h 138"/>
                <a:gd name="T40" fmla="*/ 139 w 139"/>
                <a:gd name="T41" fmla="*/ 72 h 138"/>
                <a:gd name="T42" fmla="*/ 139 w 139"/>
                <a:gd name="T43" fmla="*/ 76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39" h="138">
                  <a:moveTo>
                    <a:pt x="101" y="51"/>
                  </a:moveTo>
                  <a:cubicBezTo>
                    <a:pt x="100" y="50"/>
                    <a:pt x="98" y="42"/>
                    <a:pt x="92" y="36"/>
                  </a:cubicBezTo>
                  <a:cubicBezTo>
                    <a:pt x="87" y="32"/>
                    <a:pt x="81" y="29"/>
                    <a:pt x="72" y="29"/>
                  </a:cubicBezTo>
                  <a:cubicBezTo>
                    <a:pt x="61" y="29"/>
                    <a:pt x="55" y="33"/>
                    <a:pt x="51" y="37"/>
                  </a:cubicBezTo>
                  <a:cubicBezTo>
                    <a:pt x="48" y="41"/>
                    <a:pt x="45" y="45"/>
                    <a:pt x="44" y="51"/>
                  </a:cubicBezTo>
                  <a:lnTo>
                    <a:pt x="101" y="51"/>
                  </a:lnTo>
                  <a:close/>
                  <a:moveTo>
                    <a:pt x="139" y="76"/>
                  </a:moveTo>
                  <a:cubicBezTo>
                    <a:pt x="42" y="76"/>
                    <a:pt x="42" y="76"/>
                    <a:pt x="42" y="76"/>
                  </a:cubicBezTo>
                  <a:cubicBezTo>
                    <a:pt x="42" y="83"/>
                    <a:pt x="45" y="93"/>
                    <a:pt x="50" y="99"/>
                  </a:cubicBezTo>
                  <a:cubicBezTo>
                    <a:pt x="57" y="106"/>
                    <a:pt x="65" y="107"/>
                    <a:pt x="72" y="107"/>
                  </a:cubicBezTo>
                  <a:cubicBezTo>
                    <a:pt x="78" y="107"/>
                    <a:pt x="84" y="106"/>
                    <a:pt x="89" y="103"/>
                  </a:cubicBezTo>
                  <a:cubicBezTo>
                    <a:pt x="89" y="103"/>
                    <a:pt x="94" y="99"/>
                    <a:pt x="98" y="92"/>
                  </a:cubicBezTo>
                  <a:cubicBezTo>
                    <a:pt x="137" y="96"/>
                    <a:pt x="137" y="96"/>
                    <a:pt x="137" y="96"/>
                  </a:cubicBezTo>
                  <a:cubicBezTo>
                    <a:pt x="131" y="115"/>
                    <a:pt x="120" y="124"/>
                    <a:pt x="112" y="129"/>
                  </a:cubicBezTo>
                  <a:cubicBezTo>
                    <a:pt x="100" y="136"/>
                    <a:pt x="86" y="138"/>
                    <a:pt x="71" y="138"/>
                  </a:cubicBezTo>
                  <a:cubicBezTo>
                    <a:pt x="52" y="138"/>
                    <a:pt x="34" y="135"/>
                    <a:pt x="19" y="120"/>
                  </a:cubicBezTo>
                  <a:cubicBezTo>
                    <a:pt x="8" y="108"/>
                    <a:pt x="0" y="91"/>
                    <a:pt x="0" y="70"/>
                  </a:cubicBezTo>
                  <a:cubicBezTo>
                    <a:pt x="0" y="51"/>
                    <a:pt x="6" y="32"/>
                    <a:pt x="20" y="18"/>
                  </a:cubicBezTo>
                  <a:cubicBezTo>
                    <a:pt x="35" y="3"/>
                    <a:pt x="55" y="0"/>
                    <a:pt x="69" y="0"/>
                  </a:cubicBezTo>
                  <a:cubicBezTo>
                    <a:pt x="84" y="0"/>
                    <a:pt x="105" y="2"/>
                    <a:pt x="121" y="19"/>
                  </a:cubicBezTo>
                  <a:cubicBezTo>
                    <a:pt x="136" y="36"/>
                    <a:pt x="139" y="56"/>
                    <a:pt x="139" y="72"/>
                  </a:cubicBezTo>
                  <a:lnTo>
                    <a:pt x="139" y="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71" name="Freeform 15"/>
            <p:cNvSpPr>
              <a:spLocks/>
            </p:cNvSpPr>
            <p:nvPr/>
          </p:nvSpPr>
          <p:spPr bwMode="auto">
            <a:xfrm>
              <a:off x="14270041" y="2822576"/>
              <a:ext cx="147638" cy="182563"/>
            </a:xfrm>
            <a:custGeom>
              <a:avLst/>
              <a:gdLst>
                <a:gd name="T0" fmla="*/ 93 w 93"/>
                <a:gd name="T1" fmla="*/ 0 h 115"/>
                <a:gd name="T2" fmla="*/ 93 w 93"/>
                <a:gd name="T3" fmla="*/ 14 h 115"/>
                <a:gd name="T4" fmla="*/ 55 w 93"/>
                <a:gd name="T5" fmla="*/ 14 h 115"/>
                <a:gd name="T6" fmla="*/ 55 w 93"/>
                <a:gd name="T7" fmla="*/ 115 h 115"/>
                <a:gd name="T8" fmla="*/ 39 w 93"/>
                <a:gd name="T9" fmla="*/ 115 h 115"/>
                <a:gd name="T10" fmla="*/ 39 w 93"/>
                <a:gd name="T11" fmla="*/ 14 h 115"/>
                <a:gd name="T12" fmla="*/ 0 w 93"/>
                <a:gd name="T13" fmla="*/ 14 h 115"/>
                <a:gd name="T14" fmla="*/ 0 w 93"/>
                <a:gd name="T15" fmla="*/ 0 h 115"/>
                <a:gd name="T16" fmla="*/ 93 w 93"/>
                <a:gd name="T17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3" h="115">
                  <a:moveTo>
                    <a:pt x="93" y="0"/>
                  </a:moveTo>
                  <a:lnTo>
                    <a:pt x="93" y="14"/>
                  </a:lnTo>
                  <a:lnTo>
                    <a:pt x="55" y="14"/>
                  </a:lnTo>
                  <a:lnTo>
                    <a:pt x="55" y="115"/>
                  </a:lnTo>
                  <a:lnTo>
                    <a:pt x="39" y="115"/>
                  </a:lnTo>
                  <a:lnTo>
                    <a:pt x="39" y="14"/>
                  </a:lnTo>
                  <a:lnTo>
                    <a:pt x="0" y="14"/>
                  </a:lnTo>
                  <a:lnTo>
                    <a:pt x="0" y="0"/>
                  </a:lnTo>
                  <a:lnTo>
                    <a:pt x="9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72" name="Freeform 16"/>
            <p:cNvSpPr>
              <a:spLocks noEditPoints="1"/>
            </p:cNvSpPr>
            <p:nvPr/>
          </p:nvSpPr>
          <p:spPr bwMode="auto">
            <a:xfrm>
              <a:off x="14404978" y="2867026"/>
              <a:ext cx="117475" cy="141288"/>
            </a:xfrm>
            <a:custGeom>
              <a:avLst/>
              <a:gdLst>
                <a:gd name="T0" fmla="*/ 28 w 37"/>
                <a:gd name="T1" fmla="*/ 2 h 44"/>
                <a:gd name="T2" fmla="*/ 34 w 37"/>
                <a:gd name="T3" fmla="*/ 8 h 44"/>
                <a:gd name="T4" fmla="*/ 37 w 37"/>
                <a:gd name="T5" fmla="*/ 15 h 44"/>
                <a:gd name="T6" fmla="*/ 37 w 37"/>
                <a:gd name="T7" fmla="*/ 24 h 44"/>
                <a:gd name="T8" fmla="*/ 7 w 37"/>
                <a:gd name="T9" fmla="*/ 24 h 44"/>
                <a:gd name="T10" fmla="*/ 10 w 37"/>
                <a:gd name="T11" fmla="*/ 34 h 44"/>
                <a:gd name="T12" fmla="*/ 19 w 37"/>
                <a:gd name="T13" fmla="*/ 38 h 44"/>
                <a:gd name="T14" fmla="*/ 27 w 37"/>
                <a:gd name="T15" fmla="*/ 35 h 44"/>
                <a:gd name="T16" fmla="*/ 30 w 37"/>
                <a:gd name="T17" fmla="*/ 30 h 44"/>
                <a:gd name="T18" fmla="*/ 37 w 37"/>
                <a:gd name="T19" fmla="*/ 30 h 44"/>
                <a:gd name="T20" fmla="*/ 35 w 37"/>
                <a:gd name="T21" fmla="*/ 35 h 44"/>
                <a:gd name="T22" fmla="*/ 32 w 37"/>
                <a:gd name="T23" fmla="*/ 39 h 44"/>
                <a:gd name="T24" fmla="*/ 24 w 37"/>
                <a:gd name="T25" fmla="*/ 44 h 44"/>
                <a:gd name="T26" fmla="*/ 18 w 37"/>
                <a:gd name="T27" fmla="*/ 44 h 44"/>
                <a:gd name="T28" fmla="*/ 5 w 37"/>
                <a:gd name="T29" fmla="*/ 39 h 44"/>
                <a:gd name="T30" fmla="*/ 0 w 37"/>
                <a:gd name="T31" fmla="*/ 23 h 44"/>
                <a:gd name="T32" fmla="*/ 5 w 37"/>
                <a:gd name="T33" fmla="*/ 7 h 44"/>
                <a:gd name="T34" fmla="*/ 19 w 37"/>
                <a:gd name="T35" fmla="*/ 0 h 44"/>
                <a:gd name="T36" fmla="*/ 28 w 37"/>
                <a:gd name="T37" fmla="*/ 2 h 44"/>
                <a:gd name="T38" fmla="*/ 30 w 37"/>
                <a:gd name="T39" fmla="*/ 19 h 44"/>
                <a:gd name="T40" fmla="*/ 28 w 37"/>
                <a:gd name="T41" fmla="*/ 11 h 44"/>
                <a:gd name="T42" fmla="*/ 19 w 37"/>
                <a:gd name="T43" fmla="*/ 6 h 44"/>
                <a:gd name="T44" fmla="*/ 11 w 37"/>
                <a:gd name="T45" fmla="*/ 10 h 44"/>
                <a:gd name="T46" fmla="*/ 7 w 37"/>
                <a:gd name="T47" fmla="*/ 19 h 44"/>
                <a:gd name="T48" fmla="*/ 30 w 37"/>
                <a:gd name="T49" fmla="*/ 19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7" h="44">
                  <a:moveTo>
                    <a:pt x="28" y="2"/>
                  </a:moveTo>
                  <a:cubicBezTo>
                    <a:pt x="31" y="4"/>
                    <a:pt x="33" y="6"/>
                    <a:pt x="34" y="8"/>
                  </a:cubicBezTo>
                  <a:cubicBezTo>
                    <a:pt x="35" y="10"/>
                    <a:pt x="36" y="12"/>
                    <a:pt x="37" y="15"/>
                  </a:cubicBezTo>
                  <a:cubicBezTo>
                    <a:pt x="37" y="17"/>
                    <a:pt x="37" y="20"/>
                    <a:pt x="37" y="24"/>
                  </a:cubicBezTo>
                  <a:cubicBezTo>
                    <a:pt x="7" y="24"/>
                    <a:pt x="7" y="24"/>
                    <a:pt x="7" y="24"/>
                  </a:cubicBezTo>
                  <a:cubicBezTo>
                    <a:pt x="7" y="29"/>
                    <a:pt x="8" y="32"/>
                    <a:pt x="10" y="34"/>
                  </a:cubicBezTo>
                  <a:cubicBezTo>
                    <a:pt x="12" y="37"/>
                    <a:pt x="15" y="38"/>
                    <a:pt x="19" y="38"/>
                  </a:cubicBezTo>
                  <a:cubicBezTo>
                    <a:pt x="22" y="38"/>
                    <a:pt x="25" y="37"/>
                    <a:pt x="27" y="35"/>
                  </a:cubicBezTo>
                  <a:cubicBezTo>
                    <a:pt x="29" y="33"/>
                    <a:pt x="30" y="32"/>
                    <a:pt x="30" y="30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7" y="31"/>
                    <a:pt x="36" y="33"/>
                    <a:pt x="35" y="35"/>
                  </a:cubicBezTo>
                  <a:cubicBezTo>
                    <a:pt x="34" y="37"/>
                    <a:pt x="33" y="38"/>
                    <a:pt x="32" y="39"/>
                  </a:cubicBezTo>
                  <a:cubicBezTo>
                    <a:pt x="30" y="42"/>
                    <a:pt x="27" y="43"/>
                    <a:pt x="24" y="44"/>
                  </a:cubicBezTo>
                  <a:cubicBezTo>
                    <a:pt x="22" y="44"/>
                    <a:pt x="20" y="44"/>
                    <a:pt x="18" y="44"/>
                  </a:cubicBezTo>
                  <a:cubicBezTo>
                    <a:pt x="13" y="44"/>
                    <a:pt x="9" y="42"/>
                    <a:pt x="5" y="39"/>
                  </a:cubicBezTo>
                  <a:cubicBezTo>
                    <a:pt x="2" y="35"/>
                    <a:pt x="0" y="30"/>
                    <a:pt x="0" y="23"/>
                  </a:cubicBezTo>
                  <a:cubicBezTo>
                    <a:pt x="0" y="16"/>
                    <a:pt x="2" y="11"/>
                    <a:pt x="5" y="7"/>
                  </a:cubicBezTo>
                  <a:cubicBezTo>
                    <a:pt x="9" y="2"/>
                    <a:pt x="13" y="0"/>
                    <a:pt x="19" y="0"/>
                  </a:cubicBezTo>
                  <a:cubicBezTo>
                    <a:pt x="22" y="0"/>
                    <a:pt x="25" y="1"/>
                    <a:pt x="28" y="2"/>
                  </a:cubicBezTo>
                  <a:moveTo>
                    <a:pt x="30" y="19"/>
                  </a:moveTo>
                  <a:cubicBezTo>
                    <a:pt x="30" y="16"/>
                    <a:pt x="29" y="13"/>
                    <a:pt x="28" y="11"/>
                  </a:cubicBezTo>
                  <a:cubicBezTo>
                    <a:pt x="26" y="8"/>
                    <a:pt x="23" y="6"/>
                    <a:pt x="19" y="6"/>
                  </a:cubicBezTo>
                  <a:cubicBezTo>
                    <a:pt x="16" y="6"/>
                    <a:pt x="13" y="8"/>
                    <a:pt x="11" y="10"/>
                  </a:cubicBezTo>
                  <a:cubicBezTo>
                    <a:pt x="9" y="12"/>
                    <a:pt x="8" y="15"/>
                    <a:pt x="7" y="19"/>
                  </a:cubicBezTo>
                  <a:lnTo>
                    <a:pt x="30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73" name="Freeform 17"/>
            <p:cNvSpPr>
              <a:spLocks/>
            </p:cNvSpPr>
            <p:nvPr/>
          </p:nvSpPr>
          <p:spPr bwMode="auto">
            <a:xfrm>
              <a:off x="14544678" y="2867026"/>
              <a:ext cx="114300" cy="141288"/>
            </a:xfrm>
            <a:custGeom>
              <a:avLst/>
              <a:gdLst>
                <a:gd name="T0" fmla="*/ 31 w 36"/>
                <a:gd name="T1" fmla="*/ 3 h 44"/>
                <a:gd name="T2" fmla="*/ 36 w 36"/>
                <a:gd name="T3" fmla="*/ 15 h 44"/>
                <a:gd name="T4" fmla="*/ 29 w 36"/>
                <a:gd name="T5" fmla="*/ 15 h 44"/>
                <a:gd name="T6" fmla="*/ 26 w 36"/>
                <a:gd name="T7" fmla="*/ 9 h 44"/>
                <a:gd name="T8" fmla="*/ 19 w 36"/>
                <a:gd name="T9" fmla="*/ 6 h 44"/>
                <a:gd name="T10" fmla="*/ 10 w 36"/>
                <a:gd name="T11" fmla="*/ 13 h 44"/>
                <a:gd name="T12" fmla="*/ 8 w 36"/>
                <a:gd name="T13" fmla="*/ 23 h 44"/>
                <a:gd name="T14" fmla="*/ 10 w 36"/>
                <a:gd name="T15" fmla="*/ 34 h 44"/>
                <a:gd name="T16" fmla="*/ 19 w 36"/>
                <a:gd name="T17" fmla="*/ 38 h 44"/>
                <a:gd name="T18" fmla="*/ 26 w 36"/>
                <a:gd name="T19" fmla="*/ 35 h 44"/>
                <a:gd name="T20" fmla="*/ 29 w 36"/>
                <a:gd name="T21" fmla="*/ 28 h 44"/>
                <a:gd name="T22" fmla="*/ 36 w 36"/>
                <a:gd name="T23" fmla="*/ 28 h 44"/>
                <a:gd name="T24" fmla="*/ 30 w 36"/>
                <a:gd name="T25" fmla="*/ 40 h 44"/>
                <a:gd name="T26" fmla="*/ 18 w 36"/>
                <a:gd name="T27" fmla="*/ 44 h 44"/>
                <a:gd name="T28" fmla="*/ 5 w 36"/>
                <a:gd name="T29" fmla="*/ 38 h 44"/>
                <a:gd name="T30" fmla="*/ 0 w 36"/>
                <a:gd name="T31" fmla="*/ 23 h 44"/>
                <a:gd name="T32" fmla="*/ 6 w 36"/>
                <a:gd name="T33" fmla="*/ 6 h 44"/>
                <a:gd name="T34" fmla="*/ 19 w 36"/>
                <a:gd name="T35" fmla="*/ 0 h 44"/>
                <a:gd name="T36" fmla="*/ 31 w 36"/>
                <a:gd name="T37" fmla="*/ 3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6" h="44">
                  <a:moveTo>
                    <a:pt x="31" y="3"/>
                  </a:moveTo>
                  <a:cubicBezTo>
                    <a:pt x="34" y="6"/>
                    <a:pt x="35" y="10"/>
                    <a:pt x="36" y="15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9" y="13"/>
                    <a:pt x="28" y="11"/>
                    <a:pt x="26" y="9"/>
                  </a:cubicBezTo>
                  <a:cubicBezTo>
                    <a:pt x="25" y="7"/>
                    <a:pt x="22" y="6"/>
                    <a:pt x="19" y="6"/>
                  </a:cubicBezTo>
                  <a:cubicBezTo>
                    <a:pt x="15" y="6"/>
                    <a:pt x="12" y="8"/>
                    <a:pt x="10" y="13"/>
                  </a:cubicBezTo>
                  <a:cubicBezTo>
                    <a:pt x="8" y="16"/>
                    <a:pt x="8" y="19"/>
                    <a:pt x="8" y="23"/>
                  </a:cubicBezTo>
                  <a:cubicBezTo>
                    <a:pt x="8" y="27"/>
                    <a:pt x="9" y="31"/>
                    <a:pt x="10" y="34"/>
                  </a:cubicBezTo>
                  <a:cubicBezTo>
                    <a:pt x="12" y="37"/>
                    <a:pt x="15" y="38"/>
                    <a:pt x="19" y="38"/>
                  </a:cubicBezTo>
                  <a:cubicBezTo>
                    <a:pt x="22" y="38"/>
                    <a:pt x="24" y="37"/>
                    <a:pt x="26" y="35"/>
                  </a:cubicBezTo>
                  <a:cubicBezTo>
                    <a:pt x="27" y="34"/>
                    <a:pt x="28" y="31"/>
                    <a:pt x="29" y="28"/>
                  </a:cubicBezTo>
                  <a:cubicBezTo>
                    <a:pt x="36" y="28"/>
                    <a:pt x="36" y="28"/>
                    <a:pt x="36" y="28"/>
                  </a:cubicBezTo>
                  <a:cubicBezTo>
                    <a:pt x="35" y="34"/>
                    <a:pt x="33" y="38"/>
                    <a:pt x="30" y="40"/>
                  </a:cubicBezTo>
                  <a:cubicBezTo>
                    <a:pt x="27" y="43"/>
                    <a:pt x="23" y="44"/>
                    <a:pt x="18" y="44"/>
                  </a:cubicBezTo>
                  <a:cubicBezTo>
                    <a:pt x="13" y="44"/>
                    <a:pt x="8" y="42"/>
                    <a:pt x="5" y="38"/>
                  </a:cubicBezTo>
                  <a:cubicBezTo>
                    <a:pt x="2" y="34"/>
                    <a:pt x="0" y="29"/>
                    <a:pt x="0" y="23"/>
                  </a:cubicBezTo>
                  <a:cubicBezTo>
                    <a:pt x="0" y="16"/>
                    <a:pt x="2" y="10"/>
                    <a:pt x="6" y="6"/>
                  </a:cubicBezTo>
                  <a:cubicBezTo>
                    <a:pt x="9" y="2"/>
                    <a:pt x="14" y="0"/>
                    <a:pt x="19" y="0"/>
                  </a:cubicBezTo>
                  <a:cubicBezTo>
                    <a:pt x="24" y="0"/>
                    <a:pt x="28" y="1"/>
                    <a:pt x="31" y="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74" name="Freeform 18"/>
            <p:cNvSpPr>
              <a:spLocks/>
            </p:cNvSpPr>
            <p:nvPr/>
          </p:nvSpPr>
          <p:spPr bwMode="auto">
            <a:xfrm>
              <a:off x="14684379" y="2822576"/>
              <a:ext cx="107950" cy="182563"/>
            </a:xfrm>
            <a:custGeom>
              <a:avLst/>
              <a:gdLst>
                <a:gd name="T0" fmla="*/ 0 w 34"/>
                <a:gd name="T1" fmla="*/ 0 h 57"/>
                <a:gd name="T2" fmla="*/ 7 w 34"/>
                <a:gd name="T3" fmla="*/ 0 h 57"/>
                <a:gd name="T4" fmla="*/ 7 w 34"/>
                <a:gd name="T5" fmla="*/ 21 h 57"/>
                <a:gd name="T6" fmla="*/ 11 w 34"/>
                <a:gd name="T7" fmla="*/ 16 h 57"/>
                <a:gd name="T8" fmla="*/ 20 w 34"/>
                <a:gd name="T9" fmla="*/ 14 h 57"/>
                <a:gd name="T10" fmla="*/ 32 w 34"/>
                <a:gd name="T11" fmla="*/ 21 h 57"/>
                <a:gd name="T12" fmla="*/ 34 w 34"/>
                <a:gd name="T13" fmla="*/ 30 h 57"/>
                <a:gd name="T14" fmla="*/ 34 w 34"/>
                <a:gd name="T15" fmla="*/ 57 h 57"/>
                <a:gd name="T16" fmla="*/ 26 w 34"/>
                <a:gd name="T17" fmla="*/ 57 h 57"/>
                <a:gd name="T18" fmla="*/ 26 w 34"/>
                <a:gd name="T19" fmla="*/ 31 h 57"/>
                <a:gd name="T20" fmla="*/ 25 w 34"/>
                <a:gd name="T21" fmla="*/ 24 h 57"/>
                <a:gd name="T22" fmla="*/ 18 w 34"/>
                <a:gd name="T23" fmla="*/ 21 h 57"/>
                <a:gd name="T24" fmla="*/ 10 w 34"/>
                <a:gd name="T25" fmla="*/ 23 h 57"/>
                <a:gd name="T26" fmla="*/ 7 w 34"/>
                <a:gd name="T27" fmla="*/ 35 h 57"/>
                <a:gd name="T28" fmla="*/ 7 w 34"/>
                <a:gd name="T29" fmla="*/ 57 h 57"/>
                <a:gd name="T30" fmla="*/ 0 w 34"/>
                <a:gd name="T31" fmla="*/ 57 h 57"/>
                <a:gd name="T32" fmla="*/ 0 w 34"/>
                <a:gd name="T33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4" h="57">
                  <a:moveTo>
                    <a:pt x="0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8" y="19"/>
                    <a:pt x="10" y="17"/>
                    <a:pt x="11" y="16"/>
                  </a:cubicBezTo>
                  <a:cubicBezTo>
                    <a:pt x="13" y="15"/>
                    <a:pt x="16" y="14"/>
                    <a:pt x="20" y="14"/>
                  </a:cubicBezTo>
                  <a:cubicBezTo>
                    <a:pt x="26" y="14"/>
                    <a:pt x="30" y="16"/>
                    <a:pt x="32" y="21"/>
                  </a:cubicBezTo>
                  <a:cubicBezTo>
                    <a:pt x="33" y="23"/>
                    <a:pt x="34" y="26"/>
                    <a:pt x="34" y="30"/>
                  </a:cubicBezTo>
                  <a:cubicBezTo>
                    <a:pt x="34" y="57"/>
                    <a:pt x="34" y="57"/>
                    <a:pt x="34" y="57"/>
                  </a:cubicBezTo>
                  <a:cubicBezTo>
                    <a:pt x="26" y="57"/>
                    <a:pt x="26" y="57"/>
                    <a:pt x="26" y="57"/>
                  </a:cubicBezTo>
                  <a:cubicBezTo>
                    <a:pt x="26" y="31"/>
                    <a:pt x="26" y="31"/>
                    <a:pt x="26" y="31"/>
                  </a:cubicBezTo>
                  <a:cubicBezTo>
                    <a:pt x="26" y="28"/>
                    <a:pt x="26" y="25"/>
                    <a:pt x="25" y="24"/>
                  </a:cubicBezTo>
                  <a:cubicBezTo>
                    <a:pt x="24" y="22"/>
                    <a:pt x="22" y="21"/>
                    <a:pt x="18" y="21"/>
                  </a:cubicBezTo>
                  <a:cubicBezTo>
                    <a:pt x="15" y="21"/>
                    <a:pt x="13" y="22"/>
                    <a:pt x="10" y="23"/>
                  </a:cubicBezTo>
                  <a:cubicBezTo>
                    <a:pt x="8" y="25"/>
                    <a:pt x="7" y="29"/>
                    <a:pt x="7" y="35"/>
                  </a:cubicBezTo>
                  <a:cubicBezTo>
                    <a:pt x="7" y="57"/>
                    <a:pt x="7" y="57"/>
                    <a:pt x="7" y="57"/>
                  </a:cubicBezTo>
                  <a:cubicBezTo>
                    <a:pt x="0" y="57"/>
                    <a:pt x="0" y="57"/>
                    <a:pt x="0" y="57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75" name="Freeform 19"/>
            <p:cNvSpPr>
              <a:spLocks/>
            </p:cNvSpPr>
            <p:nvPr/>
          </p:nvSpPr>
          <p:spPr bwMode="auto">
            <a:xfrm>
              <a:off x="14827254" y="2867026"/>
              <a:ext cx="107950" cy="138113"/>
            </a:xfrm>
            <a:custGeom>
              <a:avLst/>
              <a:gdLst>
                <a:gd name="T0" fmla="*/ 0 w 34"/>
                <a:gd name="T1" fmla="*/ 1 h 43"/>
                <a:gd name="T2" fmla="*/ 6 w 34"/>
                <a:gd name="T3" fmla="*/ 1 h 43"/>
                <a:gd name="T4" fmla="*/ 6 w 34"/>
                <a:gd name="T5" fmla="*/ 7 h 43"/>
                <a:gd name="T6" fmla="*/ 13 w 34"/>
                <a:gd name="T7" fmla="*/ 2 h 43"/>
                <a:gd name="T8" fmla="*/ 20 w 34"/>
                <a:gd name="T9" fmla="*/ 0 h 43"/>
                <a:gd name="T10" fmla="*/ 32 w 34"/>
                <a:gd name="T11" fmla="*/ 7 h 43"/>
                <a:gd name="T12" fmla="*/ 34 w 34"/>
                <a:gd name="T13" fmla="*/ 16 h 43"/>
                <a:gd name="T14" fmla="*/ 34 w 34"/>
                <a:gd name="T15" fmla="*/ 43 h 43"/>
                <a:gd name="T16" fmla="*/ 26 w 34"/>
                <a:gd name="T17" fmla="*/ 43 h 43"/>
                <a:gd name="T18" fmla="*/ 26 w 34"/>
                <a:gd name="T19" fmla="*/ 17 h 43"/>
                <a:gd name="T20" fmla="*/ 25 w 34"/>
                <a:gd name="T21" fmla="*/ 11 h 43"/>
                <a:gd name="T22" fmla="*/ 19 w 34"/>
                <a:gd name="T23" fmla="*/ 7 h 43"/>
                <a:gd name="T24" fmla="*/ 14 w 34"/>
                <a:gd name="T25" fmla="*/ 7 h 43"/>
                <a:gd name="T26" fmla="*/ 9 w 34"/>
                <a:gd name="T27" fmla="*/ 11 h 43"/>
                <a:gd name="T28" fmla="*/ 7 w 34"/>
                <a:gd name="T29" fmla="*/ 15 h 43"/>
                <a:gd name="T30" fmla="*/ 7 w 34"/>
                <a:gd name="T31" fmla="*/ 21 h 43"/>
                <a:gd name="T32" fmla="*/ 7 w 34"/>
                <a:gd name="T33" fmla="*/ 43 h 43"/>
                <a:gd name="T34" fmla="*/ 0 w 34"/>
                <a:gd name="T35" fmla="*/ 43 h 43"/>
                <a:gd name="T36" fmla="*/ 0 w 34"/>
                <a:gd name="T37" fmla="*/ 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4" h="43">
                  <a:moveTo>
                    <a:pt x="0" y="1"/>
                  </a:moveTo>
                  <a:cubicBezTo>
                    <a:pt x="6" y="1"/>
                    <a:pt x="6" y="1"/>
                    <a:pt x="6" y="1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8" y="5"/>
                    <a:pt x="10" y="3"/>
                    <a:pt x="13" y="2"/>
                  </a:cubicBezTo>
                  <a:cubicBezTo>
                    <a:pt x="15" y="1"/>
                    <a:pt x="17" y="0"/>
                    <a:pt x="20" y="0"/>
                  </a:cubicBezTo>
                  <a:cubicBezTo>
                    <a:pt x="26" y="0"/>
                    <a:pt x="30" y="2"/>
                    <a:pt x="32" y="7"/>
                  </a:cubicBezTo>
                  <a:cubicBezTo>
                    <a:pt x="33" y="9"/>
                    <a:pt x="34" y="12"/>
                    <a:pt x="34" y="16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6" y="14"/>
                    <a:pt x="26" y="12"/>
                    <a:pt x="25" y="11"/>
                  </a:cubicBezTo>
                  <a:cubicBezTo>
                    <a:pt x="24" y="8"/>
                    <a:pt x="22" y="7"/>
                    <a:pt x="19" y="7"/>
                  </a:cubicBezTo>
                  <a:cubicBezTo>
                    <a:pt x="17" y="7"/>
                    <a:pt x="16" y="7"/>
                    <a:pt x="14" y="7"/>
                  </a:cubicBezTo>
                  <a:cubicBezTo>
                    <a:pt x="13" y="8"/>
                    <a:pt x="11" y="9"/>
                    <a:pt x="9" y="11"/>
                  </a:cubicBezTo>
                  <a:cubicBezTo>
                    <a:pt x="8" y="12"/>
                    <a:pt x="8" y="13"/>
                    <a:pt x="7" y="15"/>
                  </a:cubicBezTo>
                  <a:cubicBezTo>
                    <a:pt x="7" y="16"/>
                    <a:pt x="7" y="18"/>
                    <a:pt x="7" y="21"/>
                  </a:cubicBezTo>
                  <a:cubicBezTo>
                    <a:pt x="7" y="43"/>
                    <a:pt x="7" y="43"/>
                    <a:pt x="7" y="43"/>
                  </a:cubicBezTo>
                  <a:cubicBezTo>
                    <a:pt x="0" y="43"/>
                    <a:pt x="0" y="43"/>
                    <a:pt x="0" y="43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76" name="Freeform 20"/>
            <p:cNvSpPr>
              <a:spLocks noEditPoints="1"/>
            </p:cNvSpPr>
            <p:nvPr/>
          </p:nvSpPr>
          <p:spPr bwMode="auto">
            <a:xfrm>
              <a:off x="14960604" y="2867026"/>
              <a:ext cx="122238" cy="141288"/>
            </a:xfrm>
            <a:custGeom>
              <a:avLst/>
              <a:gdLst>
                <a:gd name="T0" fmla="*/ 33 w 38"/>
                <a:gd name="T1" fmla="*/ 5 h 44"/>
                <a:gd name="T2" fmla="*/ 38 w 38"/>
                <a:gd name="T3" fmla="*/ 21 h 44"/>
                <a:gd name="T4" fmla="*/ 33 w 38"/>
                <a:gd name="T5" fmla="*/ 38 h 44"/>
                <a:gd name="T6" fmla="*/ 18 w 38"/>
                <a:gd name="T7" fmla="*/ 44 h 44"/>
                <a:gd name="T8" fmla="*/ 5 w 38"/>
                <a:gd name="T9" fmla="*/ 39 h 44"/>
                <a:gd name="T10" fmla="*/ 0 w 38"/>
                <a:gd name="T11" fmla="*/ 23 h 44"/>
                <a:gd name="T12" fmla="*/ 5 w 38"/>
                <a:gd name="T13" fmla="*/ 6 h 44"/>
                <a:gd name="T14" fmla="*/ 19 w 38"/>
                <a:gd name="T15" fmla="*/ 0 h 44"/>
                <a:gd name="T16" fmla="*/ 33 w 38"/>
                <a:gd name="T17" fmla="*/ 5 h 44"/>
                <a:gd name="T18" fmla="*/ 28 w 38"/>
                <a:gd name="T19" fmla="*/ 33 h 44"/>
                <a:gd name="T20" fmla="*/ 31 w 38"/>
                <a:gd name="T21" fmla="*/ 21 h 44"/>
                <a:gd name="T22" fmla="*/ 29 w 38"/>
                <a:gd name="T23" fmla="*/ 12 h 44"/>
                <a:gd name="T24" fmla="*/ 19 w 38"/>
                <a:gd name="T25" fmla="*/ 6 h 44"/>
                <a:gd name="T26" fmla="*/ 10 w 38"/>
                <a:gd name="T27" fmla="*/ 11 h 44"/>
                <a:gd name="T28" fmla="*/ 7 w 38"/>
                <a:gd name="T29" fmla="*/ 23 h 44"/>
                <a:gd name="T30" fmla="*/ 10 w 38"/>
                <a:gd name="T31" fmla="*/ 34 h 44"/>
                <a:gd name="T32" fmla="*/ 19 w 38"/>
                <a:gd name="T33" fmla="*/ 38 h 44"/>
                <a:gd name="T34" fmla="*/ 28 w 38"/>
                <a:gd name="T35" fmla="*/ 33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8" h="44">
                  <a:moveTo>
                    <a:pt x="33" y="5"/>
                  </a:moveTo>
                  <a:cubicBezTo>
                    <a:pt x="36" y="9"/>
                    <a:pt x="38" y="14"/>
                    <a:pt x="38" y="21"/>
                  </a:cubicBezTo>
                  <a:cubicBezTo>
                    <a:pt x="38" y="28"/>
                    <a:pt x="37" y="33"/>
                    <a:pt x="33" y="38"/>
                  </a:cubicBezTo>
                  <a:cubicBezTo>
                    <a:pt x="30" y="42"/>
                    <a:pt x="25" y="44"/>
                    <a:pt x="18" y="44"/>
                  </a:cubicBezTo>
                  <a:cubicBezTo>
                    <a:pt x="13" y="44"/>
                    <a:pt x="8" y="42"/>
                    <a:pt x="5" y="39"/>
                  </a:cubicBezTo>
                  <a:cubicBezTo>
                    <a:pt x="2" y="35"/>
                    <a:pt x="0" y="29"/>
                    <a:pt x="0" y="23"/>
                  </a:cubicBezTo>
                  <a:cubicBezTo>
                    <a:pt x="0" y="16"/>
                    <a:pt x="2" y="10"/>
                    <a:pt x="5" y="6"/>
                  </a:cubicBezTo>
                  <a:cubicBezTo>
                    <a:pt x="9" y="2"/>
                    <a:pt x="13" y="0"/>
                    <a:pt x="19" y="0"/>
                  </a:cubicBezTo>
                  <a:cubicBezTo>
                    <a:pt x="25" y="0"/>
                    <a:pt x="29" y="2"/>
                    <a:pt x="33" y="5"/>
                  </a:cubicBezTo>
                  <a:moveTo>
                    <a:pt x="28" y="33"/>
                  </a:moveTo>
                  <a:cubicBezTo>
                    <a:pt x="30" y="30"/>
                    <a:pt x="31" y="26"/>
                    <a:pt x="31" y="21"/>
                  </a:cubicBezTo>
                  <a:cubicBezTo>
                    <a:pt x="31" y="17"/>
                    <a:pt x="30" y="14"/>
                    <a:pt x="29" y="12"/>
                  </a:cubicBezTo>
                  <a:cubicBezTo>
                    <a:pt x="27" y="8"/>
                    <a:pt x="24" y="6"/>
                    <a:pt x="19" y="6"/>
                  </a:cubicBezTo>
                  <a:cubicBezTo>
                    <a:pt x="15" y="6"/>
                    <a:pt x="12" y="8"/>
                    <a:pt x="10" y="11"/>
                  </a:cubicBezTo>
                  <a:cubicBezTo>
                    <a:pt x="8" y="14"/>
                    <a:pt x="7" y="18"/>
                    <a:pt x="7" y="23"/>
                  </a:cubicBezTo>
                  <a:cubicBezTo>
                    <a:pt x="7" y="27"/>
                    <a:pt x="8" y="31"/>
                    <a:pt x="10" y="34"/>
                  </a:cubicBezTo>
                  <a:cubicBezTo>
                    <a:pt x="12" y="37"/>
                    <a:pt x="15" y="38"/>
                    <a:pt x="19" y="38"/>
                  </a:cubicBezTo>
                  <a:cubicBezTo>
                    <a:pt x="24" y="38"/>
                    <a:pt x="27" y="37"/>
                    <a:pt x="28" y="3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77" name="Rectangle 76"/>
            <p:cNvSpPr>
              <a:spLocks noChangeArrowheads="1"/>
            </p:cNvSpPr>
            <p:nvPr/>
          </p:nvSpPr>
          <p:spPr bwMode="auto">
            <a:xfrm>
              <a:off x="15114591" y="2822576"/>
              <a:ext cx="22225" cy="1825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78" name="Freeform 22"/>
            <p:cNvSpPr>
              <a:spLocks noEditPoints="1"/>
            </p:cNvSpPr>
            <p:nvPr/>
          </p:nvSpPr>
          <p:spPr bwMode="auto">
            <a:xfrm>
              <a:off x="15162216" y="2867026"/>
              <a:ext cx="123825" cy="141288"/>
            </a:xfrm>
            <a:custGeom>
              <a:avLst/>
              <a:gdLst>
                <a:gd name="T0" fmla="*/ 33 w 39"/>
                <a:gd name="T1" fmla="*/ 5 h 44"/>
                <a:gd name="T2" fmla="*/ 39 w 39"/>
                <a:gd name="T3" fmla="*/ 21 h 44"/>
                <a:gd name="T4" fmla="*/ 34 w 39"/>
                <a:gd name="T5" fmla="*/ 38 h 44"/>
                <a:gd name="T6" fmla="*/ 19 w 39"/>
                <a:gd name="T7" fmla="*/ 44 h 44"/>
                <a:gd name="T8" fmla="*/ 5 w 39"/>
                <a:gd name="T9" fmla="*/ 39 h 44"/>
                <a:gd name="T10" fmla="*/ 0 w 39"/>
                <a:gd name="T11" fmla="*/ 23 h 44"/>
                <a:gd name="T12" fmla="*/ 6 w 39"/>
                <a:gd name="T13" fmla="*/ 6 h 44"/>
                <a:gd name="T14" fmla="*/ 20 w 39"/>
                <a:gd name="T15" fmla="*/ 0 h 44"/>
                <a:gd name="T16" fmla="*/ 33 w 39"/>
                <a:gd name="T17" fmla="*/ 5 h 44"/>
                <a:gd name="T18" fmla="*/ 29 w 39"/>
                <a:gd name="T19" fmla="*/ 33 h 44"/>
                <a:gd name="T20" fmla="*/ 31 w 39"/>
                <a:gd name="T21" fmla="*/ 21 h 44"/>
                <a:gd name="T22" fmla="*/ 30 w 39"/>
                <a:gd name="T23" fmla="*/ 12 h 44"/>
                <a:gd name="T24" fmla="*/ 20 w 39"/>
                <a:gd name="T25" fmla="*/ 6 h 44"/>
                <a:gd name="T26" fmla="*/ 10 w 39"/>
                <a:gd name="T27" fmla="*/ 11 h 44"/>
                <a:gd name="T28" fmla="*/ 7 w 39"/>
                <a:gd name="T29" fmla="*/ 23 h 44"/>
                <a:gd name="T30" fmla="*/ 10 w 39"/>
                <a:gd name="T31" fmla="*/ 34 h 44"/>
                <a:gd name="T32" fmla="*/ 20 w 39"/>
                <a:gd name="T33" fmla="*/ 38 h 44"/>
                <a:gd name="T34" fmla="*/ 29 w 39"/>
                <a:gd name="T35" fmla="*/ 33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9" h="44">
                  <a:moveTo>
                    <a:pt x="33" y="5"/>
                  </a:moveTo>
                  <a:cubicBezTo>
                    <a:pt x="37" y="9"/>
                    <a:pt x="39" y="14"/>
                    <a:pt x="39" y="21"/>
                  </a:cubicBezTo>
                  <a:cubicBezTo>
                    <a:pt x="39" y="28"/>
                    <a:pt x="37" y="33"/>
                    <a:pt x="34" y="38"/>
                  </a:cubicBezTo>
                  <a:cubicBezTo>
                    <a:pt x="31" y="42"/>
                    <a:pt x="26" y="44"/>
                    <a:pt x="19" y="44"/>
                  </a:cubicBezTo>
                  <a:cubicBezTo>
                    <a:pt x="13" y="44"/>
                    <a:pt x="9" y="42"/>
                    <a:pt x="5" y="39"/>
                  </a:cubicBezTo>
                  <a:cubicBezTo>
                    <a:pt x="2" y="35"/>
                    <a:pt x="0" y="29"/>
                    <a:pt x="0" y="23"/>
                  </a:cubicBezTo>
                  <a:cubicBezTo>
                    <a:pt x="0" y="16"/>
                    <a:pt x="2" y="10"/>
                    <a:pt x="6" y="6"/>
                  </a:cubicBezTo>
                  <a:cubicBezTo>
                    <a:pt x="9" y="2"/>
                    <a:pt x="14" y="0"/>
                    <a:pt x="20" y="0"/>
                  </a:cubicBezTo>
                  <a:cubicBezTo>
                    <a:pt x="25" y="0"/>
                    <a:pt x="30" y="2"/>
                    <a:pt x="33" y="5"/>
                  </a:cubicBezTo>
                  <a:moveTo>
                    <a:pt x="29" y="33"/>
                  </a:moveTo>
                  <a:cubicBezTo>
                    <a:pt x="31" y="30"/>
                    <a:pt x="31" y="26"/>
                    <a:pt x="31" y="21"/>
                  </a:cubicBezTo>
                  <a:cubicBezTo>
                    <a:pt x="31" y="17"/>
                    <a:pt x="31" y="14"/>
                    <a:pt x="30" y="12"/>
                  </a:cubicBezTo>
                  <a:cubicBezTo>
                    <a:pt x="28" y="8"/>
                    <a:pt x="24" y="6"/>
                    <a:pt x="20" y="6"/>
                  </a:cubicBezTo>
                  <a:cubicBezTo>
                    <a:pt x="15" y="6"/>
                    <a:pt x="12" y="8"/>
                    <a:pt x="10" y="11"/>
                  </a:cubicBezTo>
                  <a:cubicBezTo>
                    <a:pt x="8" y="14"/>
                    <a:pt x="7" y="18"/>
                    <a:pt x="7" y="23"/>
                  </a:cubicBezTo>
                  <a:cubicBezTo>
                    <a:pt x="7" y="27"/>
                    <a:pt x="8" y="31"/>
                    <a:pt x="10" y="34"/>
                  </a:cubicBezTo>
                  <a:cubicBezTo>
                    <a:pt x="12" y="37"/>
                    <a:pt x="15" y="38"/>
                    <a:pt x="20" y="38"/>
                  </a:cubicBezTo>
                  <a:cubicBezTo>
                    <a:pt x="24" y="38"/>
                    <a:pt x="27" y="37"/>
                    <a:pt x="29" y="3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79" name="Freeform 23"/>
            <p:cNvSpPr>
              <a:spLocks noEditPoints="1"/>
            </p:cNvSpPr>
            <p:nvPr/>
          </p:nvSpPr>
          <p:spPr bwMode="auto">
            <a:xfrm>
              <a:off x="15305091" y="2870201"/>
              <a:ext cx="117475" cy="188913"/>
            </a:xfrm>
            <a:custGeom>
              <a:avLst/>
              <a:gdLst>
                <a:gd name="T0" fmla="*/ 26 w 37"/>
                <a:gd name="T1" fmla="*/ 2 h 59"/>
                <a:gd name="T2" fmla="*/ 30 w 37"/>
                <a:gd name="T3" fmla="*/ 6 h 59"/>
                <a:gd name="T4" fmla="*/ 30 w 37"/>
                <a:gd name="T5" fmla="*/ 1 h 59"/>
                <a:gd name="T6" fmla="*/ 37 w 37"/>
                <a:gd name="T7" fmla="*/ 1 h 59"/>
                <a:gd name="T8" fmla="*/ 37 w 37"/>
                <a:gd name="T9" fmla="*/ 38 h 59"/>
                <a:gd name="T10" fmla="*/ 34 w 37"/>
                <a:gd name="T11" fmla="*/ 51 h 59"/>
                <a:gd name="T12" fmla="*/ 18 w 37"/>
                <a:gd name="T13" fmla="*/ 59 h 59"/>
                <a:gd name="T14" fmla="*/ 7 w 37"/>
                <a:gd name="T15" fmla="*/ 56 h 59"/>
                <a:gd name="T16" fmla="*/ 2 w 37"/>
                <a:gd name="T17" fmla="*/ 47 h 59"/>
                <a:gd name="T18" fmla="*/ 9 w 37"/>
                <a:gd name="T19" fmla="*/ 47 h 59"/>
                <a:gd name="T20" fmla="*/ 11 w 37"/>
                <a:gd name="T21" fmla="*/ 51 h 59"/>
                <a:gd name="T22" fmla="*/ 18 w 37"/>
                <a:gd name="T23" fmla="*/ 54 h 59"/>
                <a:gd name="T24" fmla="*/ 29 w 37"/>
                <a:gd name="T25" fmla="*/ 48 h 59"/>
                <a:gd name="T26" fmla="*/ 30 w 37"/>
                <a:gd name="T27" fmla="*/ 36 h 59"/>
                <a:gd name="T28" fmla="*/ 25 w 37"/>
                <a:gd name="T29" fmla="*/ 41 h 59"/>
                <a:gd name="T30" fmla="*/ 17 w 37"/>
                <a:gd name="T31" fmla="*/ 42 h 59"/>
                <a:gd name="T32" fmla="*/ 5 w 37"/>
                <a:gd name="T33" fmla="*/ 38 h 59"/>
                <a:gd name="T34" fmla="*/ 0 w 37"/>
                <a:gd name="T35" fmla="*/ 22 h 59"/>
                <a:gd name="T36" fmla="*/ 5 w 37"/>
                <a:gd name="T37" fmla="*/ 5 h 59"/>
                <a:gd name="T38" fmla="*/ 18 w 37"/>
                <a:gd name="T39" fmla="*/ 0 h 59"/>
                <a:gd name="T40" fmla="*/ 26 w 37"/>
                <a:gd name="T41" fmla="*/ 2 h 59"/>
                <a:gd name="T42" fmla="*/ 27 w 37"/>
                <a:gd name="T43" fmla="*/ 9 h 59"/>
                <a:gd name="T44" fmla="*/ 19 w 37"/>
                <a:gd name="T45" fmla="*/ 6 h 59"/>
                <a:gd name="T46" fmla="*/ 9 w 37"/>
                <a:gd name="T47" fmla="*/ 13 h 59"/>
                <a:gd name="T48" fmla="*/ 8 w 37"/>
                <a:gd name="T49" fmla="*/ 22 h 59"/>
                <a:gd name="T50" fmla="*/ 10 w 37"/>
                <a:gd name="T51" fmla="*/ 33 h 59"/>
                <a:gd name="T52" fmla="*/ 18 w 37"/>
                <a:gd name="T53" fmla="*/ 37 h 59"/>
                <a:gd name="T54" fmla="*/ 29 w 37"/>
                <a:gd name="T55" fmla="*/ 30 h 59"/>
                <a:gd name="T56" fmla="*/ 30 w 37"/>
                <a:gd name="T57" fmla="*/ 21 h 59"/>
                <a:gd name="T58" fmla="*/ 27 w 37"/>
                <a:gd name="T59" fmla="*/ 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7" h="59">
                  <a:moveTo>
                    <a:pt x="26" y="2"/>
                  </a:moveTo>
                  <a:cubicBezTo>
                    <a:pt x="28" y="3"/>
                    <a:pt x="29" y="4"/>
                    <a:pt x="30" y="6"/>
                  </a:cubicBezTo>
                  <a:cubicBezTo>
                    <a:pt x="30" y="1"/>
                    <a:pt x="30" y="1"/>
                    <a:pt x="30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37" y="38"/>
                    <a:pt x="37" y="38"/>
                    <a:pt x="37" y="38"/>
                  </a:cubicBezTo>
                  <a:cubicBezTo>
                    <a:pt x="37" y="44"/>
                    <a:pt x="36" y="48"/>
                    <a:pt x="34" y="51"/>
                  </a:cubicBezTo>
                  <a:cubicBezTo>
                    <a:pt x="32" y="57"/>
                    <a:pt x="26" y="59"/>
                    <a:pt x="18" y="59"/>
                  </a:cubicBezTo>
                  <a:cubicBezTo>
                    <a:pt x="14" y="59"/>
                    <a:pt x="10" y="58"/>
                    <a:pt x="7" y="56"/>
                  </a:cubicBezTo>
                  <a:cubicBezTo>
                    <a:pt x="4" y="54"/>
                    <a:pt x="2" y="51"/>
                    <a:pt x="2" y="47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9" y="49"/>
                    <a:pt x="10" y="50"/>
                    <a:pt x="11" y="51"/>
                  </a:cubicBezTo>
                  <a:cubicBezTo>
                    <a:pt x="12" y="53"/>
                    <a:pt x="15" y="54"/>
                    <a:pt x="18" y="54"/>
                  </a:cubicBezTo>
                  <a:cubicBezTo>
                    <a:pt x="24" y="54"/>
                    <a:pt x="27" y="52"/>
                    <a:pt x="29" y="48"/>
                  </a:cubicBezTo>
                  <a:cubicBezTo>
                    <a:pt x="30" y="46"/>
                    <a:pt x="30" y="42"/>
                    <a:pt x="30" y="36"/>
                  </a:cubicBezTo>
                  <a:cubicBezTo>
                    <a:pt x="29" y="38"/>
                    <a:pt x="27" y="40"/>
                    <a:pt x="25" y="41"/>
                  </a:cubicBezTo>
                  <a:cubicBezTo>
                    <a:pt x="23" y="42"/>
                    <a:pt x="20" y="42"/>
                    <a:pt x="17" y="42"/>
                  </a:cubicBezTo>
                  <a:cubicBezTo>
                    <a:pt x="13" y="42"/>
                    <a:pt x="9" y="41"/>
                    <a:pt x="5" y="38"/>
                  </a:cubicBezTo>
                  <a:cubicBezTo>
                    <a:pt x="2" y="34"/>
                    <a:pt x="0" y="29"/>
                    <a:pt x="0" y="22"/>
                  </a:cubicBezTo>
                  <a:cubicBezTo>
                    <a:pt x="0" y="15"/>
                    <a:pt x="2" y="9"/>
                    <a:pt x="5" y="5"/>
                  </a:cubicBezTo>
                  <a:cubicBezTo>
                    <a:pt x="9" y="1"/>
                    <a:pt x="13" y="0"/>
                    <a:pt x="18" y="0"/>
                  </a:cubicBezTo>
                  <a:cubicBezTo>
                    <a:pt x="21" y="0"/>
                    <a:pt x="24" y="0"/>
                    <a:pt x="26" y="2"/>
                  </a:cubicBezTo>
                  <a:moveTo>
                    <a:pt x="27" y="9"/>
                  </a:moveTo>
                  <a:cubicBezTo>
                    <a:pt x="25" y="7"/>
                    <a:pt x="22" y="6"/>
                    <a:pt x="19" y="6"/>
                  </a:cubicBezTo>
                  <a:cubicBezTo>
                    <a:pt x="14" y="6"/>
                    <a:pt x="11" y="8"/>
                    <a:pt x="9" y="13"/>
                  </a:cubicBezTo>
                  <a:cubicBezTo>
                    <a:pt x="8" y="15"/>
                    <a:pt x="8" y="18"/>
                    <a:pt x="8" y="22"/>
                  </a:cubicBezTo>
                  <a:cubicBezTo>
                    <a:pt x="8" y="27"/>
                    <a:pt x="9" y="31"/>
                    <a:pt x="10" y="33"/>
                  </a:cubicBezTo>
                  <a:cubicBezTo>
                    <a:pt x="12" y="35"/>
                    <a:pt x="15" y="37"/>
                    <a:pt x="18" y="37"/>
                  </a:cubicBezTo>
                  <a:cubicBezTo>
                    <a:pt x="23" y="37"/>
                    <a:pt x="27" y="34"/>
                    <a:pt x="29" y="30"/>
                  </a:cubicBezTo>
                  <a:cubicBezTo>
                    <a:pt x="30" y="27"/>
                    <a:pt x="30" y="24"/>
                    <a:pt x="30" y="21"/>
                  </a:cubicBezTo>
                  <a:cubicBezTo>
                    <a:pt x="30" y="16"/>
                    <a:pt x="29" y="12"/>
                    <a:pt x="27" y="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80" name="Freeform 24"/>
            <p:cNvSpPr>
              <a:spLocks/>
            </p:cNvSpPr>
            <p:nvPr/>
          </p:nvSpPr>
          <p:spPr bwMode="auto">
            <a:xfrm>
              <a:off x="15444791" y="2870201"/>
              <a:ext cx="120650" cy="188913"/>
            </a:xfrm>
            <a:custGeom>
              <a:avLst/>
              <a:gdLst>
                <a:gd name="T0" fmla="*/ 30 w 38"/>
                <a:gd name="T1" fmla="*/ 0 h 59"/>
                <a:gd name="T2" fmla="*/ 38 w 38"/>
                <a:gd name="T3" fmla="*/ 0 h 59"/>
                <a:gd name="T4" fmla="*/ 31 w 38"/>
                <a:gd name="T5" fmla="*/ 19 h 59"/>
                <a:gd name="T6" fmla="*/ 25 w 38"/>
                <a:gd name="T7" fmla="*/ 36 h 59"/>
                <a:gd name="T8" fmla="*/ 16 w 38"/>
                <a:gd name="T9" fmla="*/ 55 h 59"/>
                <a:gd name="T10" fmla="*/ 8 w 38"/>
                <a:gd name="T11" fmla="*/ 59 h 59"/>
                <a:gd name="T12" fmla="*/ 6 w 38"/>
                <a:gd name="T13" fmla="*/ 59 h 59"/>
                <a:gd name="T14" fmla="*/ 4 w 38"/>
                <a:gd name="T15" fmla="*/ 58 h 59"/>
                <a:gd name="T16" fmla="*/ 4 w 38"/>
                <a:gd name="T17" fmla="*/ 52 h 59"/>
                <a:gd name="T18" fmla="*/ 6 w 38"/>
                <a:gd name="T19" fmla="*/ 53 h 59"/>
                <a:gd name="T20" fmla="*/ 8 w 38"/>
                <a:gd name="T21" fmla="*/ 53 h 59"/>
                <a:gd name="T22" fmla="*/ 11 w 38"/>
                <a:gd name="T23" fmla="*/ 52 h 59"/>
                <a:gd name="T24" fmla="*/ 12 w 38"/>
                <a:gd name="T25" fmla="*/ 51 h 59"/>
                <a:gd name="T26" fmla="*/ 13 w 38"/>
                <a:gd name="T27" fmla="*/ 47 h 59"/>
                <a:gd name="T28" fmla="*/ 15 w 38"/>
                <a:gd name="T29" fmla="*/ 43 h 59"/>
                <a:gd name="T30" fmla="*/ 0 w 38"/>
                <a:gd name="T31" fmla="*/ 0 h 59"/>
                <a:gd name="T32" fmla="*/ 8 w 38"/>
                <a:gd name="T33" fmla="*/ 0 h 59"/>
                <a:gd name="T34" fmla="*/ 19 w 38"/>
                <a:gd name="T35" fmla="*/ 34 h 59"/>
                <a:gd name="T36" fmla="*/ 30 w 38"/>
                <a:gd name="T37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8" h="59">
                  <a:moveTo>
                    <a:pt x="30" y="0"/>
                  </a:moveTo>
                  <a:cubicBezTo>
                    <a:pt x="38" y="0"/>
                    <a:pt x="38" y="0"/>
                    <a:pt x="38" y="0"/>
                  </a:cubicBezTo>
                  <a:cubicBezTo>
                    <a:pt x="37" y="3"/>
                    <a:pt x="35" y="9"/>
                    <a:pt x="31" y="19"/>
                  </a:cubicBezTo>
                  <a:cubicBezTo>
                    <a:pt x="29" y="26"/>
                    <a:pt x="27" y="31"/>
                    <a:pt x="25" y="36"/>
                  </a:cubicBezTo>
                  <a:cubicBezTo>
                    <a:pt x="21" y="47"/>
                    <a:pt x="18" y="53"/>
                    <a:pt x="16" y="55"/>
                  </a:cubicBezTo>
                  <a:cubicBezTo>
                    <a:pt x="15" y="58"/>
                    <a:pt x="12" y="59"/>
                    <a:pt x="8" y="59"/>
                  </a:cubicBezTo>
                  <a:cubicBezTo>
                    <a:pt x="7" y="59"/>
                    <a:pt x="6" y="59"/>
                    <a:pt x="6" y="59"/>
                  </a:cubicBezTo>
                  <a:cubicBezTo>
                    <a:pt x="5" y="59"/>
                    <a:pt x="4" y="59"/>
                    <a:pt x="4" y="58"/>
                  </a:cubicBezTo>
                  <a:cubicBezTo>
                    <a:pt x="4" y="52"/>
                    <a:pt x="4" y="52"/>
                    <a:pt x="4" y="52"/>
                  </a:cubicBezTo>
                  <a:cubicBezTo>
                    <a:pt x="5" y="52"/>
                    <a:pt x="6" y="53"/>
                    <a:pt x="6" y="53"/>
                  </a:cubicBezTo>
                  <a:cubicBezTo>
                    <a:pt x="7" y="53"/>
                    <a:pt x="7" y="53"/>
                    <a:pt x="8" y="53"/>
                  </a:cubicBezTo>
                  <a:cubicBezTo>
                    <a:pt x="9" y="53"/>
                    <a:pt x="10" y="52"/>
                    <a:pt x="11" y="52"/>
                  </a:cubicBezTo>
                  <a:cubicBezTo>
                    <a:pt x="11" y="52"/>
                    <a:pt x="12" y="51"/>
                    <a:pt x="12" y="51"/>
                  </a:cubicBezTo>
                  <a:cubicBezTo>
                    <a:pt x="12" y="50"/>
                    <a:pt x="13" y="49"/>
                    <a:pt x="13" y="47"/>
                  </a:cubicBezTo>
                  <a:cubicBezTo>
                    <a:pt x="14" y="45"/>
                    <a:pt x="15" y="44"/>
                    <a:pt x="15" y="4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9" y="34"/>
                    <a:pt x="19" y="34"/>
                    <a:pt x="19" y="34"/>
                  </a:cubicBezTo>
                  <a:lnTo>
                    <a:pt x="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81" name="Freeform 25"/>
            <p:cNvSpPr>
              <a:spLocks/>
            </p:cNvSpPr>
            <p:nvPr/>
          </p:nvSpPr>
          <p:spPr bwMode="auto">
            <a:xfrm>
              <a:off x="15655929" y="2816226"/>
              <a:ext cx="142875" cy="195263"/>
            </a:xfrm>
            <a:custGeom>
              <a:avLst/>
              <a:gdLst>
                <a:gd name="T0" fmla="*/ 8 w 45"/>
                <a:gd name="T1" fmla="*/ 40 h 61"/>
                <a:gd name="T2" fmla="*/ 10 w 45"/>
                <a:gd name="T3" fmla="*/ 48 h 61"/>
                <a:gd name="T4" fmla="*/ 23 w 45"/>
                <a:gd name="T5" fmla="*/ 54 h 61"/>
                <a:gd name="T6" fmla="*/ 30 w 45"/>
                <a:gd name="T7" fmla="*/ 53 h 61"/>
                <a:gd name="T8" fmla="*/ 37 w 45"/>
                <a:gd name="T9" fmla="*/ 44 h 61"/>
                <a:gd name="T10" fmla="*/ 34 w 45"/>
                <a:gd name="T11" fmla="*/ 37 h 61"/>
                <a:gd name="T12" fmla="*/ 25 w 45"/>
                <a:gd name="T13" fmla="*/ 34 h 61"/>
                <a:gd name="T14" fmla="*/ 18 w 45"/>
                <a:gd name="T15" fmla="*/ 32 h 61"/>
                <a:gd name="T16" fmla="*/ 7 w 45"/>
                <a:gd name="T17" fmla="*/ 29 h 61"/>
                <a:gd name="T18" fmla="*/ 2 w 45"/>
                <a:gd name="T19" fmla="*/ 18 h 61"/>
                <a:gd name="T20" fmla="*/ 7 w 45"/>
                <a:gd name="T21" fmla="*/ 5 h 61"/>
                <a:gd name="T22" fmla="*/ 22 w 45"/>
                <a:gd name="T23" fmla="*/ 0 h 61"/>
                <a:gd name="T24" fmla="*/ 37 w 45"/>
                <a:gd name="T25" fmla="*/ 5 h 61"/>
                <a:gd name="T26" fmla="*/ 43 w 45"/>
                <a:gd name="T27" fmla="*/ 19 h 61"/>
                <a:gd name="T28" fmla="*/ 36 w 45"/>
                <a:gd name="T29" fmla="*/ 19 h 61"/>
                <a:gd name="T30" fmla="*/ 33 w 45"/>
                <a:gd name="T31" fmla="*/ 12 h 61"/>
                <a:gd name="T32" fmla="*/ 22 w 45"/>
                <a:gd name="T33" fmla="*/ 7 h 61"/>
                <a:gd name="T34" fmla="*/ 12 w 45"/>
                <a:gd name="T35" fmla="*/ 10 h 61"/>
                <a:gd name="T36" fmla="*/ 10 w 45"/>
                <a:gd name="T37" fmla="*/ 17 h 61"/>
                <a:gd name="T38" fmla="*/ 13 w 45"/>
                <a:gd name="T39" fmla="*/ 23 h 61"/>
                <a:gd name="T40" fmla="*/ 23 w 45"/>
                <a:gd name="T41" fmla="*/ 26 h 61"/>
                <a:gd name="T42" fmla="*/ 31 w 45"/>
                <a:gd name="T43" fmla="*/ 28 h 61"/>
                <a:gd name="T44" fmla="*/ 39 w 45"/>
                <a:gd name="T45" fmla="*/ 31 h 61"/>
                <a:gd name="T46" fmla="*/ 45 w 45"/>
                <a:gd name="T47" fmla="*/ 43 h 61"/>
                <a:gd name="T48" fmla="*/ 38 w 45"/>
                <a:gd name="T49" fmla="*/ 56 h 61"/>
                <a:gd name="T50" fmla="*/ 22 w 45"/>
                <a:gd name="T51" fmla="*/ 61 h 61"/>
                <a:gd name="T52" fmla="*/ 6 w 45"/>
                <a:gd name="T53" fmla="*/ 55 h 61"/>
                <a:gd name="T54" fmla="*/ 0 w 45"/>
                <a:gd name="T55" fmla="*/ 40 h 61"/>
                <a:gd name="T56" fmla="*/ 8 w 45"/>
                <a:gd name="T57" fmla="*/ 4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5" h="61">
                  <a:moveTo>
                    <a:pt x="8" y="40"/>
                  </a:moveTo>
                  <a:cubicBezTo>
                    <a:pt x="8" y="44"/>
                    <a:pt x="8" y="46"/>
                    <a:pt x="10" y="48"/>
                  </a:cubicBezTo>
                  <a:cubicBezTo>
                    <a:pt x="12" y="52"/>
                    <a:pt x="17" y="54"/>
                    <a:pt x="23" y="54"/>
                  </a:cubicBezTo>
                  <a:cubicBezTo>
                    <a:pt x="26" y="54"/>
                    <a:pt x="28" y="54"/>
                    <a:pt x="30" y="53"/>
                  </a:cubicBezTo>
                  <a:cubicBezTo>
                    <a:pt x="35" y="51"/>
                    <a:pt x="37" y="48"/>
                    <a:pt x="37" y="44"/>
                  </a:cubicBezTo>
                  <a:cubicBezTo>
                    <a:pt x="37" y="41"/>
                    <a:pt x="36" y="39"/>
                    <a:pt x="34" y="37"/>
                  </a:cubicBezTo>
                  <a:cubicBezTo>
                    <a:pt x="32" y="36"/>
                    <a:pt x="29" y="35"/>
                    <a:pt x="25" y="34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3" y="31"/>
                    <a:pt x="9" y="30"/>
                    <a:pt x="7" y="29"/>
                  </a:cubicBezTo>
                  <a:cubicBezTo>
                    <a:pt x="4" y="26"/>
                    <a:pt x="2" y="23"/>
                    <a:pt x="2" y="18"/>
                  </a:cubicBezTo>
                  <a:cubicBezTo>
                    <a:pt x="2" y="13"/>
                    <a:pt x="4" y="9"/>
                    <a:pt x="7" y="5"/>
                  </a:cubicBezTo>
                  <a:cubicBezTo>
                    <a:pt x="11" y="2"/>
                    <a:pt x="16" y="0"/>
                    <a:pt x="22" y="0"/>
                  </a:cubicBezTo>
                  <a:cubicBezTo>
                    <a:pt x="28" y="0"/>
                    <a:pt x="33" y="2"/>
                    <a:pt x="37" y="5"/>
                  </a:cubicBezTo>
                  <a:cubicBezTo>
                    <a:pt x="41" y="8"/>
                    <a:pt x="43" y="12"/>
                    <a:pt x="43" y="19"/>
                  </a:cubicBezTo>
                  <a:cubicBezTo>
                    <a:pt x="36" y="19"/>
                    <a:pt x="36" y="19"/>
                    <a:pt x="36" y="19"/>
                  </a:cubicBezTo>
                  <a:cubicBezTo>
                    <a:pt x="35" y="15"/>
                    <a:pt x="35" y="13"/>
                    <a:pt x="33" y="12"/>
                  </a:cubicBezTo>
                  <a:cubicBezTo>
                    <a:pt x="31" y="9"/>
                    <a:pt x="27" y="7"/>
                    <a:pt x="22" y="7"/>
                  </a:cubicBezTo>
                  <a:cubicBezTo>
                    <a:pt x="17" y="7"/>
                    <a:pt x="14" y="8"/>
                    <a:pt x="12" y="10"/>
                  </a:cubicBezTo>
                  <a:cubicBezTo>
                    <a:pt x="10" y="12"/>
                    <a:pt x="10" y="14"/>
                    <a:pt x="10" y="17"/>
                  </a:cubicBezTo>
                  <a:cubicBezTo>
                    <a:pt x="10" y="19"/>
                    <a:pt x="11" y="21"/>
                    <a:pt x="13" y="23"/>
                  </a:cubicBezTo>
                  <a:cubicBezTo>
                    <a:pt x="14" y="24"/>
                    <a:pt x="18" y="25"/>
                    <a:pt x="23" y="26"/>
                  </a:cubicBezTo>
                  <a:cubicBezTo>
                    <a:pt x="31" y="28"/>
                    <a:pt x="31" y="28"/>
                    <a:pt x="31" y="28"/>
                  </a:cubicBezTo>
                  <a:cubicBezTo>
                    <a:pt x="34" y="29"/>
                    <a:pt x="37" y="30"/>
                    <a:pt x="39" y="31"/>
                  </a:cubicBezTo>
                  <a:cubicBezTo>
                    <a:pt x="43" y="34"/>
                    <a:pt x="45" y="38"/>
                    <a:pt x="45" y="43"/>
                  </a:cubicBezTo>
                  <a:cubicBezTo>
                    <a:pt x="45" y="49"/>
                    <a:pt x="42" y="54"/>
                    <a:pt x="38" y="56"/>
                  </a:cubicBezTo>
                  <a:cubicBezTo>
                    <a:pt x="33" y="59"/>
                    <a:pt x="28" y="61"/>
                    <a:pt x="22" y="61"/>
                  </a:cubicBezTo>
                  <a:cubicBezTo>
                    <a:pt x="15" y="61"/>
                    <a:pt x="10" y="59"/>
                    <a:pt x="6" y="55"/>
                  </a:cubicBezTo>
                  <a:cubicBezTo>
                    <a:pt x="2" y="51"/>
                    <a:pt x="0" y="47"/>
                    <a:pt x="0" y="40"/>
                  </a:cubicBezTo>
                  <a:lnTo>
                    <a:pt x="8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82" name="Freeform 26"/>
            <p:cNvSpPr>
              <a:spLocks noEditPoints="1"/>
            </p:cNvSpPr>
            <p:nvPr/>
          </p:nvSpPr>
          <p:spPr bwMode="auto">
            <a:xfrm>
              <a:off x="15824204" y="2867026"/>
              <a:ext cx="120650" cy="141288"/>
            </a:xfrm>
            <a:custGeom>
              <a:avLst/>
              <a:gdLst>
                <a:gd name="T0" fmla="*/ 28 w 38"/>
                <a:gd name="T1" fmla="*/ 2 h 44"/>
                <a:gd name="T2" fmla="*/ 34 w 38"/>
                <a:gd name="T3" fmla="*/ 8 h 44"/>
                <a:gd name="T4" fmla="*/ 37 w 38"/>
                <a:gd name="T5" fmla="*/ 15 h 44"/>
                <a:gd name="T6" fmla="*/ 38 w 38"/>
                <a:gd name="T7" fmla="*/ 24 h 44"/>
                <a:gd name="T8" fmla="*/ 8 w 38"/>
                <a:gd name="T9" fmla="*/ 24 h 44"/>
                <a:gd name="T10" fmla="*/ 10 w 38"/>
                <a:gd name="T11" fmla="*/ 34 h 44"/>
                <a:gd name="T12" fmla="*/ 19 w 38"/>
                <a:gd name="T13" fmla="*/ 38 h 44"/>
                <a:gd name="T14" fmla="*/ 28 w 38"/>
                <a:gd name="T15" fmla="*/ 35 h 44"/>
                <a:gd name="T16" fmla="*/ 30 w 38"/>
                <a:gd name="T17" fmla="*/ 30 h 44"/>
                <a:gd name="T18" fmla="*/ 37 w 38"/>
                <a:gd name="T19" fmla="*/ 30 h 44"/>
                <a:gd name="T20" fmla="*/ 35 w 38"/>
                <a:gd name="T21" fmla="*/ 35 h 44"/>
                <a:gd name="T22" fmla="*/ 32 w 38"/>
                <a:gd name="T23" fmla="*/ 39 h 44"/>
                <a:gd name="T24" fmla="*/ 24 w 38"/>
                <a:gd name="T25" fmla="*/ 44 h 44"/>
                <a:gd name="T26" fmla="*/ 18 w 38"/>
                <a:gd name="T27" fmla="*/ 44 h 44"/>
                <a:gd name="T28" fmla="*/ 5 w 38"/>
                <a:gd name="T29" fmla="*/ 39 h 44"/>
                <a:gd name="T30" fmla="*/ 0 w 38"/>
                <a:gd name="T31" fmla="*/ 23 h 44"/>
                <a:gd name="T32" fmla="*/ 5 w 38"/>
                <a:gd name="T33" fmla="*/ 7 h 44"/>
                <a:gd name="T34" fmla="*/ 20 w 38"/>
                <a:gd name="T35" fmla="*/ 0 h 44"/>
                <a:gd name="T36" fmla="*/ 28 w 38"/>
                <a:gd name="T37" fmla="*/ 2 h 44"/>
                <a:gd name="T38" fmla="*/ 31 w 38"/>
                <a:gd name="T39" fmla="*/ 19 h 44"/>
                <a:gd name="T40" fmla="*/ 29 w 38"/>
                <a:gd name="T41" fmla="*/ 11 h 44"/>
                <a:gd name="T42" fmla="*/ 19 w 38"/>
                <a:gd name="T43" fmla="*/ 6 h 44"/>
                <a:gd name="T44" fmla="*/ 11 w 38"/>
                <a:gd name="T45" fmla="*/ 10 h 44"/>
                <a:gd name="T46" fmla="*/ 8 w 38"/>
                <a:gd name="T47" fmla="*/ 19 h 44"/>
                <a:gd name="T48" fmla="*/ 31 w 38"/>
                <a:gd name="T49" fmla="*/ 19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8" h="44">
                  <a:moveTo>
                    <a:pt x="28" y="2"/>
                  </a:moveTo>
                  <a:cubicBezTo>
                    <a:pt x="31" y="4"/>
                    <a:pt x="33" y="6"/>
                    <a:pt x="34" y="8"/>
                  </a:cubicBezTo>
                  <a:cubicBezTo>
                    <a:pt x="36" y="10"/>
                    <a:pt x="37" y="12"/>
                    <a:pt x="37" y="15"/>
                  </a:cubicBezTo>
                  <a:cubicBezTo>
                    <a:pt x="38" y="17"/>
                    <a:pt x="38" y="20"/>
                    <a:pt x="38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9"/>
                    <a:pt x="9" y="32"/>
                    <a:pt x="10" y="34"/>
                  </a:cubicBezTo>
                  <a:cubicBezTo>
                    <a:pt x="12" y="37"/>
                    <a:pt x="15" y="38"/>
                    <a:pt x="19" y="38"/>
                  </a:cubicBezTo>
                  <a:cubicBezTo>
                    <a:pt x="23" y="38"/>
                    <a:pt x="26" y="37"/>
                    <a:pt x="28" y="35"/>
                  </a:cubicBezTo>
                  <a:cubicBezTo>
                    <a:pt x="29" y="33"/>
                    <a:pt x="30" y="32"/>
                    <a:pt x="30" y="30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7" y="31"/>
                    <a:pt x="36" y="33"/>
                    <a:pt x="35" y="35"/>
                  </a:cubicBezTo>
                  <a:cubicBezTo>
                    <a:pt x="34" y="37"/>
                    <a:pt x="33" y="38"/>
                    <a:pt x="32" y="39"/>
                  </a:cubicBezTo>
                  <a:cubicBezTo>
                    <a:pt x="30" y="42"/>
                    <a:pt x="27" y="43"/>
                    <a:pt x="24" y="44"/>
                  </a:cubicBezTo>
                  <a:cubicBezTo>
                    <a:pt x="22" y="44"/>
                    <a:pt x="21" y="44"/>
                    <a:pt x="18" y="44"/>
                  </a:cubicBezTo>
                  <a:cubicBezTo>
                    <a:pt x="13" y="44"/>
                    <a:pt x="9" y="42"/>
                    <a:pt x="5" y="39"/>
                  </a:cubicBezTo>
                  <a:cubicBezTo>
                    <a:pt x="2" y="35"/>
                    <a:pt x="0" y="30"/>
                    <a:pt x="0" y="23"/>
                  </a:cubicBezTo>
                  <a:cubicBezTo>
                    <a:pt x="0" y="16"/>
                    <a:pt x="2" y="11"/>
                    <a:pt x="5" y="7"/>
                  </a:cubicBezTo>
                  <a:cubicBezTo>
                    <a:pt x="9" y="2"/>
                    <a:pt x="14" y="0"/>
                    <a:pt x="20" y="0"/>
                  </a:cubicBezTo>
                  <a:cubicBezTo>
                    <a:pt x="22" y="0"/>
                    <a:pt x="25" y="1"/>
                    <a:pt x="28" y="2"/>
                  </a:cubicBezTo>
                  <a:moveTo>
                    <a:pt x="31" y="19"/>
                  </a:moveTo>
                  <a:cubicBezTo>
                    <a:pt x="30" y="16"/>
                    <a:pt x="30" y="13"/>
                    <a:pt x="29" y="11"/>
                  </a:cubicBezTo>
                  <a:cubicBezTo>
                    <a:pt x="27" y="8"/>
                    <a:pt x="24" y="6"/>
                    <a:pt x="19" y="6"/>
                  </a:cubicBezTo>
                  <a:cubicBezTo>
                    <a:pt x="16" y="6"/>
                    <a:pt x="13" y="8"/>
                    <a:pt x="11" y="10"/>
                  </a:cubicBezTo>
                  <a:cubicBezTo>
                    <a:pt x="9" y="12"/>
                    <a:pt x="8" y="15"/>
                    <a:pt x="8" y="19"/>
                  </a:cubicBezTo>
                  <a:lnTo>
                    <a:pt x="31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83" name="Freeform 27"/>
            <p:cNvSpPr>
              <a:spLocks/>
            </p:cNvSpPr>
            <p:nvPr/>
          </p:nvSpPr>
          <p:spPr bwMode="auto">
            <a:xfrm>
              <a:off x="15976604" y="2867026"/>
              <a:ext cx="63500" cy="138113"/>
            </a:xfrm>
            <a:custGeom>
              <a:avLst/>
              <a:gdLst>
                <a:gd name="T0" fmla="*/ 0 w 20"/>
                <a:gd name="T1" fmla="*/ 1 h 43"/>
                <a:gd name="T2" fmla="*/ 6 w 20"/>
                <a:gd name="T3" fmla="*/ 1 h 43"/>
                <a:gd name="T4" fmla="*/ 6 w 20"/>
                <a:gd name="T5" fmla="*/ 8 h 43"/>
                <a:gd name="T6" fmla="*/ 10 w 20"/>
                <a:gd name="T7" fmla="*/ 3 h 43"/>
                <a:gd name="T8" fmla="*/ 18 w 20"/>
                <a:gd name="T9" fmla="*/ 0 h 43"/>
                <a:gd name="T10" fmla="*/ 18 w 20"/>
                <a:gd name="T11" fmla="*/ 0 h 43"/>
                <a:gd name="T12" fmla="*/ 20 w 20"/>
                <a:gd name="T13" fmla="*/ 1 h 43"/>
                <a:gd name="T14" fmla="*/ 20 w 20"/>
                <a:gd name="T15" fmla="*/ 8 h 43"/>
                <a:gd name="T16" fmla="*/ 19 w 20"/>
                <a:gd name="T17" fmla="*/ 8 h 43"/>
                <a:gd name="T18" fmla="*/ 18 w 20"/>
                <a:gd name="T19" fmla="*/ 8 h 43"/>
                <a:gd name="T20" fmla="*/ 9 w 20"/>
                <a:gd name="T21" fmla="*/ 11 h 43"/>
                <a:gd name="T22" fmla="*/ 7 w 20"/>
                <a:gd name="T23" fmla="*/ 19 h 43"/>
                <a:gd name="T24" fmla="*/ 7 w 20"/>
                <a:gd name="T25" fmla="*/ 43 h 43"/>
                <a:gd name="T26" fmla="*/ 0 w 20"/>
                <a:gd name="T27" fmla="*/ 43 h 43"/>
                <a:gd name="T28" fmla="*/ 0 w 20"/>
                <a:gd name="T29" fmla="*/ 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0" h="43">
                  <a:moveTo>
                    <a:pt x="0" y="1"/>
                  </a:moveTo>
                  <a:cubicBezTo>
                    <a:pt x="6" y="1"/>
                    <a:pt x="6" y="1"/>
                    <a:pt x="6" y="1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7" y="7"/>
                    <a:pt x="8" y="5"/>
                    <a:pt x="10" y="3"/>
                  </a:cubicBezTo>
                  <a:cubicBezTo>
                    <a:pt x="12" y="1"/>
                    <a:pt x="15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9" y="0"/>
                    <a:pt x="19" y="0"/>
                    <a:pt x="20" y="1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4" y="8"/>
                    <a:pt x="11" y="9"/>
                    <a:pt x="9" y="11"/>
                  </a:cubicBezTo>
                  <a:cubicBezTo>
                    <a:pt x="8" y="13"/>
                    <a:pt x="7" y="16"/>
                    <a:pt x="7" y="19"/>
                  </a:cubicBezTo>
                  <a:cubicBezTo>
                    <a:pt x="7" y="43"/>
                    <a:pt x="7" y="43"/>
                    <a:pt x="7" y="43"/>
                  </a:cubicBezTo>
                  <a:cubicBezTo>
                    <a:pt x="0" y="43"/>
                    <a:pt x="0" y="43"/>
                    <a:pt x="0" y="43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84" name="Freeform 28"/>
            <p:cNvSpPr>
              <a:spLocks/>
            </p:cNvSpPr>
            <p:nvPr/>
          </p:nvSpPr>
          <p:spPr bwMode="auto">
            <a:xfrm>
              <a:off x="16046454" y="2870201"/>
              <a:ext cx="120650" cy="134938"/>
            </a:xfrm>
            <a:custGeom>
              <a:avLst/>
              <a:gdLst>
                <a:gd name="T0" fmla="*/ 16 w 76"/>
                <a:gd name="T1" fmla="*/ 0 h 85"/>
                <a:gd name="T2" fmla="*/ 38 w 76"/>
                <a:gd name="T3" fmla="*/ 69 h 85"/>
                <a:gd name="T4" fmla="*/ 62 w 76"/>
                <a:gd name="T5" fmla="*/ 0 h 85"/>
                <a:gd name="T6" fmla="*/ 76 w 76"/>
                <a:gd name="T7" fmla="*/ 0 h 85"/>
                <a:gd name="T8" fmla="*/ 46 w 76"/>
                <a:gd name="T9" fmla="*/ 85 h 85"/>
                <a:gd name="T10" fmla="*/ 30 w 76"/>
                <a:gd name="T11" fmla="*/ 85 h 85"/>
                <a:gd name="T12" fmla="*/ 0 w 76"/>
                <a:gd name="T13" fmla="*/ 0 h 85"/>
                <a:gd name="T14" fmla="*/ 16 w 76"/>
                <a:gd name="T1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6" h="85">
                  <a:moveTo>
                    <a:pt x="16" y="0"/>
                  </a:moveTo>
                  <a:lnTo>
                    <a:pt x="38" y="69"/>
                  </a:lnTo>
                  <a:lnTo>
                    <a:pt x="62" y="0"/>
                  </a:lnTo>
                  <a:lnTo>
                    <a:pt x="76" y="0"/>
                  </a:lnTo>
                  <a:lnTo>
                    <a:pt x="46" y="85"/>
                  </a:lnTo>
                  <a:lnTo>
                    <a:pt x="30" y="85"/>
                  </a:lnTo>
                  <a:lnTo>
                    <a:pt x="0" y="0"/>
                  </a:lnTo>
                  <a:lnTo>
                    <a:pt x="1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85" name="Freeform 29"/>
            <p:cNvSpPr>
              <a:spLocks noEditPoints="1"/>
            </p:cNvSpPr>
            <p:nvPr/>
          </p:nvSpPr>
          <p:spPr bwMode="auto">
            <a:xfrm>
              <a:off x="16189329" y="2822576"/>
              <a:ext cx="22225" cy="182563"/>
            </a:xfrm>
            <a:custGeom>
              <a:avLst/>
              <a:gdLst>
                <a:gd name="T0" fmla="*/ 0 w 14"/>
                <a:gd name="T1" fmla="*/ 0 h 115"/>
                <a:gd name="T2" fmla="*/ 14 w 14"/>
                <a:gd name="T3" fmla="*/ 0 h 115"/>
                <a:gd name="T4" fmla="*/ 14 w 14"/>
                <a:gd name="T5" fmla="*/ 16 h 115"/>
                <a:gd name="T6" fmla="*/ 0 w 14"/>
                <a:gd name="T7" fmla="*/ 16 h 115"/>
                <a:gd name="T8" fmla="*/ 0 w 14"/>
                <a:gd name="T9" fmla="*/ 0 h 115"/>
                <a:gd name="T10" fmla="*/ 0 w 14"/>
                <a:gd name="T11" fmla="*/ 30 h 115"/>
                <a:gd name="T12" fmla="*/ 14 w 14"/>
                <a:gd name="T13" fmla="*/ 30 h 115"/>
                <a:gd name="T14" fmla="*/ 14 w 14"/>
                <a:gd name="T15" fmla="*/ 115 h 115"/>
                <a:gd name="T16" fmla="*/ 0 w 14"/>
                <a:gd name="T17" fmla="*/ 115 h 115"/>
                <a:gd name="T18" fmla="*/ 0 w 14"/>
                <a:gd name="T19" fmla="*/ 3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" h="115">
                  <a:moveTo>
                    <a:pt x="0" y="0"/>
                  </a:moveTo>
                  <a:lnTo>
                    <a:pt x="14" y="0"/>
                  </a:lnTo>
                  <a:lnTo>
                    <a:pt x="14" y="16"/>
                  </a:lnTo>
                  <a:lnTo>
                    <a:pt x="0" y="16"/>
                  </a:lnTo>
                  <a:lnTo>
                    <a:pt x="0" y="0"/>
                  </a:lnTo>
                  <a:close/>
                  <a:moveTo>
                    <a:pt x="0" y="30"/>
                  </a:moveTo>
                  <a:lnTo>
                    <a:pt x="14" y="30"/>
                  </a:lnTo>
                  <a:lnTo>
                    <a:pt x="14" y="115"/>
                  </a:lnTo>
                  <a:lnTo>
                    <a:pt x="0" y="115"/>
                  </a:lnTo>
                  <a:lnTo>
                    <a:pt x="0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86" name="Freeform 30"/>
            <p:cNvSpPr>
              <a:spLocks/>
            </p:cNvSpPr>
            <p:nvPr/>
          </p:nvSpPr>
          <p:spPr bwMode="auto">
            <a:xfrm>
              <a:off x="16240129" y="2867026"/>
              <a:ext cx="112713" cy="141288"/>
            </a:xfrm>
            <a:custGeom>
              <a:avLst/>
              <a:gdLst>
                <a:gd name="T0" fmla="*/ 30 w 35"/>
                <a:gd name="T1" fmla="*/ 3 h 44"/>
                <a:gd name="T2" fmla="*/ 35 w 35"/>
                <a:gd name="T3" fmla="*/ 15 h 44"/>
                <a:gd name="T4" fmla="*/ 29 w 35"/>
                <a:gd name="T5" fmla="*/ 15 h 44"/>
                <a:gd name="T6" fmla="*/ 26 w 35"/>
                <a:gd name="T7" fmla="*/ 9 h 44"/>
                <a:gd name="T8" fmla="*/ 19 w 35"/>
                <a:gd name="T9" fmla="*/ 6 h 44"/>
                <a:gd name="T10" fmla="*/ 9 w 35"/>
                <a:gd name="T11" fmla="*/ 13 h 44"/>
                <a:gd name="T12" fmla="*/ 7 w 35"/>
                <a:gd name="T13" fmla="*/ 23 h 44"/>
                <a:gd name="T14" fmla="*/ 10 w 35"/>
                <a:gd name="T15" fmla="*/ 34 h 44"/>
                <a:gd name="T16" fmla="*/ 18 w 35"/>
                <a:gd name="T17" fmla="*/ 38 h 44"/>
                <a:gd name="T18" fmla="*/ 25 w 35"/>
                <a:gd name="T19" fmla="*/ 35 h 44"/>
                <a:gd name="T20" fmla="*/ 29 w 35"/>
                <a:gd name="T21" fmla="*/ 28 h 44"/>
                <a:gd name="T22" fmla="*/ 35 w 35"/>
                <a:gd name="T23" fmla="*/ 28 h 44"/>
                <a:gd name="T24" fmla="*/ 30 w 35"/>
                <a:gd name="T25" fmla="*/ 40 h 44"/>
                <a:gd name="T26" fmla="*/ 18 w 35"/>
                <a:gd name="T27" fmla="*/ 44 h 44"/>
                <a:gd name="T28" fmla="*/ 5 w 35"/>
                <a:gd name="T29" fmla="*/ 38 h 44"/>
                <a:gd name="T30" fmla="*/ 0 w 35"/>
                <a:gd name="T31" fmla="*/ 23 h 44"/>
                <a:gd name="T32" fmla="*/ 5 w 35"/>
                <a:gd name="T33" fmla="*/ 6 h 44"/>
                <a:gd name="T34" fmla="*/ 19 w 35"/>
                <a:gd name="T35" fmla="*/ 0 h 44"/>
                <a:gd name="T36" fmla="*/ 30 w 35"/>
                <a:gd name="T37" fmla="*/ 3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5" h="44">
                  <a:moveTo>
                    <a:pt x="30" y="3"/>
                  </a:moveTo>
                  <a:cubicBezTo>
                    <a:pt x="33" y="6"/>
                    <a:pt x="35" y="10"/>
                    <a:pt x="35" y="15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8" y="13"/>
                    <a:pt x="27" y="11"/>
                    <a:pt x="26" y="9"/>
                  </a:cubicBezTo>
                  <a:cubicBezTo>
                    <a:pt x="24" y="7"/>
                    <a:pt x="22" y="6"/>
                    <a:pt x="19" y="6"/>
                  </a:cubicBezTo>
                  <a:cubicBezTo>
                    <a:pt x="14" y="6"/>
                    <a:pt x="11" y="8"/>
                    <a:pt x="9" y="13"/>
                  </a:cubicBezTo>
                  <a:cubicBezTo>
                    <a:pt x="8" y="16"/>
                    <a:pt x="7" y="19"/>
                    <a:pt x="7" y="23"/>
                  </a:cubicBezTo>
                  <a:cubicBezTo>
                    <a:pt x="7" y="27"/>
                    <a:pt x="8" y="31"/>
                    <a:pt x="10" y="34"/>
                  </a:cubicBezTo>
                  <a:cubicBezTo>
                    <a:pt x="12" y="37"/>
                    <a:pt x="14" y="38"/>
                    <a:pt x="18" y="38"/>
                  </a:cubicBezTo>
                  <a:cubicBezTo>
                    <a:pt x="21" y="38"/>
                    <a:pt x="23" y="37"/>
                    <a:pt x="25" y="35"/>
                  </a:cubicBezTo>
                  <a:cubicBezTo>
                    <a:pt x="27" y="34"/>
                    <a:pt x="28" y="31"/>
                    <a:pt x="29" y="28"/>
                  </a:cubicBezTo>
                  <a:cubicBezTo>
                    <a:pt x="35" y="28"/>
                    <a:pt x="35" y="28"/>
                    <a:pt x="35" y="28"/>
                  </a:cubicBezTo>
                  <a:cubicBezTo>
                    <a:pt x="35" y="34"/>
                    <a:pt x="33" y="38"/>
                    <a:pt x="30" y="40"/>
                  </a:cubicBezTo>
                  <a:cubicBezTo>
                    <a:pt x="27" y="43"/>
                    <a:pt x="23" y="44"/>
                    <a:pt x="18" y="44"/>
                  </a:cubicBezTo>
                  <a:cubicBezTo>
                    <a:pt x="12" y="44"/>
                    <a:pt x="8" y="42"/>
                    <a:pt x="5" y="38"/>
                  </a:cubicBezTo>
                  <a:cubicBezTo>
                    <a:pt x="1" y="34"/>
                    <a:pt x="0" y="29"/>
                    <a:pt x="0" y="23"/>
                  </a:cubicBezTo>
                  <a:cubicBezTo>
                    <a:pt x="0" y="16"/>
                    <a:pt x="2" y="10"/>
                    <a:pt x="5" y="6"/>
                  </a:cubicBezTo>
                  <a:cubicBezTo>
                    <a:pt x="9" y="2"/>
                    <a:pt x="13" y="0"/>
                    <a:pt x="19" y="0"/>
                  </a:cubicBezTo>
                  <a:cubicBezTo>
                    <a:pt x="23" y="0"/>
                    <a:pt x="27" y="1"/>
                    <a:pt x="30" y="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87" name="Freeform 31"/>
            <p:cNvSpPr>
              <a:spLocks noEditPoints="1"/>
            </p:cNvSpPr>
            <p:nvPr/>
          </p:nvSpPr>
          <p:spPr bwMode="auto">
            <a:xfrm>
              <a:off x="16371892" y="2867026"/>
              <a:ext cx="120650" cy="141288"/>
            </a:xfrm>
            <a:custGeom>
              <a:avLst/>
              <a:gdLst>
                <a:gd name="T0" fmla="*/ 28 w 38"/>
                <a:gd name="T1" fmla="*/ 2 h 44"/>
                <a:gd name="T2" fmla="*/ 34 w 38"/>
                <a:gd name="T3" fmla="*/ 8 h 44"/>
                <a:gd name="T4" fmla="*/ 37 w 38"/>
                <a:gd name="T5" fmla="*/ 15 h 44"/>
                <a:gd name="T6" fmla="*/ 38 w 38"/>
                <a:gd name="T7" fmla="*/ 24 h 44"/>
                <a:gd name="T8" fmla="*/ 7 w 38"/>
                <a:gd name="T9" fmla="*/ 24 h 44"/>
                <a:gd name="T10" fmla="*/ 10 w 38"/>
                <a:gd name="T11" fmla="*/ 34 h 44"/>
                <a:gd name="T12" fmla="*/ 19 w 38"/>
                <a:gd name="T13" fmla="*/ 38 h 44"/>
                <a:gd name="T14" fmla="*/ 28 w 38"/>
                <a:gd name="T15" fmla="*/ 35 h 44"/>
                <a:gd name="T16" fmla="*/ 30 w 38"/>
                <a:gd name="T17" fmla="*/ 30 h 44"/>
                <a:gd name="T18" fmla="*/ 37 w 38"/>
                <a:gd name="T19" fmla="*/ 30 h 44"/>
                <a:gd name="T20" fmla="*/ 35 w 38"/>
                <a:gd name="T21" fmla="*/ 35 h 44"/>
                <a:gd name="T22" fmla="*/ 32 w 38"/>
                <a:gd name="T23" fmla="*/ 39 h 44"/>
                <a:gd name="T24" fmla="*/ 24 w 38"/>
                <a:gd name="T25" fmla="*/ 44 h 44"/>
                <a:gd name="T26" fmla="*/ 18 w 38"/>
                <a:gd name="T27" fmla="*/ 44 h 44"/>
                <a:gd name="T28" fmla="*/ 5 w 38"/>
                <a:gd name="T29" fmla="*/ 39 h 44"/>
                <a:gd name="T30" fmla="*/ 0 w 38"/>
                <a:gd name="T31" fmla="*/ 23 h 44"/>
                <a:gd name="T32" fmla="*/ 5 w 38"/>
                <a:gd name="T33" fmla="*/ 7 h 44"/>
                <a:gd name="T34" fmla="*/ 19 w 38"/>
                <a:gd name="T35" fmla="*/ 0 h 44"/>
                <a:gd name="T36" fmla="*/ 28 w 38"/>
                <a:gd name="T37" fmla="*/ 2 h 44"/>
                <a:gd name="T38" fmla="*/ 30 w 38"/>
                <a:gd name="T39" fmla="*/ 19 h 44"/>
                <a:gd name="T40" fmla="*/ 28 w 38"/>
                <a:gd name="T41" fmla="*/ 11 h 44"/>
                <a:gd name="T42" fmla="*/ 19 w 38"/>
                <a:gd name="T43" fmla="*/ 6 h 44"/>
                <a:gd name="T44" fmla="*/ 11 w 38"/>
                <a:gd name="T45" fmla="*/ 10 h 44"/>
                <a:gd name="T46" fmla="*/ 8 w 38"/>
                <a:gd name="T47" fmla="*/ 19 h 44"/>
                <a:gd name="T48" fmla="*/ 30 w 38"/>
                <a:gd name="T49" fmla="*/ 19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8" h="44">
                  <a:moveTo>
                    <a:pt x="28" y="2"/>
                  </a:moveTo>
                  <a:cubicBezTo>
                    <a:pt x="31" y="4"/>
                    <a:pt x="33" y="6"/>
                    <a:pt x="34" y="8"/>
                  </a:cubicBezTo>
                  <a:cubicBezTo>
                    <a:pt x="36" y="10"/>
                    <a:pt x="37" y="12"/>
                    <a:pt x="37" y="15"/>
                  </a:cubicBezTo>
                  <a:cubicBezTo>
                    <a:pt x="37" y="17"/>
                    <a:pt x="38" y="20"/>
                    <a:pt x="38" y="24"/>
                  </a:cubicBezTo>
                  <a:cubicBezTo>
                    <a:pt x="7" y="24"/>
                    <a:pt x="7" y="24"/>
                    <a:pt x="7" y="24"/>
                  </a:cubicBezTo>
                  <a:cubicBezTo>
                    <a:pt x="7" y="29"/>
                    <a:pt x="8" y="32"/>
                    <a:pt x="10" y="34"/>
                  </a:cubicBezTo>
                  <a:cubicBezTo>
                    <a:pt x="12" y="37"/>
                    <a:pt x="15" y="38"/>
                    <a:pt x="19" y="38"/>
                  </a:cubicBezTo>
                  <a:cubicBezTo>
                    <a:pt x="23" y="38"/>
                    <a:pt x="25" y="37"/>
                    <a:pt x="28" y="35"/>
                  </a:cubicBezTo>
                  <a:cubicBezTo>
                    <a:pt x="29" y="33"/>
                    <a:pt x="30" y="32"/>
                    <a:pt x="30" y="30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7" y="31"/>
                    <a:pt x="36" y="33"/>
                    <a:pt x="35" y="35"/>
                  </a:cubicBezTo>
                  <a:cubicBezTo>
                    <a:pt x="34" y="37"/>
                    <a:pt x="33" y="38"/>
                    <a:pt x="32" y="39"/>
                  </a:cubicBezTo>
                  <a:cubicBezTo>
                    <a:pt x="30" y="42"/>
                    <a:pt x="27" y="43"/>
                    <a:pt x="24" y="44"/>
                  </a:cubicBezTo>
                  <a:cubicBezTo>
                    <a:pt x="22" y="44"/>
                    <a:pt x="20" y="44"/>
                    <a:pt x="18" y="44"/>
                  </a:cubicBezTo>
                  <a:cubicBezTo>
                    <a:pt x="13" y="44"/>
                    <a:pt x="9" y="42"/>
                    <a:pt x="5" y="39"/>
                  </a:cubicBezTo>
                  <a:cubicBezTo>
                    <a:pt x="2" y="35"/>
                    <a:pt x="0" y="30"/>
                    <a:pt x="0" y="23"/>
                  </a:cubicBezTo>
                  <a:cubicBezTo>
                    <a:pt x="0" y="16"/>
                    <a:pt x="2" y="11"/>
                    <a:pt x="5" y="7"/>
                  </a:cubicBezTo>
                  <a:cubicBezTo>
                    <a:pt x="9" y="2"/>
                    <a:pt x="14" y="0"/>
                    <a:pt x="19" y="0"/>
                  </a:cubicBezTo>
                  <a:cubicBezTo>
                    <a:pt x="22" y="0"/>
                    <a:pt x="25" y="1"/>
                    <a:pt x="28" y="2"/>
                  </a:cubicBezTo>
                  <a:moveTo>
                    <a:pt x="30" y="19"/>
                  </a:moveTo>
                  <a:cubicBezTo>
                    <a:pt x="30" y="16"/>
                    <a:pt x="29" y="13"/>
                    <a:pt x="28" y="11"/>
                  </a:cubicBezTo>
                  <a:cubicBezTo>
                    <a:pt x="27" y="8"/>
                    <a:pt x="23" y="6"/>
                    <a:pt x="19" y="6"/>
                  </a:cubicBezTo>
                  <a:cubicBezTo>
                    <a:pt x="16" y="6"/>
                    <a:pt x="13" y="8"/>
                    <a:pt x="11" y="10"/>
                  </a:cubicBezTo>
                  <a:cubicBezTo>
                    <a:pt x="9" y="12"/>
                    <a:pt x="8" y="15"/>
                    <a:pt x="8" y="19"/>
                  </a:cubicBezTo>
                  <a:lnTo>
                    <a:pt x="30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  <p:sp>
          <p:nvSpPr>
            <p:cNvPr id="88" name="Freeform 32"/>
            <p:cNvSpPr>
              <a:spLocks/>
            </p:cNvSpPr>
            <p:nvPr/>
          </p:nvSpPr>
          <p:spPr bwMode="auto">
            <a:xfrm>
              <a:off x="16514767" y="2867026"/>
              <a:ext cx="107950" cy="141288"/>
            </a:xfrm>
            <a:custGeom>
              <a:avLst/>
              <a:gdLst>
                <a:gd name="T0" fmla="*/ 6 w 34"/>
                <a:gd name="T1" fmla="*/ 30 h 44"/>
                <a:gd name="T2" fmla="*/ 8 w 34"/>
                <a:gd name="T3" fmla="*/ 35 h 44"/>
                <a:gd name="T4" fmla="*/ 18 w 34"/>
                <a:gd name="T5" fmla="*/ 39 h 44"/>
                <a:gd name="T6" fmla="*/ 24 w 34"/>
                <a:gd name="T7" fmla="*/ 37 h 44"/>
                <a:gd name="T8" fmla="*/ 28 w 34"/>
                <a:gd name="T9" fmla="*/ 32 h 44"/>
                <a:gd name="T10" fmla="*/ 25 w 34"/>
                <a:gd name="T11" fmla="*/ 28 h 44"/>
                <a:gd name="T12" fmla="*/ 19 w 34"/>
                <a:gd name="T13" fmla="*/ 26 h 44"/>
                <a:gd name="T14" fmla="*/ 13 w 34"/>
                <a:gd name="T15" fmla="*/ 24 h 44"/>
                <a:gd name="T16" fmla="*/ 5 w 34"/>
                <a:gd name="T17" fmla="*/ 21 h 44"/>
                <a:gd name="T18" fmla="*/ 1 w 34"/>
                <a:gd name="T19" fmla="*/ 13 h 44"/>
                <a:gd name="T20" fmla="*/ 5 w 34"/>
                <a:gd name="T21" fmla="*/ 4 h 44"/>
                <a:gd name="T22" fmla="*/ 17 w 34"/>
                <a:gd name="T23" fmla="*/ 0 h 44"/>
                <a:gd name="T24" fmla="*/ 30 w 34"/>
                <a:gd name="T25" fmla="*/ 6 h 44"/>
                <a:gd name="T26" fmla="*/ 33 w 34"/>
                <a:gd name="T27" fmla="*/ 13 h 44"/>
                <a:gd name="T28" fmla="*/ 26 w 34"/>
                <a:gd name="T29" fmla="*/ 13 h 44"/>
                <a:gd name="T30" fmla="*/ 25 w 34"/>
                <a:gd name="T31" fmla="*/ 9 h 44"/>
                <a:gd name="T32" fmla="*/ 16 w 34"/>
                <a:gd name="T33" fmla="*/ 6 h 44"/>
                <a:gd name="T34" fmla="*/ 10 w 34"/>
                <a:gd name="T35" fmla="*/ 8 h 44"/>
                <a:gd name="T36" fmla="*/ 8 w 34"/>
                <a:gd name="T37" fmla="*/ 12 h 44"/>
                <a:gd name="T38" fmla="*/ 11 w 34"/>
                <a:gd name="T39" fmla="*/ 16 h 44"/>
                <a:gd name="T40" fmla="*/ 15 w 34"/>
                <a:gd name="T41" fmla="*/ 18 h 44"/>
                <a:gd name="T42" fmla="*/ 20 w 34"/>
                <a:gd name="T43" fmla="*/ 19 h 44"/>
                <a:gd name="T44" fmla="*/ 30 w 34"/>
                <a:gd name="T45" fmla="*/ 22 h 44"/>
                <a:gd name="T46" fmla="*/ 34 w 34"/>
                <a:gd name="T47" fmla="*/ 31 h 44"/>
                <a:gd name="T48" fmla="*/ 30 w 34"/>
                <a:gd name="T49" fmla="*/ 40 h 44"/>
                <a:gd name="T50" fmla="*/ 17 w 34"/>
                <a:gd name="T51" fmla="*/ 44 h 44"/>
                <a:gd name="T52" fmla="*/ 4 w 34"/>
                <a:gd name="T53" fmla="*/ 40 h 44"/>
                <a:gd name="T54" fmla="*/ 0 w 34"/>
                <a:gd name="T55" fmla="*/ 30 h 44"/>
                <a:gd name="T56" fmla="*/ 6 w 34"/>
                <a:gd name="T57" fmla="*/ 3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4" h="44">
                  <a:moveTo>
                    <a:pt x="6" y="30"/>
                  </a:moveTo>
                  <a:cubicBezTo>
                    <a:pt x="7" y="32"/>
                    <a:pt x="7" y="34"/>
                    <a:pt x="8" y="35"/>
                  </a:cubicBezTo>
                  <a:cubicBezTo>
                    <a:pt x="10" y="37"/>
                    <a:pt x="13" y="39"/>
                    <a:pt x="18" y="39"/>
                  </a:cubicBezTo>
                  <a:cubicBezTo>
                    <a:pt x="20" y="39"/>
                    <a:pt x="22" y="38"/>
                    <a:pt x="24" y="37"/>
                  </a:cubicBezTo>
                  <a:cubicBezTo>
                    <a:pt x="27" y="36"/>
                    <a:pt x="28" y="34"/>
                    <a:pt x="28" y="32"/>
                  </a:cubicBezTo>
                  <a:cubicBezTo>
                    <a:pt x="28" y="30"/>
                    <a:pt x="27" y="28"/>
                    <a:pt x="25" y="28"/>
                  </a:cubicBezTo>
                  <a:cubicBezTo>
                    <a:pt x="24" y="27"/>
                    <a:pt x="22" y="26"/>
                    <a:pt x="19" y="26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0" y="23"/>
                    <a:pt x="7" y="22"/>
                    <a:pt x="5" y="21"/>
                  </a:cubicBezTo>
                  <a:cubicBezTo>
                    <a:pt x="2" y="19"/>
                    <a:pt x="1" y="17"/>
                    <a:pt x="1" y="13"/>
                  </a:cubicBezTo>
                  <a:cubicBezTo>
                    <a:pt x="1" y="9"/>
                    <a:pt x="2" y="6"/>
                    <a:pt x="5" y="4"/>
                  </a:cubicBezTo>
                  <a:cubicBezTo>
                    <a:pt x="8" y="1"/>
                    <a:pt x="12" y="0"/>
                    <a:pt x="17" y="0"/>
                  </a:cubicBezTo>
                  <a:cubicBezTo>
                    <a:pt x="23" y="0"/>
                    <a:pt x="28" y="2"/>
                    <a:pt x="30" y="6"/>
                  </a:cubicBezTo>
                  <a:cubicBezTo>
                    <a:pt x="32" y="8"/>
                    <a:pt x="33" y="11"/>
                    <a:pt x="33" y="13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6" y="12"/>
                    <a:pt x="26" y="10"/>
                    <a:pt x="25" y="9"/>
                  </a:cubicBezTo>
                  <a:cubicBezTo>
                    <a:pt x="23" y="7"/>
                    <a:pt x="20" y="6"/>
                    <a:pt x="16" y="6"/>
                  </a:cubicBezTo>
                  <a:cubicBezTo>
                    <a:pt x="13" y="6"/>
                    <a:pt x="11" y="7"/>
                    <a:pt x="10" y="8"/>
                  </a:cubicBezTo>
                  <a:cubicBezTo>
                    <a:pt x="9" y="9"/>
                    <a:pt x="8" y="10"/>
                    <a:pt x="8" y="12"/>
                  </a:cubicBezTo>
                  <a:cubicBezTo>
                    <a:pt x="8" y="13"/>
                    <a:pt x="9" y="15"/>
                    <a:pt x="11" y="16"/>
                  </a:cubicBezTo>
                  <a:cubicBezTo>
                    <a:pt x="12" y="17"/>
                    <a:pt x="13" y="17"/>
                    <a:pt x="15" y="18"/>
                  </a:cubicBezTo>
                  <a:cubicBezTo>
                    <a:pt x="20" y="19"/>
                    <a:pt x="20" y="19"/>
                    <a:pt x="20" y="19"/>
                  </a:cubicBezTo>
                  <a:cubicBezTo>
                    <a:pt x="25" y="20"/>
                    <a:pt x="29" y="21"/>
                    <a:pt x="30" y="22"/>
                  </a:cubicBezTo>
                  <a:cubicBezTo>
                    <a:pt x="33" y="24"/>
                    <a:pt x="34" y="27"/>
                    <a:pt x="34" y="31"/>
                  </a:cubicBezTo>
                  <a:cubicBezTo>
                    <a:pt x="34" y="35"/>
                    <a:pt x="33" y="38"/>
                    <a:pt x="30" y="40"/>
                  </a:cubicBezTo>
                  <a:cubicBezTo>
                    <a:pt x="27" y="43"/>
                    <a:pt x="23" y="44"/>
                    <a:pt x="17" y="44"/>
                  </a:cubicBezTo>
                  <a:cubicBezTo>
                    <a:pt x="11" y="44"/>
                    <a:pt x="6" y="43"/>
                    <a:pt x="4" y="40"/>
                  </a:cubicBezTo>
                  <a:cubicBezTo>
                    <a:pt x="1" y="37"/>
                    <a:pt x="0" y="34"/>
                    <a:pt x="0" y="30"/>
                  </a:cubicBezTo>
                  <a:lnTo>
                    <a:pt x="6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nl-NL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nl-NL"/>
            </a:p>
          </p:txBody>
        </p:sp>
      </p:grpSp>
      <p:grpSp>
        <p:nvGrpSpPr>
          <p:cNvPr id="99" name="Group 98"/>
          <p:cNvGrpSpPr/>
          <p:nvPr userDrawn="1"/>
        </p:nvGrpSpPr>
        <p:grpSpPr>
          <a:xfrm>
            <a:off x="12263438" y="0"/>
            <a:ext cx="3681702" cy="3436620"/>
            <a:chOff x="12263438" y="0"/>
            <a:chExt cx="3681702" cy="3436620"/>
          </a:xfrm>
        </p:grpSpPr>
        <p:sp>
          <p:nvSpPr>
            <p:cNvPr id="100" name="Rectangle 104"/>
            <p:cNvSpPr>
              <a:spLocks noChangeArrowheads="1"/>
            </p:cNvSpPr>
            <p:nvPr userDrawn="1"/>
          </p:nvSpPr>
          <p:spPr bwMode="gray">
            <a:xfrm>
              <a:off x="12263438" y="0"/>
              <a:ext cx="3681702" cy="3436620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 noProof="0" dirty="0">
                <a:solidFill>
                  <a:schemeClr val="tx1"/>
                </a:solidFill>
              </a:endParaRPr>
            </a:p>
          </p:txBody>
        </p:sp>
        <p:sp>
          <p:nvSpPr>
            <p:cNvPr id="101" name="Rectangle 105"/>
            <p:cNvSpPr>
              <a:spLocks noChangeArrowheads="1"/>
            </p:cNvSpPr>
            <p:nvPr userDrawn="1"/>
          </p:nvSpPr>
          <p:spPr bwMode="gray">
            <a:xfrm>
              <a:off x="14195425" y="601407"/>
              <a:ext cx="215900" cy="21522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02" name="Rectangle 106"/>
            <p:cNvSpPr>
              <a:spLocks noChangeArrowheads="1"/>
            </p:cNvSpPr>
            <p:nvPr userDrawn="1"/>
          </p:nvSpPr>
          <p:spPr bwMode="gray">
            <a:xfrm>
              <a:off x="14485938" y="601407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Grey 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244, 244, 244</a:t>
              </a:r>
            </a:p>
          </p:txBody>
        </p:sp>
        <p:sp>
          <p:nvSpPr>
            <p:cNvPr id="103" name="Rectangle 107"/>
            <p:cNvSpPr>
              <a:spLocks noChangeArrowheads="1"/>
            </p:cNvSpPr>
            <p:nvPr userDrawn="1"/>
          </p:nvSpPr>
          <p:spPr bwMode="gray">
            <a:xfrm>
              <a:off x="14195425" y="922551"/>
              <a:ext cx="215900" cy="21522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04" name="Rectangle 108"/>
            <p:cNvSpPr>
              <a:spLocks noChangeArrowheads="1"/>
            </p:cNvSpPr>
            <p:nvPr userDrawn="1"/>
          </p:nvSpPr>
          <p:spPr bwMode="gray">
            <a:xfrm>
              <a:off x="14485938" y="922551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Text Colour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112, 111, 111</a:t>
              </a:r>
            </a:p>
          </p:txBody>
        </p:sp>
        <p:sp>
          <p:nvSpPr>
            <p:cNvPr id="105" name="Rectangle 113"/>
            <p:cNvSpPr>
              <a:spLocks noChangeArrowheads="1"/>
            </p:cNvSpPr>
            <p:nvPr userDrawn="1"/>
          </p:nvSpPr>
          <p:spPr bwMode="gray">
            <a:xfrm>
              <a:off x="12427995" y="150750"/>
              <a:ext cx="1692000" cy="1491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200" b="1" dirty="0">
                  <a:solidFill>
                    <a:schemeClr val="tx1"/>
                  </a:solidFill>
                  <a:latin typeface="+mj-lt"/>
                </a:rPr>
                <a:t>COLOUR GUIDELINES</a:t>
              </a:r>
            </a:p>
          </p:txBody>
        </p:sp>
        <p:sp>
          <p:nvSpPr>
            <p:cNvPr id="106" name="Rectangle 109"/>
            <p:cNvSpPr>
              <a:spLocks noChangeArrowheads="1"/>
            </p:cNvSpPr>
            <p:nvPr/>
          </p:nvSpPr>
          <p:spPr bwMode="gray">
            <a:xfrm>
              <a:off x="14195425" y="1466973"/>
              <a:ext cx="215900" cy="21522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07" name="Rectangle 110"/>
            <p:cNvSpPr>
              <a:spLocks noChangeArrowheads="1"/>
            </p:cNvSpPr>
            <p:nvPr/>
          </p:nvSpPr>
          <p:spPr bwMode="gray">
            <a:xfrm>
              <a:off x="14485938" y="1466973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Blue Tint 2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0, 105, 180</a:t>
              </a:r>
            </a:p>
          </p:txBody>
        </p:sp>
        <p:sp>
          <p:nvSpPr>
            <p:cNvPr id="108" name="Rectangle 111"/>
            <p:cNvSpPr>
              <a:spLocks noChangeArrowheads="1"/>
            </p:cNvSpPr>
            <p:nvPr/>
          </p:nvSpPr>
          <p:spPr bwMode="gray">
            <a:xfrm>
              <a:off x="14195425" y="1785022"/>
              <a:ext cx="215900" cy="21522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09" name="Rectangle 112"/>
            <p:cNvSpPr>
              <a:spLocks noChangeArrowheads="1"/>
            </p:cNvSpPr>
            <p:nvPr/>
          </p:nvSpPr>
          <p:spPr bwMode="gray">
            <a:xfrm>
              <a:off x="14485938" y="17850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Blue Tint 4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0, 149, 219 </a:t>
              </a:r>
            </a:p>
          </p:txBody>
        </p:sp>
        <p:sp>
          <p:nvSpPr>
            <p:cNvPr id="110" name="Rectangle 113"/>
            <p:cNvSpPr>
              <a:spLocks noChangeArrowheads="1"/>
            </p:cNvSpPr>
            <p:nvPr userDrawn="1"/>
          </p:nvSpPr>
          <p:spPr bwMode="gray">
            <a:xfrm>
              <a:off x="12427995" y="1259970"/>
              <a:ext cx="1692000" cy="1491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b="1" dirty="0">
                  <a:solidFill>
                    <a:schemeClr val="tx1"/>
                  </a:solidFill>
                  <a:latin typeface="+mj-lt"/>
                </a:rPr>
                <a:t>SECONDARY COLOURS (SC)</a:t>
              </a:r>
            </a:p>
          </p:txBody>
        </p:sp>
        <p:sp>
          <p:nvSpPr>
            <p:cNvPr id="111" name="Rectangle 105"/>
            <p:cNvSpPr>
              <a:spLocks noChangeArrowheads="1"/>
            </p:cNvSpPr>
            <p:nvPr userDrawn="1"/>
          </p:nvSpPr>
          <p:spPr bwMode="gray">
            <a:xfrm>
              <a:off x="12427995" y="601407"/>
              <a:ext cx="215900" cy="21522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12" name="Rectangle 106"/>
            <p:cNvSpPr>
              <a:spLocks noChangeArrowheads="1"/>
            </p:cNvSpPr>
            <p:nvPr userDrawn="1"/>
          </p:nvSpPr>
          <p:spPr bwMode="gray">
            <a:xfrm>
              <a:off x="12718508" y="601407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Levi 9 Blue 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=20, 52, 160</a:t>
              </a:r>
            </a:p>
          </p:txBody>
        </p:sp>
        <p:sp>
          <p:nvSpPr>
            <p:cNvPr id="113" name="Rectangle 107"/>
            <p:cNvSpPr>
              <a:spLocks noChangeArrowheads="1"/>
            </p:cNvSpPr>
            <p:nvPr userDrawn="1"/>
          </p:nvSpPr>
          <p:spPr bwMode="gray">
            <a:xfrm>
              <a:off x="12427995" y="922551"/>
              <a:ext cx="215900" cy="2152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14" name="Rectangle 108"/>
            <p:cNvSpPr>
              <a:spLocks noChangeArrowheads="1"/>
            </p:cNvSpPr>
            <p:nvPr userDrawn="1"/>
          </p:nvSpPr>
          <p:spPr bwMode="gray">
            <a:xfrm>
              <a:off x="12718508" y="922551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White 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255, 255, 255</a:t>
              </a:r>
            </a:p>
          </p:txBody>
        </p:sp>
        <p:sp>
          <p:nvSpPr>
            <p:cNvPr id="115" name="Rectangle 109"/>
            <p:cNvSpPr>
              <a:spLocks noChangeArrowheads="1"/>
            </p:cNvSpPr>
            <p:nvPr userDrawn="1"/>
          </p:nvSpPr>
          <p:spPr bwMode="gray">
            <a:xfrm>
              <a:off x="12427995" y="1466973"/>
              <a:ext cx="215900" cy="21522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16" name="Rectangle 110"/>
            <p:cNvSpPr>
              <a:spLocks noChangeArrowheads="1"/>
            </p:cNvSpPr>
            <p:nvPr userDrawn="1"/>
          </p:nvSpPr>
          <p:spPr bwMode="gray">
            <a:xfrm>
              <a:off x="12718508" y="1466973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Blue Tint 1 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0, 79, 159</a:t>
              </a:r>
            </a:p>
          </p:txBody>
        </p:sp>
        <p:sp>
          <p:nvSpPr>
            <p:cNvPr id="117" name="Rectangle 111"/>
            <p:cNvSpPr>
              <a:spLocks noChangeArrowheads="1"/>
            </p:cNvSpPr>
            <p:nvPr userDrawn="1"/>
          </p:nvSpPr>
          <p:spPr bwMode="gray">
            <a:xfrm>
              <a:off x="12427995" y="1785022"/>
              <a:ext cx="215900" cy="21522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18" name="Rectangle 112"/>
            <p:cNvSpPr>
              <a:spLocks noChangeArrowheads="1"/>
            </p:cNvSpPr>
            <p:nvPr userDrawn="1"/>
          </p:nvSpPr>
          <p:spPr bwMode="gray">
            <a:xfrm>
              <a:off x="12718508" y="17850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Blue Tint 3 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0, 128, 201</a:t>
              </a:r>
            </a:p>
          </p:txBody>
        </p:sp>
        <p:sp>
          <p:nvSpPr>
            <p:cNvPr id="119" name="Rectangle 113"/>
            <p:cNvSpPr>
              <a:spLocks noChangeArrowheads="1"/>
            </p:cNvSpPr>
            <p:nvPr userDrawn="1"/>
          </p:nvSpPr>
          <p:spPr bwMode="gray">
            <a:xfrm>
              <a:off x="12427995" y="406530"/>
              <a:ext cx="1692000" cy="1491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b="1" dirty="0">
                  <a:solidFill>
                    <a:schemeClr val="tx1"/>
                  </a:solidFill>
                  <a:latin typeface="+mj-lt"/>
                </a:rPr>
                <a:t>PRIMARY COLOURS (PC)</a:t>
              </a:r>
            </a:p>
          </p:txBody>
        </p:sp>
        <p:sp>
          <p:nvSpPr>
            <p:cNvPr id="120" name="Rectangle 119"/>
            <p:cNvSpPr>
              <a:spLocks noChangeArrowheads="1"/>
            </p:cNvSpPr>
            <p:nvPr userDrawn="1"/>
          </p:nvSpPr>
          <p:spPr bwMode="gray">
            <a:xfrm>
              <a:off x="14195425" y="2381373"/>
              <a:ext cx="215900" cy="215228"/>
            </a:xfrm>
            <a:prstGeom prst="rect">
              <a:avLst/>
            </a:prstGeom>
            <a:solidFill>
              <a:srgbClr val="FFD203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21" name="Rectangle 120"/>
            <p:cNvSpPr>
              <a:spLocks noChangeArrowheads="1"/>
            </p:cNvSpPr>
            <p:nvPr userDrawn="1"/>
          </p:nvSpPr>
          <p:spPr bwMode="gray">
            <a:xfrm>
              <a:off x="14485938" y="2381373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Pale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255, 210, 3</a:t>
              </a:r>
            </a:p>
          </p:txBody>
        </p:sp>
        <p:sp>
          <p:nvSpPr>
            <p:cNvPr id="122" name="Rectangle 121"/>
            <p:cNvSpPr>
              <a:spLocks noChangeArrowheads="1"/>
            </p:cNvSpPr>
            <p:nvPr userDrawn="1"/>
          </p:nvSpPr>
          <p:spPr bwMode="gray">
            <a:xfrm>
              <a:off x="14195425" y="2699422"/>
              <a:ext cx="215900" cy="215228"/>
            </a:xfrm>
            <a:prstGeom prst="rect">
              <a:avLst/>
            </a:prstGeom>
            <a:solidFill>
              <a:srgbClr val="FF7D77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23" name="Rectangle 122"/>
            <p:cNvSpPr>
              <a:spLocks noChangeArrowheads="1"/>
            </p:cNvSpPr>
            <p:nvPr userDrawn="1"/>
          </p:nvSpPr>
          <p:spPr bwMode="gray">
            <a:xfrm>
              <a:off x="14485938" y="26994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Pink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255, 125, 119 </a:t>
              </a:r>
            </a:p>
          </p:txBody>
        </p:sp>
        <p:sp>
          <p:nvSpPr>
            <p:cNvPr id="124" name="Rectangle 123"/>
            <p:cNvSpPr>
              <a:spLocks noChangeArrowheads="1"/>
            </p:cNvSpPr>
            <p:nvPr userDrawn="1"/>
          </p:nvSpPr>
          <p:spPr bwMode="gray">
            <a:xfrm>
              <a:off x="12427995" y="2174370"/>
              <a:ext cx="1692000" cy="1491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b="1" dirty="0">
                  <a:solidFill>
                    <a:schemeClr val="tx1"/>
                  </a:solidFill>
                  <a:latin typeface="+mj-lt"/>
                </a:rPr>
                <a:t>TERTIARY COLOURS (TC)</a:t>
              </a:r>
            </a:p>
          </p:txBody>
        </p:sp>
        <p:sp>
          <p:nvSpPr>
            <p:cNvPr id="125" name="Rectangle 109"/>
            <p:cNvSpPr>
              <a:spLocks noChangeArrowheads="1"/>
            </p:cNvSpPr>
            <p:nvPr userDrawn="1"/>
          </p:nvSpPr>
          <p:spPr bwMode="gray">
            <a:xfrm>
              <a:off x="12427995" y="2381373"/>
              <a:ext cx="215900" cy="215228"/>
            </a:xfrm>
            <a:prstGeom prst="rect">
              <a:avLst/>
            </a:prstGeom>
            <a:solidFill>
              <a:srgbClr val="F6FF00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26" name="Rectangle 110"/>
            <p:cNvSpPr>
              <a:spLocks noChangeArrowheads="1"/>
            </p:cNvSpPr>
            <p:nvPr userDrawn="1"/>
          </p:nvSpPr>
          <p:spPr bwMode="gray">
            <a:xfrm>
              <a:off x="12718508" y="2381373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Yellow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246, 255, 0</a:t>
              </a:r>
            </a:p>
          </p:txBody>
        </p:sp>
        <p:sp>
          <p:nvSpPr>
            <p:cNvPr id="127" name="Rectangle 111"/>
            <p:cNvSpPr>
              <a:spLocks noChangeArrowheads="1"/>
            </p:cNvSpPr>
            <p:nvPr userDrawn="1"/>
          </p:nvSpPr>
          <p:spPr bwMode="gray">
            <a:xfrm>
              <a:off x="12427995" y="2699422"/>
              <a:ext cx="215900" cy="215228"/>
            </a:xfrm>
            <a:prstGeom prst="rect">
              <a:avLst/>
            </a:prstGeom>
            <a:solidFill>
              <a:srgbClr val="FF6608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28" name="Rectangle 112"/>
            <p:cNvSpPr>
              <a:spLocks noChangeArrowheads="1"/>
            </p:cNvSpPr>
            <p:nvPr userDrawn="1"/>
          </p:nvSpPr>
          <p:spPr bwMode="gray">
            <a:xfrm>
              <a:off x="12718508" y="26994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Orange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255, 102, 8</a:t>
              </a:r>
            </a:p>
          </p:txBody>
        </p:sp>
        <p:sp>
          <p:nvSpPr>
            <p:cNvPr id="129" name="Rectangle 128"/>
            <p:cNvSpPr>
              <a:spLocks noChangeArrowheads="1"/>
            </p:cNvSpPr>
            <p:nvPr userDrawn="1"/>
          </p:nvSpPr>
          <p:spPr bwMode="gray">
            <a:xfrm>
              <a:off x="14195425" y="3042322"/>
              <a:ext cx="215900" cy="215228"/>
            </a:xfrm>
            <a:prstGeom prst="rect">
              <a:avLst/>
            </a:prstGeom>
            <a:solidFill>
              <a:srgbClr val="00989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30" name="Rectangle 129"/>
            <p:cNvSpPr>
              <a:spLocks noChangeArrowheads="1"/>
            </p:cNvSpPr>
            <p:nvPr userDrawn="1"/>
          </p:nvSpPr>
          <p:spPr bwMode="gray">
            <a:xfrm>
              <a:off x="14485938" y="30423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Teal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0, 152, 146</a:t>
              </a:r>
            </a:p>
          </p:txBody>
        </p:sp>
        <p:sp>
          <p:nvSpPr>
            <p:cNvPr id="131" name="Rectangle 111"/>
            <p:cNvSpPr>
              <a:spLocks noChangeArrowheads="1"/>
            </p:cNvSpPr>
            <p:nvPr userDrawn="1"/>
          </p:nvSpPr>
          <p:spPr bwMode="gray">
            <a:xfrm>
              <a:off x="12427995" y="3042322"/>
              <a:ext cx="215900" cy="215228"/>
            </a:xfrm>
            <a:prstGeom prst="rect">
              <a:avLst/>
            </a:prstGeom>
            <a:solidFill>
              <a:srgbClr val="00A13A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32" name="Rectangle 112"/>
            <p:cNvSpPr>
              <a:spLocks noChangeArrowheads="1"/>
            </p:cNvSpPr>
            <p:nvPr userDrawn="1"/>
          </p:nvSpPr>
          <p:spPr bwMode="gray">
            <a:xfrm>
              <a:off x="12718508" y="30423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Green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0, 161, 58 </a:t>
              </a:r>
            </a:p>
          </p:txBody>
        </p:sp>
      </p:grpSp>
      <p:sp>
        <p:nvSpPr>
          <p:cNvPr id="89" name="Freeform 137"/>
          <p:cNvSpPr>
            <a:spLocks noEditPoints="1"/>
          </p:cNvSpPr>
          <p:nvPr userDrawn="1"/>
        </p:nvSpPr>
        <p:spPr bwMode="auto">
          <a:xfrm>
            <a:off x="1016313" y="6038855"/>
            <a:ext cx="237459" cy="238258"/>
          </a:xfrm>
          <a:custGeom>
            <a:avLst/>
            <a:gdLst>
              <a:gd name="T0" fmla="*/ 235 w 291"/>
              <a:gd name="T1" fmla="*/ 0 h 291"/>
              <a:gd name="T2" fmla="*/ 57 w 291"/>
              <a:gd name="T3" fmla="*/ 0 h 291"/>
              <a:gd name="T4" fmla="*/ 0 w 291"/>
              <a:gd name="T5" fmla="*/ 57 h 291"/>
              <a:gd name="T6" fmla="*/ 0 w 291"/>
              <a:gd name="T7" fmla="*/ 234 h 291"/>
              <a:gd name="T8" fmla="*/ 57 w 291"/>
              <a:gd name="T9" fmla="*/ 291 h 291"/>
              <a:gd name="T10" fmla="*/ 235 w 291"/>
              <a:gd name="T11" fmla="*/ 291 h 291"/>
              <a:gd name="T12" fmla="*/ 291 w 291"/>
              <a:gd name="T13" fmla="*/ 234 h 291"/>
              <a:gd name="T14" fmla="*/ 291 w 291"/>
              <a:gd name="T15" fmla="*/ 57 h 291"/>
              <a:gd name="T16" fmla="*/ 235 w 291"/>
              <a:gd name="T17" fmla="*/ 0 h 291"/>
              <a:gd name="T18" fmla="*/ 100 w 291"/>
              <a:gd name="T19" fmla="*/ 226 h 291"/>
              <a:gd name="T20" fmla="*/ 67 w 291"/>
              <a:gd name="T21" fmla="*/ 226 h 291"/>
              <a:gd name="T22" fmla="*/ 67 w 291"/>
              <a:gd name="T23" fmla="*/ 118 h 291"/>
              <a:gd name="T24" fmla="*/ 100 w 291"/>
              <a:gd name="T25" fmla="*/ 118 h 291"/>
              <a:gd name="T26" fmla="*/ 100 w 291"/>
              <a:gd name="T27" fmla="*/ 226 h 291"/>
              <a:gd name="T28" fmla="*/ 83 w 291"/>
              <a:gd name="T29" fmla="*/ 103 h 291"/>
              <a:gd name="T30" fmla="*/ 64 w 291"/>
              <a:gd name="T31" fmla="*/ 83 h 291"/>
              <a:gd name="T32" fmla="*/ 83 w 291"/>
              <a:gd name="T33" fmla="*/ 64 h 291"/>
              <a:gd name="T34" fmla="*/ 103 w 291"/>
              <a:gd name="T35" fmla="*/ 83 h 291"/>
              <a:gd name="T36" fmla="*/ 83 w 291"/>
              <a:gd name="T37" fmla="*/ 103 h 291"/>
              <a:gd name="T38" fmla="*/ 227 w 291"/>
              <a:gd name="T39" fmla="*/ 226 h 291"/>
              <a:gd name="T40" fmla="*/ 193 w 291"/>
              <a:gd name="T41" fmla="*/ 226 h 291"/>
              <a:gd name="T42" fmla="*/ 193 w 291"/>
              <a:gd name="T43" fmla="*/ 174 h 291"/>
              <a:gd name="T44" fmla="*/ 175 w 291"/>
              <a:gd name="T45" fmla="*/ 145 h 291"/>
              <a:gd name="T46" fmla="*/ 155 w 291"/>
              <a:gd name="T47" fmla="*/ 173 h 291"/>
              <a:gd name="T48" fmla="*/ 155 w 291"/>
              <a:gd name="T49" fmla="*/ 226 h 291"/>
              <a:gd name="T50" fmla="*/ 121 w 291"/>
              <a:gd name="T51" fmla="*/ 226 h 291"/>
              <a:gd name="T52" fmla="*/ 121 w 291"/>
              <a:gd name="T53" fmla="*/ 118 h 291"/>
              <a:gd name="T54" fmla="*/ 154 w 291"/>
              <a:gd name="T55" fmla="*/ 118 h 291"/>
              <a:gd name="T56" fmla="*/ 154 w 291"/>
              <a:gd name="T57" fmla="*/ 133 h 291"/>
              <a:gd name="T58" fmla="*/ 154 w 291"/>
              <a:gd name="T59" fmla="*/ 133 h 291"/>
              <a:gd name="T60" fmla="*/ 186 w 291"/>
              <a:gd name="T61" fmla="*/ 115 h 291"/>
              <a:gd name="T62" fmla="*/ 227 w 291"/>
              <a:gd name="T63" fmla="*/ 167 h 291"/>
              <a:gd name="T64" fmla="*/ 227 w 291"/>
              <a:gd name="T65" fmla="*/ 226 h 2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91" h="291">
                <a:moveTo>
                  <a:pt x="235" y="0"/>
                </a:moveTo>
                <a:cubicBezTo>
                  <a:pt x="57" y="0"/>
                  <a:pt x="57" y="0"/>
                  <a:pt x="57" y="0"/>
                </a:cubicBezTo>
                <a:cubicBezTo>
                  <a:pt x="26" y="0"/>
                  <a:pt x="0" y="26"/>
                  <a:pt x="0" y="57"/>
                </a:cubicBezTo>
                <a:cubicBezTo>
                  <a:pt x="0" y="234"/>
                  <a:pt x="0" y="234"/>
                  <a:pt x="0" y="234"/>
                </a:cubicBezTo>
                <a:cubicBezTo>
                  <a:pt x="0" y="266"/>
                  <a:pt x="26" y="291"/>
                  <a:pt x="57" y="291"/>
                </a:cubicBezTo>
                <a:cubicBezTo>
                  <a:pt x="235" y="291"/>
                  <a:pt x="235" y="291"/>
                  <a:pt x="235" y="291"/>
                </a:cubicBezTo>
                <a:cubicBezTo>
                  <a:pt x="266" y="291"/>
                  <a:pt x="291" y="266"/>
                  <a:pt x="291" y="234"/>
                </a:cubicBezTo>
                <a:cubicBezTo>
                  <a:pt x="291" y="57"/>
                  <a:pt x="291" y="57"/>
                  <a:pt x="291" y="57"/>
                </a:cubicBezTo>
                <a:cubicBezTo>
                  <a:pt x="291" y="26"/>
                  <a:pt x="266" y="0"/>
                  <a:pt x="235" y="0"/>
                </a:cubicBezTo>
                <a:close/>
                <a:moveTo>
                  <a:pt x="100" y="226"/>
                </a:moveTo>
                <a:cubicBezTo>
                  <a:pt x="67" y="226"/>
                  <a:pt x="67" y="226"/>
                  <a:pt x="67" y="226"/>
                </a:cubicBezTo>
                <a:cubicBezTo>
                  <a:pt x="67" y="118"/>
                  <a:pt x="67" y="118"/>
                  <a:pt x="67" y="118"/>
                </a:cubicBezTo>
                <a:cubicBezTo>
                  <a:pt x="100" y="118"/>
                  <a:pt x="100" y="118"/>
                  <a:pt x="100" y="118"/>
                </a:cubicBezTo>
                <a:lnTo>
                  <a:pt x="100" y="226"/>
                </a:lnTo>
                <a:close/>
                <a:moveTo>
                  <a:pt x="83" y="103"/>
                </a:moveTo>
                <a:cubicBezTo>
                  <a:pt x="73" y="103"/>
                  <a:pt x="64" y="94"/>
                  <a:pt x="64" y="83"/>
                </a:cubicBezTo>
                <a:cubicBezTo>
                  <a:pt x="64" y="73"/>
                  <a:pt x="73" y="64"/>
                  <a:pt x="83" y="64"/>
                </a:cubicBezTo>
                <a:cubicBezTo>
                  <a:pt x="94" y="64"/>
                  <a:pt x="103" y="73"/>
                  <a:pt x="103" y="83"/>
                </a:cubicBezTo>
                <a:cubicBezTo>
                  <a:pt x="103" y="94"/>
                  <a:pt x="94" y="103"/>
                  <a:pt x="83" y="103"/>
                </a:cubicBezTo>
                <a:close/>
                <a:moveTo>
                  <a:pt x="227" y="226"/>
                </a:moveTo>
                <a:cubicBezTo>
                  <a:pt x="193" y="226"/>
                  <a:pt x="193" y="226"/>
                  <a:pt x="193" y="226"/>
                </a:cubicBezTo>
                <a:cubicBezTo>
                  <a:pt x="193" y="174"/>
                  <a:pt x="193" y="174"/>
                  <a:pt x="193" y="174"/>
                </a:cubicBezTo>
                <a:cubicBezTo>
                  <a:pt x="193" y="161"/>
                  <a:pt x="193" y="145"/>
                  <a:pt x="175" y="145"/>
                </a:cubicBezTo>
                <a:cubicBezTo>
                  <a:pt x="158" y="145"/>
                  <a:pt x="155" y="159"/>
                  <a:pt x="155" y="173"/>
                </a:cubicBezTo>
                <a:cubicBezTo>
                  <a:pt x="155" y="226"/>
                  <a:pt x="155" y="226"/>
                  <a:pt x="155" y="226"/>
                </a:cubicBezTo>
                <a:cubicBezTo>
                  <a:pt x="121" y="226"/>
                  <a:pt x="121" y="226"/>
                  <a:pt x="121" y="226"/>
                </a:cubicBezTo>
                <a:cubicBezTo>
                  <a:pt x="121" y="118"/>
                  <a:pt x="121" y="118"/>
                  <a:pt x="121" y="118"/>
                </a:cubicBezTo>
                <a:cubicBezTo>
                  <a:pt x="154" y="118"/>
                  <a:pt x="154" y="118"/>
                  <a:pt x="154" y="118"/>
                </a:cubicBezTo>
                <a:cubicBezTo>
                  <a:pt x="154" y="133"/>
                  <a:pt x="154" y="133"/>
                  <a:pt x="154" y="133"/>
                </a:cubicBezTo>
                <a:cubicBezTo>
                  <a:pt x="154" y="133"/>
                  <a:pt x="154" y="133"/>
                  <a:pt x="154" y="133"/>
                </a:cubicBezTo>
                <a:cubicBezTo>
                  <a:pt x="159" y="124"/>
                  <a:pt x="170" y="115"/>
                  <a:pt x="186" y="115"/>
                </a:cubicBezTo>
                <a:cubicBezTo>
                  <a:pt x="220" y="115"/>
                  <a:pt x="227" y="138"/>
                  <a:pt x="227" y="167"/>
                </a:cubicBezTo>
                <a:lnTo>
                  <a:pt x="227" y="226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 dirty="0"/>
          </a:p>
        </p:txBody>
      </p:sp>
      <p:sp>
        <p:nvSpPr>
          <p:cNvPr id="90" name="Freeform 160"/>
          <p:cNvSpPr>
            <a:spLocks/>
          </p:cNvSpPr>
          <p:nvPr userDrawn="1"/>
        </p:nvSpPr>
        <p:spPr bwMode="auto">
          <a:xfrm>
            <a:off x="665086" y="6038855"/>
            <a:ext cx="237859" cy="238258"/>
          </a:xfrm>
          <a:custGeom>
            <a:avLst/>
            <a:gdLst>
              <a:gd name="T0" fmla="*/ 234 w 291"/>
              <a:gd name="T1" fmla="*/ 0 h 291"/>
              <a:gd name="T2" fmla="*/ 57 w 291"/>
              <a:gd name="T3" fmla="*/ 0 h 291"/>
              <a:gd name="T4" fmla="*/ 0 w 291"/>
              <a:gd name="T5" fmla="*/ 57 h 291"/>
              <a:gd name="T6" fmla="*/ 0 w 291"/>
              <a:gd name="T7" fmla="*/ 234 h 291"/>
              <a:gd name="T8" fmla="*/ 57 w 291"/>
              <a:gd name="T9" fmla="*/ 291 h 291"/>
              <a:gd name="T10" fmla="*/ 141 w 291"/>
              <a:gd name="T11" fmla="*/ 291 h 291"/>
              <a:gd name="T12" fmla="*/ 141 w 291"/>
              <a:gd name="T13" fmla="*/ 183 h 291"/>
              <a:gd name="T14" fmla="*/ 98 w 291"/>
              <a:gd name="T15" fmla="*/ 183 h 291"/>
              <a:gd name="T16" fmla="*/ 98 w 291"/>
              <a:gd name="T17" fmla="*/ 133 h 291"/>
              <a:gd name="T18" fmla="*/ 141 w 291"/>
              <a:gd name="T19" fmla="*/ 133 h 291"/>
              <a:gd name="T20" fmla="*/ 141 w 291"/>
              <a:gd name="T21" fmla="*/ 97 h 291"/>
              <a:gd name="T22" fmla="*/ 204 w 291"/>
              <a:gd name="T23" fmla="*/ 32 h 291"/>
              <a:gd name="T24" fmla="*/ 242 w 291"/>
              <a:gd name="T25" fmla="*/ 34 h 291"/>
              <a:gd name="T26" fmla="*/ 242 w 291"/>
              <a:gd name="T27" fmla="*/ 78 h 291"/>
              <a:gd name="T28" fmla="*/ 216 w 291"/>
              <a:gd name="T29" fmla="*/ 78 h 291"/>
              <a:gd name="T30" fmla="*/ 191 w 291"/>
              <a:gd name="T31" fmla="*/ 102 h 291"/>
              <a:gd name="T32" fmla="*/ 191 w 291"/>
              <a:gd name="T33" fmla="*/ 133 h 291"/>
              <a:gd name="T34" fmla="*/ 240 w 291"/>
              <a:gd name="T35" fmla="*/ 133 h 291"/>
              <a:gd name="T36" fmla="*/ 234 w 291"/>
              <a:gd name="T37" fmla="*/ 183 h 291"/>
              <a:gd name="T38" fmla="*/ 191 w 291"/>
              <a:gd name="T39" fmla="*/ 183 h 291"/>
              <a:gd name="T40" fmla="*/ 191 w 291"/>
              <a:gd name="T41" fmla="*/ 291 h 291"/>
              <a:gd name="T42" fmla="*/ 234 w 291"/>
              <a:gd name="T43" fmla="*/ 291 h 291"/>
              <a:gd name="T44" fmla="*/ 291 w 291"/>
              <a:gd name="T45" fmla="*/ 234 h 291"/>
              <a:gd name="T46" fmla="*/ 291 w 291"/>
              <a:gd name="T47" fmla="*/ 57 h 291"/>
              <a:gd name="T48" fmla="*/ 234 w 291"/>
              <a:gd name="T49" fmla="*/ 0 h 2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291" h="291">
                <a:moveTo>
                  <a:pt x="234" y="0"/>
                </a:moveTo>
                <a:cubicBezTo>
                  <a:pt x="57" y="0"/>
                  <a:pt x="57" y="0"/>
                  <a:pt x="57" y="0"/>
                </a:cubicBezTo>
                <a:cubicBezTo>
                  <a:pt x="26" y="0"/>
                  <a:pt x="0" y="26"/>
                  <a:pt x="0" y="57"/>
                </a:cubicBezTo>
                <a:cubicBezTo>
                  <a:pt x="0" y="234"/>
                  <a:pt x="0" y="234"/>
                  <a:pt x="0" y="234"/>
                </a:cubicBezTo>
                <a:cubicBezTo>
                  <a:pt x="0" y="266"/>
                  <a:pt x="26" y="291"/>
                  <a:pt x="57" y="291"/>
                </a:cubicBezTo>
                <a:cubicBezTo>
                  <a:pt x="141" y="291"/>
                  <a:pt x="141" y="291"/>
                  <a:pt x="141" y="291"/>
                </a:cubicBezTo>
                <a:cubicBezTo>
                  <a:pt x="141" y="183"/>
                  <a:pt x="141" y="183"/>
                  <a:pt x="141" y="183"/>
                </a:cubicBezTo>
                <a:cubicBezTo>
                  <a:pt x="98" y="183"/>
                  <a:pt x="98" y="183"/>
                  <a:pt x="98" y="183"/>
                </a:cubicBezTo>
                <a:cubicBezTo>
                  <a:pt x="98" y="133"/>
                  <a:pt x="98" y="133"/>
                  <a:pt x="98" y="133"/>
                </a:cubicBezTo>
                <a:cubicBezTo>
                  <a:pt x="141" y="133"/>
                  <a:pt x="141" y="133"/>
                  <a:pt x="141" y="133"/>
                </a:cubicBezTo>
                <a:cubicBezTo>
                  <a:pt x="141" y="97"/>
                  <a:pt x="141" y="97"/>
                  <a:pt x="141" y="97"/>
                </a:cubicBezTo>
                <a:cubicBezTo>
                  <a:pt x="141" y="55"/>
                  <a:pt x="166" y="32"/>
                  <a:pt x="204" y="32"/>
                </a:cubicBezTo>
                <a:cubicBezTo>
                  <a:pt x="222" y="32"/>
                  <a:pt x="237" y="33"/>
                  <a:pt x="242" y="34"/>
                </a:cubicBezTo>
                <a:cubicBezTo>
                  <a:pt x="242" y="78"/>
                  <a:pt x="242" y="78"/>
                  <a:pt x="242" y="78"/>
                </a:cubicBezTo>
                <a:cubicBezTo>
                  <a:pt x="216" y="78"/>
                  <a:pt x="216" y="78"/>
                  <a:pt x="216" y="78"/>
                </a:cubicBezTo>
                <a:cubicBezTo>
                  <a:pt x="195" y="78"/>
                  <a:pt x="191" y="88"/>
                  <a:pt x="191" y="102"/>
                </a:cubicBezTo>
                <a:cubicBezTo>
                  <a:pt x="191" y="133"/>
                  <a:pt x="191" y="133"/>
                  <a:pt x="191" y="133"/>
                </a:cubicBezTo>
                <a:cubicBezTo>
                  <a:pt x="240" y="133"/>
                  <a:pt x="240" y="133"/>
                  <a:pt x="240" y="133"/>
                </a:cubicBezTo>
                <a:cubicBezTo>
                  <a:pt x="234" y="183"/>
                  <a:pt x="234" y="183"/>
                  <a:pt x="234" y="183"/>
                </a:cubicBezTo>
                <a:cubicBezTo>
                  <a:pt x="191" y="183"/>
                  <a:pt x="191" y="183"/>
                  <a:pt x="191" y="183"/>
                </a:cubicBezTo>
                <a:cubicBezTo>
                  <a:pt x="191" y="291"/>
                  <a:pt x="191" y="291"/>
                  <a:pt x="191" y="291"/>
                </a:cubicBezTo>
                <a:cubicBezTo>
                  <a:pt x="234" y="291"/>
                  <a:pt x="234" y="291"/>
                  <a:pt x="234" y="291"/>
                </a:cubicBezTo>
                <a:cubicBezTo>
                  <a:pt x="265" y="291"/>
                  <a:pt x="291" y="266"/>
                  <a:pt x="291" y="234"/>
                </a:cubicBezTo>
                <a:cubicBezTo>
                  <a:pt x="291" y="57"/>
                  <a:pt x="291" y="57"/>
                  <a:pt x="291" y="57"/>
                </a:cubicBezTo>
                <a:cubicBezTo>
                  <a:pt x="291" y="26"/>
                  <a:pt x="265" y="0"/>
                  <a:pt x="234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sp>
        <p:nvSpPr>
          <p:cNvPr id="98" name="Freeform 153"/>
          <p:cNvSpPr>
            <a:spLocks noEditPoints="1"/>
          </p:cNvSpPr>
          <p:nvPr userDrawn="1"/>
        </p:nvSpPr>
        <p:spPr bwMode="auto">
          <a:xfrm>
            <a:off x="1367140" y="6036546"/>
            <a:ext cx="242062" cy="242877"/>
          </a:xfrm>
          <a:custGeom>
            <a:avLst/>
            <a:gdLst>
              <a:gd name="T0" fmla="*/ 235 w 291"/>
              <a:gd name="T1" fmla="*/ 0 h 291"/>
              <a:gd name="T2" fmla="*/ 57 w 291"/>
              <a:gd name="T3" fmla="*/ 0 h 291"/>
              <a:gd name="T4" fmla="*/ 0 w 291"/>
              <a:gd name="T5" fmla="*/ 57 h 291"/>
              <a:gd name="T6" fmla="*/ 0 w 291"/>
              <a:gd name="T7" fmla="*/ 234 h 291"/>
              <a:gd name="T8" fmla="*/ 57 w 291"/>
              <a:gd name="T9" fmla="*/ 291 h 291"/>
              <a:gd name="T10" fmla="*/ 235 w 291"/>
              <a:gd name="T11" fmla="*/ 291 h 291"/>
              <a:gd name="T12" fmla="*/ 291 w 291"/>
              <a:gd name="T13" fmla="*/ 234 h 291"/>
              <a:gd name="T14" fmla="*/ 291 w 291"/>
              <a:gd name="T15" fmla="*/ 57 h 291"/>
              <a:gd name="T16" fmla="*/ 235 w 291"/>
              <a:gd name="T17" fmla="*/ 0 h 291"/>
              <a:gd name="T18" fmla="*/ 211 w 291"/>
              <a:gd name="T19" fmla="*/ 112 h 291"/>
              <a:gd name="T20" fmla="*/ 211 w 291"/>
              <a:gd name="T21" fmla="*/ 117 h 291"/>
              <a:gd name="T22" fmla="*/ 116 w 291"/>
              <a:gd name="T23" fmla="*/ 212 h 291"/>
              <a:gd name="T24" fmla="*/ 64 w 291"/>
              <a:gd name="T25" fmla="*/ 197 h 291"/>
              <a:gd name="T26" fmla="*/ 72 w 291"/>
              <a:gd name="T27" fmla="*/ 197 h 291"/>
              <a:gd name="T28" fmla="*/ 114 w 291"/>
              <a:gd name="T29" fmla="*/ 183 h 291"/>
              <a:gd name="T30" fmla="*/ 83 w 291"/>
              <a:gd name="T31" fmla="*/ 160 h 291"/>
              <a:gd name="T32" fmla="*/ 89 w 291"/>
              <a:gd name="T33" fmla="*/ 160 h 291"/>
              <a:gd name="T34" fmla="*/ 98 w 291"/>
              <a:gd name="T35" fmla="*/ 159 h 291"/>
              <a:gd name="T36" fmla="*/ 71 w 291"/>
              <a:gd name="T37" fmla="*/ 126 h 291"/>
              <a:gd name="T38" fmla="*/ 71 w 291"/>
              <a:gd name="T39" fmla="*/ 126 h 291"/>
              <a:gd name="T40" fmla="*/ 86 w 291"/>
              <a:gd name="T41" fmla="*/ 130 h 291"/>
              <a:gd name="T42" fmla="*/ 71 w 291"/>
              <a:gd name="T43" fmla="*/ 102 h 291"/>
              <a:gd name="T44" fmla="*/ 76 w 291"/>
              <a:gd name="T45" fmla="*/ 86 h 291"/>
              <a:gd name="T46" fmla="*/ 145 w 291"/>
              <a:gd name="T47" fmla="*/ 120 h 291"/>
              <a:gd name="T48" fmla="*/ 144 w 291"/>
              <a:gd name="T49" fmla="*/ 113 h 291"/>
              <a:gd name="T50" fmla="*/ 177 w 291"/>
              <a:gd name="T51" fmla="*/ 79 h 291"/>
              <a:gd name="T52" fmla="*/ 202 w 291"/>
              <a:gd name="T53" fmla="*/ 90 h 291"/>
              <a:gd name="T54" fmla="*/ 223 w 291"/>
              <a:gd name="T55" fmla="*/ 82 h 291"/>
              <a:gd name="T56" fmla="*/ 208 w 291"/>
              <a:gd name="T57" fmla="*/ 100 h 291"/>
              <a:gd name="T58" fmla="*/ 227 w 291"/>
              <a:gd name="T59" fmla="*/ 95 h 291"/>
              <a:gd name="T60" fmla="*/ 211 w 291"/>
              <a:gd name="T61" fmla="*/ 112 h 2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91" h="291">
                <a:moveTo>
                  <a:pt x="235" y="0"/>
                </a:moveTo>
                <a:cubicBezTo>
                  <a:pt x="57" y="0"/>
                  <a:pt x="57" y="0"/>
                  <a:pt x="57" y="0"/>
                </a:cubicBezTo>
                <a:cubicBezTo>
                  <a:pt x="26" y="0"/>
                  <a:pt x="0" y="26"/>
                  <a:pt x="0" y="57"/>
                </a:cubicBezTo>
                <a:cubicBezTo>
                  <a:pt x="0" y="234"/>
                  <a:pt x="0" y="234"/>
                  <a:pt x="0" y="234"/>
                </a:cubicBezTo>
                <a:cubicBezTo>
                  <a:pt x="0" y="265"/>
                  <a:pt x="26" y="291"/>
                  <a:pt x="57" y="291"/>
                </a:cubicBezTo>
                <a:cubicBezTo>
                  <a:pt x="235" y="291"/>
                  <a:pt x="235" y="291"/>
                  <a:pt x="235" y="291"/>
                </a:cubicBezTo>
                <a:cubicBezTo>
                  <a:pt x="266" y="291"/>
                  <a:pt x="291" y="265"/>
                  <a:pt x="291" y="234"/>
                </a:cubicBezTo>
                <a:cubicBezTo>
                  <a:pt x="291" y="57"/>
                  <a:pt x="291" y="57"/>
                  <a:pt x="291" y="57"/>
                </a:cubicBezTo>
                <a:cubicBezTo>
                  <a:pt x="291" y="26"/>
                  <a:pt x="266" y="0"/>
                  <a:pt x="235" y="0"/>
                </a:cubicBezTo>
                <a:close/>
                <a:moveTo>
                  <a:pt x="211" y="112"/>
                </a:moveTo>
                <a:cubicBezTo>
                  <a:pt x="211" y="114"/>
                  <a:pt x="211" y="115"/>
                  <a:pt x="211" y="117"/>
                </a:cubicBezTo>
                <a:cubicBezTo>
                  <a:pt x="211" y="161"/>
                  <a:pt x="177" y="212"/>
                  <a:pt x="116" y="212"/>
                </a:cubicBezTo>
                <a:cubicBezTo>
                  <a:pt x="97" y="212"/>
                  <a:pt x="79" y="206"/>
                  <a:pt x="64" y="197"/>
                </a:cubicBezTo>
                <a:cubicBezTo>
                  <a:pt x="67" y="197"/>
                  <a:pt x="70" y="197"/>
                  <a:pt x="72" y="197"/>
                </a:cubicBezTo>
                <a:cubicBezTo>
                  <a:pt x="88" y="197"/>
                  <a:pt x="102" y="192"/>
                  <a:pt x="114" y="183"/>
                </a:cubicBezTo>
                <a:cubicBezTo>
                  <a:pt x="99" y="183"/>
                  <a:pt x="87" y="173"/>
                  <a:pt x="83" y="160"/>
                </a:cubicBezTo>
                <a:cubicBezTo>
                  <a:pt x="85" y="160"/>
                  <a:pt x="87" y="160"/>
                  <a:pt x="89" y="160"/>
                </a:cubicBezTo>
                <a:cubicBezTo>
                  <a:pt x="92" y="160"/>
                  <a:pt x="95" y="160"/>
                  <a:pt x="98" y="159"/>
                </a:cubicBezTo>
                <a:cubicBezTo>
                  <a:pt x="82" y="156"/>
                  <a:pt x="71" y="143"/>
                  <a:pt x="71" y="126"/>
                </a:cubicBezTo>
                <a:cubicBezTo>
                  <a:pt x="71" y="126"/>
                  <a:pt x="71" y="126"/>
                  <a:pt x="71" y="126"/>
                </a:cubicBezTo>
                <a:cubicBezTo>
                  <a:pt x="75" y="128"/>
                  <a:pt x="81" y="130"/>
                  <a:pt x="86" y="130"/>
                </a:cubicBezTo>
                <a:cubicBezTo>
                  <a:pt x="77" y="124"/>
                  <a:pt x="71" y="114"/>
                  <a:pt x="71" y="102"/>
                </a:cubicBezTo>
                <a:cubicBezTo>
                  <a:pt x="71" y="96"/>
                  <a:pt x="73" y="90"/>
                  <a:pt x="76" y="86"/>
                </a:cubicBezTo>
                <a:cubicBezTo>
                  <a:pt x="92" y="106"/>
                  <a:pt x="117" y="119"/>
                  <a:pt x="145" y="120"/>
                </a:cubicBezTo>
                <a:cubicBezTo>
                  <a:pt x="144" y="118"/>
                  <a:pt x="144" y="115"/>
                  <a:pt x="144" y="113"/>
                </a:cubicBezTo>
                <a:cubicBezTo>
                  <a:pt x="144" y="94"/>
                  <a:pt x="159" y="79"/>
                  <a:pt x="177" y="79"/>
                </a:cubicBezTo>
                <a:cubicBezTo>
                  <a:pt x="187" y="79"/>
                  <a:pt x="195" y="83"/>
                  <a:pt x="202" y="90"/>
                </a:cubicBezTo>
                <a:cubicBezTo>
                  <a:pt x="209" y="88"/>
                  <a:pt x="216" y="86"/>
                  <a:pt x="223" y="82"/>
                </a:cubicBezTo>
                <a:cubicBezTo>
                  <a:pt x="220" y="90"/>
                  <a:pt x="215" y="96"/>
                  <a:pt x="208" y="100"/>
                </a:cubicBezTo>
                <a:cubicBezTo>
                  <a:pt x="215" y="100"/>
                  <a:pt x="221" y="98"/>
                  <a:pt x="227" y="95"/>
                </a:cubicBezTo>
                <a:cubicBezTo>
                  <a:pt x="223" y="102"/>
                  <a:pt x="217" y="108"/>
                  <a:pt x="211" y="112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grpSp>
        <p:nvGrpSpPr>
          <p:cNvPr id="141" name="Group 140"/>
          <p:cNvGrpSpPr/>
          <p:nvPr userDrawn="1"/>
        </p:nvGrpSpPr>
        <p:grpSpPr>
          <a:xfrm>
            <a:off x="1722570" y="6036546"/>
            <a:ext cx="241247" cy="242877"/>
            <a:chOff x="12560303" y="3738458"/>
            <a:chExt cx="939801" cy="946150"/>
          </a:xfrm>
          <a:solidFill>
            <a:schemeClr val="tx2"/>
          </a:solidFill>
        </p:grpSpPr>
        <p:sp>
          <p:nvSpPr>
            <p:cNvPr id="142" name="Freeform 158"/>
            <p:cNvSpPr>
              <a:spLocks noEditPoints="1"/>
            </p:cNvSpPr>
            <p:nvPr/>
          </p:nvSpPr>
          <p:spPr bwMode="auto">
            <a:xfrm>
              <a:off x="12560303" y="3738458"/>
              <a:ext cx="939801" cy="946150"/>
            </a:xfrm>
            <a:custGeom>
              <a:avLst/>
              <a:gdLst>
                <a:gd name="T0" fmla="*/ 234 w 290"/>
                <a:gd name="T1" fmla="*/ 0 h 291"/>
                <a:gd name="T2" fmla="*/ 56 w 290"/>
                <a:gd name="T3" fmla="*/ 0 h 291"/>
                <a:gd name="T4" fmla="*/ 0 w 290"/>
                <a:gd name="T5" fmla="*/ 57 h 291"/>
                <a:gd name="T6" fmla="*/ 0 w 290"/>
                <a:gd name="T7" fmla="*/ 234 h 291"/>
                <a:gd name="T8" fmla="*/ 56 w 290"/>
                <a:gd name="T9" fmla="*/ 291 h 291"/>
                <a:gd name="T10" fmla="*/ 234 w 290"/>
                <a:gd name="T11" fmla="*/ 291 h 291"/>
                <a:gd name="T12" fmla="*/ 290 w 290"/>
                <a:gd name="T13" fmla="*/ 234 h 291"/>
                <a:gd name="T14" fmla="*/ 290 w 290"/>
                <a:gd name="T15" fmla="*/ 57 h 291"/>
                <a:gd name="T16" fmla="*/ 234 w 290"/>
                <a:gd name="T17" fmla="*/ 0 h 291"/>
                <a:gd name="T18" fmla="*/ 226 w 290"/>
                <a:gd name="T19" fmla="*/ 178 h 291"/>
                <a:gd name="T20" fmla="*/ 203 w 290"/>
                <a:gd name="T21" fmla="*/ 201 h 291"/>
                <a:gd name="T22" fmla="*/ 87 w 290"/>
                <a:gd name="T23" fmla="*/ 201 h 291"/>
                <a:gd name="T24" fmla="*/ 64 w 290"/>
                <a:gd name="T25" fmla="*/ 178 h 291"/>
                <a:gd name="T26" fmla="*/ 64 w 290"/>
                <a:gd name="T27" fmla="*/ 113 h 291"/>
                <a:gd name="T28" fmla="*/ 87 w 290"/>
                <a:gd name="T29" fmla="*/ 90 h 291"/>
                <a:gd name="T30" fmla="*/ 203 w 290"/>
                <a:gd name="T31" fmla="*/ 90 h 291"/>
                <a:gd name="T32" fmla="*/ 226 w 290"/>
                <a:gd name="T33" fmla="*/ 113 h 291"/>
                <a:gd name="T34" fmla="*/ 226 w 290"/>
                <a:gd name="T35" fmla="*/ 178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90" h="291">
                  <a:moveTo>
                    <a:pt x="234" y="0"/>
                  </a:moveTo>
                  <a:cubicBezTo>
                    <a:pt x="56" y="0"/>
                    <a:pt x="56" y="0"/>
                    <a:pt x="56" y="0"/>
                  </a:cubicBezTo>
                  <a:cubicBezTo>
                    <a:pt x="25" y="0"/>
                    <a:pt x="0" y="26"/>
                    <a:pt x="0" y="57"/>
                  </a:cubicBezTo>
                  <a:cubicBezTo>
                    <a:pt x="0" y="234"/>
                    <a:pt x="0" y="234"/>
                    <a:pt x="0" y="234"/>
                  </a:cubicBezTo>
                  <a:cubicBezTo>
                    <a:pt x="0" y="265"/>
                    <a:pt x="25" y="291"/>
                    <a:pt x="56" y="291"/>
                  </a:cubicBezTo>
                  <a:cubicBezTo>
                    <a:pt x="234" y="291"/>
                    <a:pt x="234" y="291"/>
                    <a:pt x="234" y="291"/>
                  </a:cubicBezTo>
                  <a:cubicBezTo>
                    <a:pt x="265" y="291"/>
                    <a:pt x="290" y="265"/>
                    <a:pt x="290" y="234"/>
                  </a:cubicBezTo>
                  <a:cubicBezTo>
                    <a:pt x="290" y="57"/>
                    <a:pt x="290" y="57"/>
                    <a:pt x="290" y="57"/>
                  </a:cubicBezTo>
                  <a:cubicBezTo>
                    <a:pt x="290" y="26"/>
                    <a:pt x="265" y="0"/>
                    <a:pt x="234" y="0"/>
                  </a:cubicBezTo>
                  <a:close/>
                  <a:moveTo>
                    <a:pt x="226" y="178"/>
                  </a:moveTo>
                  <a:cubicBezTo>
                    <a:pt x="226" y="191"/>
                    <a:pt x="216" y="201"/>
                    <a:pt x="203" y="201"/>
                  </a:cubicBezTo>
                  <a:cubicBezTo>
                    <a:pt x="87" y="201"/>
                    <a:pt x="87" y="201"/>
                    <a:pt x="87" y="201"/>
                  </a:cubicBezTo>
                  <a:cubicBezTo>
                    <a:pt x="74" y="201"/>
                    <a:pt x="64" y="191"/>
                    <a:pt x="64" y="178"/>
                  </a:cubicBezTo>
                  <a:cubicBezTo>
                    <a:pt x="64" y="113"/>
                    <a:pt x="64" y="113"/>
                    <a:pt x="64" y="113"/>
                  </a:cubicBezTo>
                  <a:cubicBezTo>
                    <a:pt x="64" y="100"/>
                    <a:pt x="74" y="90"/>
                    <a:pt x="87" y="90"/>
                  </a:cubicBezTo>
                  <a:cubicBezTo>
                    <a:pt x="203" y="90"/>
                    <a:pt x="203" y="90"/>
                    <a:pt x="203" y="90"/>
                  </a:cubicBezTo>
                  <a:cubicBezTo>
                    <a:pt x="216" y="90"/>
                    <a:pt x="226" y="100"/>
                    <a:pt x="226" y="113"/>
                  </a:cubicBezTo>
                  <a:lnTo>
                    <a:pt x="226" y="17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 dirty="0"/>
            </a:p>
          </p:txBody>
        </p:sp>
        <p:sp>
          <p:nvSpPr>
            <p:cNvPr id="143" name="Freeform 159"/>
            <p:cNvSpPr>
              <a:spLocks/>
            </p:cNvSpPr>
            <p:nvPr/>
          </p:nvSpPr>
          <p:spPr bwMode="auto">
            <a:xfrm>
              <a:off x="12974641" y="4128983"/>
              <a:ext cx="142875" cy="149225"/>
            </a:xfrm>
            <a:custGeom>
              <a:avLst/>
              <a:gdLst>
                <a:gd name="T0" fmla="*/ 0 w 90"/>
                <a:gd name="T1" fmla="*/ 94 h 94"/>
                <a:gd name="T2" fmla="*/ 90 w 90"/>
                <a:gd name="T3" fmla="*/ 47 h 94"/>
                <a:gd name="T4" fmla="*/ 0 w 90"/>
                <a:gd name="T5" fmla="*/ 0 h 94"/>
                <a:gd name="T6" fmla="*/ 0 w 90"/>
                <a:gd name="T7" fmla="*/ 94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0" h="94">
                  <a:moveTo>
                    <a:pt x="0" y="94"/>
                  </a:moveTo>
                  <a:lnTo>
                    <a:pt x="90" y="47"/>
                  </a:lnTo>
                  <a:lnTo>
                    <a:pt x="0" y="0"/>
                  </a:lnTo>
                  <a:lnTo>
                    <a:pt x="0" y="9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</p:grpSp>
      <p:sp>
        <p:nvSpPr>
          <p:cNvPr id="144" name="Text Placeholder 6"/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658812" y="3035186"/>
            <a:ext cx="4398963" cy="729450"/>
          </a:xfrm>
        </p:spPr>
        <p:txBody>
          <a:bodyPr>
            <a:noAutofit/>
          </a:bodyPr>
          <a:lstStyle>
            <a:lvl1pPr algn="l">
              <a:lnSpc>
                <a:spcPts val="2300"/>
              </a:lnSpc>
              <a:defRPr sz="250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 dirty="0"/>
              <a:t>Click to edit Name or Subtitle</a:t>
            </a:r>
          </a:p>
        </p:txBody>
      </p:sp>
      <p:sp>
        <p:nvSpPr>
          <p:cNvPr id="145" name="Rectangle 104"/>
          <p:cNvSpPr>
            <a:spLocks noChangeArrowheads="1"/>
          </p:cNvSpPr>
          <p:nvPr userDrawn="1"/>
        </p:nvSpPr>
        <p:spPr bwMode="gray">
          <a:xfrm flipH="1">
            <a:off x="-3101348" y="3022486"/>
            <a:ext cx="3018793" cy="726649"/>
          </a:xfrm>
          <a:prstGeom prst="rect">
            <a:avLst/>
          </a:prstGeom>
          <a:solidFill>
            <a:srgbClr val="E6E6E6"/>
          </a:solidFill>
          <a:ln>
            <a:noFill/>
          </a:ln>
          <a:effectLst/>
        </p:spPr>
        <p:txBody>
          <a:bodyPr wrap="square" lIns="180000" tIns="180000" rIns="180000" bIns="18000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12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</a:rPr>
              <a:t>INSERT NAME OR SUBTITLE HERE</a:t>
            </a:r>
          </a:p>
        </p:txBody>
      </p:sp>
      <p:sp>
        <p:nvSpPr>
          <p:cNvPr id="146" name="Rectangle 104"/>
          <p:cNvSpPr>
            <a:spLocks noChangeArrowheads="1"/>
          </p:cNvSpPr>
          <p:nvPr userDrawn="1"/>
        </p:nvSpPr>
        <p:spPr bwMode="gray">
          <a:xfrm flipH="1">
            <a:off x="-3101353" y="1071320"/>
            <a:ext cx="3018791" cy="1685926"/>
          </a:xfrm>
          <a:prstGeom prst="rect">
            <a:avLst/>
          </a:prstGeom>
          <a:solidFill>
            <a:srgbClr val="E6E6E6"/>
          </a:solidFill>
          <a:ln>
            <a:noFill/>
          </a:ln>
          <a:effectLst/>
        </p:spPr>
        <p:txBody>
          <a:bodyPr wrap="square" lIns="180000" tIns="180000" rIns="180000" bIns="18000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12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</a:rPr>
              <a:t>INSERT YOUR END TITLE (TANK YOU)</a:t>
            </a:r>
          </a:p>
        </p:txBody>
      </p:sp>
      <p:grpSp>
        <p:nvGrpSpPr>
          <p:cNvPr id="147" name="Group 146"/>
          <p:cNvGrpSpPr/>
          <p:nvPr userDrawn="1"/>
        </p:nvGrpSpPr>
        <p:grpSpPr>
          <a:xfrm>
            <a:off x="-3101342" y="1071321"/>
            <a:ext cx="3018791" cy="1685926"/>
            <a:chOff x="-460208" y="81446"/>
            <a:chExt cx="377657" cy="1685926"/>
          </a:xfrm>
        </p:grpSpPr>
        <p:cxnSp>
          <p:nvCxnSpPr>
            <p:cNvPr id="148" name="Straight Connector 147"/>
            <p:cNvCxnSpPr/>
            <p:nvPr userDrawn="1"/>
          </p:nvCxnSpPr>
          <p:spPr bwMode="gray">
            <a:xfrm flipH="1">
              <a:off x="-460208" y="1767372"/>
              <a:ext cx="377657" cy="0"/>
            </a:xfrm>
            <a:prstGeom prst="line">
              <a:avLst/>
            </a:prstGeom>
            <a:noFill/>
            <a:ln w="6350" cap="flat" cmpd="sng" algn="ctr">
              <a:solidFill>
                <a:srgbClr val="FF0000"/>
              </a:solidFill>
              <a:prstDash val="dash"/>
              <a:miter lim="800000"/>
            </a:ln>
            <a:effectLst/>
          </p:spPr>
        </p:cxnSp>
        <p:cxnSp>
          <p:nvCxnSpPr>
            <p:cNvPr id="149" name="Straight Connector 148"/>
            <p:cNvCxnSpPr/>
            <p:nvPr userDrawn="1"/>
          </p:nvCxnSpPr>
          <p:spPr bwMode="gray">
            <a:xfrm flipH="1">
              <a:off x="-460208" y="81446"/>
              <a:ext cx="377657" cy="0"/>
            </a:xfrm>
            <a:prstGeom prst="line">
              <a:avLst/>
            </a:prstGeom>
            <a:noFill/>
            <a:ln w="6350" cap="flat" cmpd="sng" algn="ctr">
              <a:solidFill>
                <a:srgbClr val="FF0000"/>
              </a:solidFill>
              <a:prstDash val="dash"/>
              <a:miter lim="800000"/>
            </a:ln>
            <a:effectLst/>
          </p:spPr>
        </p:cxnSp>
      </p:grpSp>
      <p:grpSp>
        <p:nvGrpSpPr>
          <p:cNvPr id="150" name="Group 149"/>
          <p:cNvGrpSpPr/>
          <p:nvPr userDrawn="1"/>
        </p:nvGrpSpPr>
        <p:grpSpPr>
          <a:xfrm>
            <a:off x="-3101342" y="3022486"/>
            <a:ext cx="3018791" cy="726649"/>
            <a:chOff x="-460208" y="479536"/>
            <a:chExt cx="377657" cy="726649"/>
          </a:xfrm>
        </p:grpSpPr>
        <p:cxnSp>
          <p:nvCxnSpPr>
            <p:cNvPr id="151" name="Straight Connector 150"/>
            <p:cNvCxnSpPr/>
            <p:nvPr userDrawn="1"/>
          </p:nvCxnSpPr>
          <p:spPr bwMode="gray">
            <a:xfrm flipH="1">
              <a:off x="-460208" y="1206185"/>
              <a:ext cx="377657" cy="0"/>
            </a:xfrm>
            <a:prstGeom prst="line">
              <a:avLst/>
            </a:prstGeom>
            <a:noFill/>
            <a:ln w="6350" cap="flat" cmpd="sng" algn="ctr">
              <a:solidFill>
                <a:srgbClr val="FF0000"/>
              </a:solidFill>
              <a:prstDash val="dash"/>
              <a:miter lim="800000"/>
            </a:ln>
            <a:effectLst/>
          </p:spPr>
        </p:cxnSp>
        <p:cxnSp>
          <p:nvCxnSpPr>
            <p:cNvPr id="152" name="Straight Connector 151"/>
            <p:cNvCxnSpPr/>
            <p:nvPr userDrawn="1"/>
          </p:nvCxnSpPr>
          <p:spPr bwMode="gray">
            <a:xfrm flipH="1">
              <a:off x="-460208" y="479536"/>
              <a:ext cx="377657" cy="0"/>
            </a:xfrm>
            <a:prstGeom prst="line">
              <a:avLst/>
            </a:prstGeom>
            <a:noFill/>
            <a:ln w="6350" cap="flat" cmpd="sng" algn="ctr">
              <a:solidFill>
                <a:srgbClr val="FF0000"/>
              </a:solidFill>
              <a:prstDash val="dash"/>
              <a:miter lim="800000"/>
            </a:ln>
            <a:effectLst/>
          </p:spPr>
        </p:cxnSp>
      </p:grpSp>
      <p:sp>
        <p:nvSpPr>
          <p:cNvPr id="153" name="Text Placeholder 6"/>
          <p:cNvSpPr>
            <a:spLocks noGrp="1"/>
          </p:cNvSpPr>
          <p:nvPr>
            <p:ph type="body" sz="quarter" idx="12" hasCustomPrompt="1"/>
          </p:nvPr>
        </p:nvSpPr>
        <p:spPr bwMode="gray">
          <a:xfrm>
            <a:off x="658812" y="4615543"/>
            <a:ext cx="4398963" cy="1149832"/>
          </a:xfrm>
        </p:spPr>
        <p:txBody>
          <a:bodyPr>
            <a:noAutofit/>
          </a:bodyPr>
          <a:lstStyle>
            <a:lvl1pPr algn="l">
              <a:lnSpc>
                <a:spcPct val="80000"/>
              </a:lnSpc>
              <a:defRPr sz="150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GB" noProof="0" dirty="0"/>
              <a:t>Address</a:t>
            </a:r>
          </a:p>
        </p:txBody>
      </p:sp>
      <p:sp>
        <p:nvSpPr>
          <p:cNvPr id="154" name="Rectangle 104"/>
          <p:cNvSpPr>
            <a:spLocks noChangeArrowheads="1"/>
          </p:cNvSpPr>
          <p:nvPr userDrawn="1"/>
        </p:nvSpPr>
        <p:spPr bwMode="gray">
          <a:xfrm flipH="1">
            <a:off x="-3101352" y="4615543"/>
            <a:ext cx="3018793" cy="1149831"/>
          </a:xfrm>
          <a:prstGeom prst="rect">
            <a:avLst/>
          </a:prstGeom>
          <a:solidFill>
            <a:srgbClr val="E6E6E6"/>
          </a:solidFill>
          <a:ln>
            <a:noFill/>
          </a:ln>
          <a:effectLst/>
        </p:spPr>
        <p:txBody>
          <a:bodyPr wrap="square" lIns="180000" tIns="180000" rIns="180000" bIns="18000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</a:rPr>
              <a:t>INSERT ADDRESS HERE </a:t>
            </a:r>
          </a:p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</a:rPr>
              <a:t>THE REFERENCE PRESENATATION HAS ALL LOCATIONS PRESET FOR YOU TO COPY AND USE FOR YOUR OWN PRESENTATION </a:t>
            </a:r>
          </a:p>
        </p:txBody>
      </p:sp>
      <p:grpSp>
        <p:nvGrpSpPr>
          <p:cNvPr id="155" name="Group 154"/>
          <p:cNvGrpSpPr/>
          <p:nvPr userDrawn="1"/>
        </p:nvGrpSpPr>
        <p:grpSpPr>
          <a:xfrm>
            <a:off x="-3101342" y="4588626"/>
            <a:ext cx="3018791" cy="1176748"/>
            <a:chOff x="-460208" y="610462"/>
            <a:chExt cx="377657" cy="1176748"/>
          </a:xfrm>
        </p:grpSpPr>
        <p:cxnSp>
          <p:nvCxnSpPr>
            <p:cNvPr id="156" name="Straight Connector 155"/>
            <p:cNvCxnSpPr/>
            <p:nvPr userDrawn="1"/>
          </p:nvCxnSpPr>
          <p:spPr bwMode="gray">
            <a:xfrm flipH="1">
              <a:off x="-460208" y="1787210"/>
              <a:ext cx="377657" cy="0"/>
            </a:xfrm>
            <a:prstGeom prst="line">
              <a:avLst/>
            </a:prstGeom>
            <a:noFill/>
            <a:ln w="6350" cap="flat" cmpd="sng" algn="ctr">
              <a:solidFill>
                <a:srgbClr val="FF0000"/>
              </a:solidFill>
              <a:prstDash val="dash"/>
              <a:miter lim="800000"/>
            </a:ln>
            <a:effectLst/>
          </p:spPr>
        </p:cxnSp>
        <p:cxnSp>
          <p:nvCxnSpPr>
            <p:cNvPr id="157" name="Straight Connector 156"/>
            <p:cNvCxnSpPr/>
            <p:nvPr userDrawn="1"/>
          </p:nvCxnSpPr>
          <p:spPr bwMode="gray">
            <a:xfrm flipH="1">
              <a:off x="-460208" y="610462"/>
              <a:ext cx="377657" cy="0"/>
            </a:xfrm>
            <a:prstGeom prst="line">
              <a:avLst/>
            </a:prstGeom>
            <a:noFill/>
            <a:ln w="6350" cap="flat" cmpd="sng" algn="ctr">
              <a:solidFill>
                <a:srgbClr val="FF0000"/>
              </a:solidFill>
              <a:prstDash val="dash"/>
              <a:miter lim="800000"/>
            </a:ln>
            <a:effectLst/>
          </p:spPr>
        </p:cxnSp>
      </p:grpSp>
      <p:cxnSp>
        <p:nvCxnSpPr>
          <p:cNvPr id="158" name="Straight Connector 157"/>
          <p:cNvCxnSpPr/>
          <p:nvPr userDrawn="1"/>
        </p:nvCxnSpPr>
        <p:spPr bwMode="gray">
          <a:xfrm flipH="1">
            <a:off x="-3101342" y="4190790"/>
            <a:ext cx="3018791" cy="0"/>
          </a:xfrm>
          <a:prstGeom prst="line">
            <a:avLst/>
          </a:prstGeom>
          <a:noFill/>
          <a:ln w="6350" cap="flat" cmpd="sng" algn="ctr">
            <a:solidFill>
              <a:srgbClr val="FF0000"/>
            </a:solidFill>
            <a:prstDash val="dash"/>
            <a:miter lim="800000"/>
          </a:ln>
          <a:effectLst/>
        </p:spPr>
      </p:cxnSp>
      <p:sp>
        <p:nvSpPr>
          <p:cNvPr id="159" name="Rectangle 104"/>
          <p:cNvSpPr>
            <a:spLocks noChangeArrowheads="1"/>
          </p:cNvSpPr>
          <p:nvPr userDrawn="1"/>
        </p:nvSpPr>
        <p:spPr bwMode="gray">
          <a:xfrm flipH="1">
            <a:off x="-3101357" y="4215512"/>
            <a:ext cx="3068635" cy="346197"/>
          </a:xfrm>
          <a:prstGeom prst="rect">
            <a:avLst/>
          </a:prstGeom>
          <a:solidFill>
            <a:srgbClr val="E6E6E6"/>
          </a:solidFill>
          <a:ln>
            <a:noFill/>
          </a:ln>
          <a:effectLst/>
        </p:spPr>
        <p:txBody>
          <a:bodyPr wrap="square" lIns="180000" tIns="180000" rIns="180000" bIns="18000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12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</a:rPr>
              <a:t>INSERT LOCATION</a:t>
            </a:r>
          </a:p>
        </p:txBody>
      </p:sp>
      <p:sp>
        <p:nvSpPr>
          <p:cNvPr id="160" name="Text Placeholder 6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652167" y="4219206"/>
            <a:ext cx="4398963" cy="302127"/>
          </a:xfrm>
        </p:spPr>
        <p:txBody>
          <a:bodyPr>
            <a:noAutofit/>
          </a:bodyPr>
          <a:lstStyle>
            <a:lvl1pPr algn="l">
              <a:lnSpc>
                <a:spcPct val="80000"/>
              </a:lnSpc>
              <a:defRPr sz="1800" b="1" cap="all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GB" noProof="0" dirty="0"/>
              <a:t>Location</a:t>
            </a:r>
          </a:p>
        </p:txBody>
      </p:sp>
    </p:spTree>
    <p:extLst>
      <p:ext uri="{BB962C8B-B14F-4D97-AF65-F5344CB8AC3E}">
        <p14:creationId xmlns:p14="http://schemas.microsoft.com/office/powerpoint/2010/main" val="239078694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104"/>
          <p:cNvSpPr>
            <a:spLocks noChangeArrowheads="1"/>
          </p:cNvSpPr>
          <p:nvPr userDrawn="1"/>
        </p:nvSpPr>
        <p:spPr bwMode="gray">
          <a:xfrm flipH="1">
            <a:off x="-3687885" y="0"/>
            <a:ext cx="19633024" cy="6854207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72000" tIns="180000" rIns="72000" bIns="18000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Tx/>
              <a:buNone/>
              <a:tabLst/>
              <a:defRPr/>
            </a:pPr>
            <a:endParaRPr kumimoji="0" lang="en-GB" altLang="en-US" sz="1200" b="1" i="0" u="none" strike="noStrike" kern="0" cap="none" spc="0" normalizeH="0" baseline="0" noProof="0" dirty="0">
              <a:ln>
                <a:noFill/>
              </a:ln>
              <a:solidFill>
                <a:srgbClr val="FDFDFD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41" name="Rectangle 40"/>
          <p:cNvSpPr/>
          <p:nvPr userDrawn="1"/>
        </p:nvSpPr>
        <p:spPr>
          <a:xfrm>
            <a:off x="334962" y="333375"/>
            <a:ext cx="11522076" cy="6191250"/>
          </a:xfrm>
          <a:prstGeom prst="rect">
            <a:avLst/>
          </a:prstGeom>
          <a:solidFill>
            <a:schemeClr val="tx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GB" sz="1600" noProof="0" dirty="0">
              <a:solidFill>
                <a:schemeClr val="tx1"/>
              </a:solidFill>
            </a:endParaRPr>
          </a:p>
        </p:txBody>
      </p:sp>
      <p:sp>
        <p:nvSpPr>
          <p:cNvPr id="39" name="Title Placeholder 1"/>
          <p:cNvSpPr>
            <a:spLocks noGrp="1"/>
          </p:cNvSpPr>
          <p:nvPr>
            <p:ph type="title"/>
          </p:nvPr>
        </p:nvSpPr>
        <p:spPr bwMode="auto">
          <a:xfrm>
            <a:off x="658813" y="334961"/>
            <a:ext cx="10863261" cy="854075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noProof="0"/>
              <a:t>Click to edit Master title style</a:t>
            </a:r>
          </a:p>
        </p:txBody>
      </p:sp>
      <p:sp>
        <p:nvSpPr>
          <p:cNvPr id="42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58813" y="1385888"/>
            <a:ext cx="1150937" cy="957261"/>
          </a:xfrm>
        </p:spPr>
        <p:txBody>
          <a:bodyPr/>
          <a:lstStyle>
            <a:lvl1pPr>
              <a:lnSpc>
                <a:spcPts val="7600"/>
              </a:lnSpc>
              <a:defRPr sz="72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GB" noProof="0"/>
              <a:t>00</a:t>
            </a:r>
          </a:p>
        </p:txBody>
      </p:sp>
      <p:sp>
        <p:nvSpPr>
          <p:cNvPr id="43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1234280" y="1854993"/>
            <a:ext cx="4671219" cy="665958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</a:lstStyle>
          <a:p>
            <a:pPr lvl="0"/>
            <a:r>
              <a:rPr lang="en-GB" noProof="0"/>
              <a:t>Edit Master text styles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44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658813" y="2556008"/>
            <a:ext cx="1150937" cy="957261"/>
          </a:xfrm>
        </p:spPr>
        <p:txBody>
          <a:bodyPr/>
          <a:lstStyle>
            <a:lvl1pPr>
              <a:lnSpc>
                <a:spcPts val="7600"/>
              </a:lnSpc>
              <a:defRPr sz="72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GB" noProof="0"/>
              <a:t>00</a:t>
            </a:r>
          </a:p>
        </p:txBody>
      </p:sp>
      <p:sp>
        <p:nvSpPr>
          <p:cNvPr id="45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1234280" y="3028817"/>
            <a:ext cx="4671219" cy="665958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</a:lstStyle>
          <a:p>
            <a:pPr lvl="0"/>
            <a:r>
              <a:rPr lang="en-GB" noProof="0"/>
              <a:t>Edit Master text styles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46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658813" y="3726128"/>
            <a:ext cx="1150937" cy="957261"/>
          </a:xfrm>
        </p:spPr>
        <p:txBody>
          <a:bodyPr/>
          <a:lstStyle>
            <a:lvl1pPr>
              <a:lnSpc>
                <a:spcPts val="7600"/>
              </a:lnSpc>
              <a:defRPr sz="72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GB" noProof="0"/>
              <a:t>00</a:t>
            </a:r>
          </a:p>
        </p:txBody>
      </p:sp>
      <p:sp>
        <p:nvSpPr>
          <p:cNvPr id="47" name="Text Placeholder 5"/>
          <p:cNvSpPr>
            <a:spLocks noGrp="1"/>
          </p:cNvSpPr>
          <p:nvPr>
            <p:ph type="body" sz="quarter" idx="17"/>
          </p:nvPr>
        </p:nvSpPr>
        <p:spPr>
          <a:xfrm>
            <a:off x="1234280" y="4202641"/>
            <a:ext cx="4671219" cy="665958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</a:lstStyle>
          <a:p>
            <a:pPr lvl="0"/>
            <a:r>
              <a:rPr lang="en-GB" noProof="0"/>
              <a:t>Edit Master text styles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48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658813" y="4896248"/>
            <a:ext cx="1150937" cy="957261"/>
          </a:xfrm>
        </p:spPr>
        <p:txBody>
          <a:bodyPr/>
          <a:lstStyle>
            <a:lvl1pPr>
              <a:lnSpc>
                <a:spcPts val="7600"/>
              </a:lnSpc>
              <a:defRPr sz="72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GB" noProof="0"/>
              <a:t>00</a:t>
            </a:r>
          </a:p>
        </p:txBody>
      </p:sp>
      <p:sp>
        <p:nvSpPr>
          <p:cNvPr id="49" name="Text Placeholder 5"/>
          <p:cNvSpPr>
            <a:spLocks noGrp="1"/>
          </p:cNvSpPr>
          <p:nvPr>
            <p:ph type="body" sz="quarter" idx="19"/>
          </p:nvPr>
        </p:nvSpPr>
        <p:spPr>
          <a:xfrm>
            <a:off x="1234280" y="5376465"/>
            <a:ext cx="4671219" cy="665958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</a:lstStyle>
          <a:p>
            <a:pPr lvl="0"/>
            <a:r>
              <a:rPr lang="en-GB" noProof="0"/>
              <a:t>Edit Master text styles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50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6501857" y="1385888"/>
            <a:ext cx="1150937" cy="957261"/>
          </a:xfrm>
        </p:spPr>
        <p:txBody>
          <a:bodyPr/>
          <a:lstStyle>
            <a:lvl1pPr>
              <a:lnSpc>
                <a:spcPts val="7600"/>
              </a:lnSpc>
              <a:defRPr sz="72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GB" noProof="0"/>
              <a:t>00</a:t>
            </a:r>
          </a:p>
        </p:txBody>
      </p:sp>
      <p:sp>
        <p:nvSpPr>
          <p:cNvPr id="51" name="Text Placeholder 5"/>
          <p:cNvSpPr>
            <a:spLocks noGrp="1"/>
          </p:cNvSpPr>
          <p:nvPr>
            <p:ph type="body" sz="quarter" idx="21"/>
          </p:nvPr>
        </p:nvSpPr>
        <p:spPr>
          <a:xfrm>
            <a:off x="7077324" y="1854993"/>
            <a:ext cx="4671219" cy="665958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</a:lstStyle>
          <a:p>
            <a:pPr lvl="0"/>
            <a:r>
              <a:rPr lang="en-GB" noProof="0"/>
              <a:t>Edit Master text styles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52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6501857" y="2556008"/>
            <a:ext cx="1150937" cy="957261"/>
          </a:xfrm>
        </p:spPr>
        <p:txBody>
          <a:bodyPr/>
          <a:lstStyle>
            <a:lvl1pPr>
              <a:lnSpc>
                <a:spcPts val="7600"/>
              </a:lnSpc>
              <a:defRPr sz="72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GB" noProof="0"/>
              <a:t>00</a:t>
            </a:r>
          </a:p>
        </p:txBody>
      </p:sp>
      <p:sp>
        <p:nvSpPr>
          <p:cNvPr id="53" name="Text Placeholder 5"/>
          <p:cNvSpPr>
            <a:spLocks noGrp="1"/>
          </p:cNvSpPr>
          <p:nvPr>
            <p:ph type="body" sz="quarter" idx="23"/>
          </p:nvPr>
        </p:nvSpPr>
        <p:spPr>
          <a:xfrm>
            <a:off x="7077324" y="3028817"/>
            <a:ext cx="4671219" cy="665958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</a:lstStyle>
          <a:p>
            <a:pPr lvl="0"/>
            <a:r>
              <a:rPr lang="en-GB" noProof="0"/>
              <a:t>Edit Master text styles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54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6501857" y="3726128"/>
            <a:ext cx="1150937" cy="957261"/>
          </a:xfrm>
        </p:spPr>
        <p:txBody>
          <a:bodyPr/>
          <a:lstStyle>
            <a:lvl1pPr>
              <a:lnSpc>
                <a:spcPts val="7600"/>
              </a:lnSpc>
              <a:defRPr sz="72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GB" noProof="0"/>
              <a:t>00</a:t>
            </a:r>
          </a:p>
        </p:txBody>
      </p:sp>
      <p:sp>
        <p:nvSpPr>
          <p:cNvPr id="55" name="Text Placeholder 5"/>
          <p:cNvSpPr>
            <a:spLocks noGrp="1"/>
          </p:cNvSpPr>
          <p:nvPr>
            <p:ph type="body" sz="quarter" idx="25"/>
          </p:nvPr>
        </p:nvSpPr>
        <p:spPr>
          <a:xfrm>
            <a:off x="7077324" y="4202641"/>
            <a:ext cx="4671219" cy="665958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</a:lstStyle>
          <a:p>
            <a:pPr lvl="0"/>
            <a:r>
              <a:rPr lang="en-GB" noProof="0"/>
              <a:t>Edit Master text styles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56" name="Text Placeholder 5"/>
          <p:cNvSpPr>
            <a:spLocks noGrp="1"/>
          </p:cNvSpPr>
          <p:nvPr>
            <p:ph type="body" sz="quarter" idx="26" hasCustomPrompt="1"/>
          </p:nvPr>
        </p:nvSpPr>
        <p:spPr>
          <a:xfrm>
            <a:off x="6501857" y="4896247"/>
            <a:ext cx="1150937" cy="957261"/>
          </a:xfrm>
        </p:spPr>
        <p:txBody>
          <a:bodyPr/>
          <a:lstStyle>
            <a:lvl1pPr>
              <a:lnSpc>
                <a:spcPts val="7600"/>
              </a:lnSpc>
              <a:defRPr sz="72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GB" noProof="0"/>
              <a:t>00</a:t>
            </a:r>
          </a:p>
        </p:txBody>
      </p:sp>
      <p:sp>
        <p:nvSpPr>
          <p:cNvPr id="57" name="Text Placeholder 5"/>
          <p:cNvSpPr>
            <a:spLocks noGrp="1"/>
          </p:cNvSpPr>
          <p:nvPr>
            <p:ph type="body" sz="quarter" idx="27"/>
          </p:nvPr>
        </p:nvSpPr>
        <p:spPr>
          <a:xfrm>
            <a:off x="7077324" y="5376465"/>
            <a:ext cx="4671219" cy="665958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</a:lstStyle>
          <a:p>
            <a:pPr lvl="0"/>
            <a:r>
              <a:rPr lang="en-GB" noProof="0"/>
              <a:t>Edit Master text styles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658813" y="5992145"/>
            <a:ext cx="250381" cy="347662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 b="1">
                <a:solidFill>
                  <a:schemeClr val="bg1"/>
                </a:solidFill>
                <a:latin typeface="+mj-lt"/>
              </a:defRPr>
            </a:lvl1pPr>
          </a:lstStyle>
          <a:p>
            <a:fld id="{DDD2A080-DA64-4F5C-9131-47EB793B4410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5" name="Rectangle 104"/>
          <p:cNvSpPr>
            <a:spLocks noChangeArrowheads="1"/>
          </p:cNvSpPr>
          <p:nvPr userDrawn="1"/>
        </p:nvSpPr>
        <p:spPr bwMode="gray">
          <a:xfrm flipH="1">
            <a:off x="-3101346" y="1385889"/>
            <a:ext cx="3018792" cy="1153686"/>
          </a:xfrm>
          <a:prstGeom prst="rect">
            <a:avLst/>
          </a:prstGeom>
          <a:solidFill>
            <a:srgbClr val="E6E6E6"/>
          </a:solidFill>
          <a:ln>
            <a:noFill/>
          </a:ln>
          <a:effectLst/>
        </p:spPr>
        <p:txBody>
          <a:bodyPr wrap="square" lIns="180000" tIns="180000" rIns="180000" bIns="18000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12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</a:rPr>
              <a:t>ENTER CHAPTER NUMBER IN THE SQUARES WITH THE BLUE TEXT</a:t>
            </a:r>
          </a:p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</a:rPr>
              <a:t>INSERT YOUR CHAPTER TITLE AND SUBTITLES IN THE RECTANGLES WITH WHITE TEXT</a:t>
            </a:r>
            <a:endParaRPr kumimoji="0" lang="en-GB" altLang="en-US" sz="12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</a:endParaRPr>
          </a:p>
        </p:txBody>
      </p:sp>
      <p:grpSp>
        <p:nvGrpSpPr>
          <p:cNvPr id="80" name="Group 79"/>
          <p:cNvGrpSpPr/>
          <p:nvPr userDrawn="1"/>
        </p:nvGrpSpPr>
        <p:grpSpPr>
          <a:xfrm>
            <a:off x="-3101342" y="1385888"/>
            <a:ext cx="3018791" cy="1170120"/>
            <a:chOff x="-460208" y="32235"/>
            <a:chExt cx="377657" cy="1170120"/>
          </a:xfrm>
        </p:grpSpPr>
        <p:cxnSp>
          <p:nvCxnSpPr>
            <p:cNvPr id="81" name="Straight Connector 80"/>
            <p:cNvCxnSpPr/>
            <p:nvPr userDrawn="1"/>
          </p:nvCxnSpPr>
          <p:spPr bwMode="gray">
            <a:xfrm flipH="1">
              <a:off x="-460208" y="1202355"/>
              <a:ext cx="377657" cy="0"/>
            </a:xfrm>
            <a:prstGeom prst="line">
              <a:avLst/>
            </a:prstGeom>
            <a:noFill/>
            <a:ln w="6350" cap="flat" cmpd="sng" algn="ctr">
              <a:solidFill>
                <a:srgbClr val="FF0000"/>
              </a:solidFill>
              <a:prstDash val="dash"/>
              <a:miter lim="800000"/>
            </a:ln>
            <a:effectLst/>
          </p:spPr>
        </p:cxnSp>
        <p:cxnSp>
          <p:nvCxnSpPr>
            <p:cNvPr id="82" name="Straight Connector 81"/>
            <p:cNvCxnSpPr/>
            <p:nvPr userDrawn="1"/>
          </p:nvCxnSpPr>
          <p:spPr bwMode="gray">
            <a:xfrm flipH="1">
              <a:off x="-460208" y="32235"/>
              <a:ext cx="377657" cy="0"/>
            </a:xfrm>
            <a:prstGeom prst="line">
              <a:avLst/>
            </a:prstGeom>
            <a:noFill/>
            <a:ln w="6350" cap="flat" cmpd="sng" algn="ctr">
              <a:solidFill>
                <a:srgbClr val="FF0000"/>
              </a:solidFill>
              <a:prstDash val="dash"/>
              <a:miter lim="800000"/>
            </a:ln>
            <a:effectLst/>
          </p:spPr>
        </p:cxnSp>
      </p:grpSp>
      <p:sp>
        <p:nvSpPr>
          <p:cNvPr id="94" name="Rectangle 104"/>
          <p:cNvSpPr>
            <a:spLocks noChangeArrowheads="1"/>
          </p:cNvSpPr>
          <p:nvPr userDrawn="1"/>
        </p:nvSpPr>
        <p:spPr bwMode="gray">
          <a:xfrm flipH="1">
            <a:off x="-3101346" y="601407"/>
            <a:ext cx="3018791" cy="579269"/>
          </a:xfrm>
          <a:prstGeom prst="rect">
            <a:avLst/>
          </a:prstGeom>
          <a:solidFill>
            <a:srgbClr val="E6E6E6"/>
          </a:solidFill>
          <a:ln>
            <a:noFill/>
          </a:ln>
          <a:effectLst/>
        </p:spPr>
        <p:txBody>
          <a:bodyPr wrap="square" lIns="180000" tIns="180000" rIns="180000" bIns="18000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12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</a:rPr>
              <a:t>INSERT TITLE HERE NOT MORE THAN 1 LINE OF TEXT</a:t>
            </a:r>
          </a:p>
        </p:txBody>
      </p:sp>
      <p:grpSp>
        <p:nvGrpSpPr>
          <p:cNvPr id="95" name="Group 94"/>
          <p:cNvGrpSpPr/>
          <p:nvPr userDrawn="1"/>
        </p:nvGrpSpPr>
        <p:grpSpPr>
          <a:xfrm>
            <a:off x="-3101342" y="584244"/>
            <a:ext cx="3018791" cy="604792"/>
            <a:chOff x="-460208" y="283104"/>
            <a:chExt cx="377657" cy="604792"/>
          </a:xfrm>
        </p:grpSpPr>
        <p:cxnSp>
          <p:nvCxnSpPr>
            <p:cNvPr id="96" name="Straight Connector 95"/>
            <p:cNvCxnSpPr/>
            <p:nvPr userDrawn="1"/>
          </p:nvCxnSpPr>
          <p:spPr bwMode="gray">
            <a:xfrm flipH="1">
              <a:off x="-460208" y="887896"/>
              <a:ext cx="377657" cy="0"/>
            </a:xfrm>
            <a:prstGeom prst="line">
              <a:avLst/>
            </a:prstGeom>
            <a:noFill/>
            <a:ln w="6350" cap="flat" cmpd="sng" algn="ctr">
              <a:solidFill>
                <a:srgbClr val="FF0000"/>
              </a:solidFill>
              <a:prstDash val="dash"/>
              <a:miter lim="800000"/>
            </a:ln>
            <a:effectLst/>
          </p:spPr>
        </p:cxnSp>
        <p:cxnSp>
          <p:nvCxnSpPr>
            <p:cNvPr id="97" name="Straight Connector 96"/>
            <p:cNvCxnSpPr/>
            <p:nvPr userDrawn="1"/>
          </p:nvCxnSpPr>
          <p:spPr bwMode="gray">
            <a:xfrm flipH="1">
              <a:off x="-460208" y="283104"/>
              <a:ext cx="377657" cy="0"/>
            </a:xfrm>
            <a:prstGeom prst="line">
              <a:avLst/>
            </a:prstGeom>
            <a:noFill/>
            <a:ln w="6350" cap="flat" cmpd="sng" algn="ctr">
              <a:solidFill>
                <a:srgbClr val="FF0000"/>
              </a:solidFill>
              <a:prstDash val="dash"/>
              <a:miter lim="800000"/>
            </a:ln>
            <a:effectLst/>
          </p:spPr>
        </p:cxnSp>
      </p:grpSp>
      <p:grpSp>
        <p:nvGrpSpPr>
          <p:cNvPr id="98" name="Group 97"/>
          <p:cNvGrpSpPr/>
          <p:nvPr userDrawn="1"/>
        </p:nvGrpSpPr>
        <p:grpSpPr>
          <a:xfrm>
            <a:off x="12263438" y="0"/>
            <a:ext cx="3681702" cy="3436620"/>
            <a:chOff x="12263438" y="0"/>
            <a:chExt cx="3681702" cy="3436620"/>
          </a:xfrm>
        </p:grpSpPr>
        <p:sp>
          <p:nvSpPr>
            <p:cNvPr id="99" name="Rectangle 104"/>
            <p:cNvSpPr>
              <a:spLocks noChangeArrowheads="1"/>
            </p:cNvSpPr>
            <p:nvPr userDrawn="1"/>
          </p:nvSpPr>
          <p:spPr bwMode="gray">
            <a:xfrm>
              <a:off x="12263438" y="0"/>
              <a:ext cx="3681702" cy="3436620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 noProof="0" dirty="0">
                <a:solidFill>
                  <a:schemeClr val="tx1"/>
                </a:solidFill>
              </a:endParaRPr>
            </a:p>
          </p:txBody>
        </p:sp>
        <p:sp>
          <p:nvSpPr>
            <p:cNvPr id="100" name="Rectangle 105"/>
            <p:cNvSpPr>
              <a:spLocks noChangeArrowheads="1"/>
            </p:cNvSpPr>
            <p:nvPr userDrawn="1"/>
          </p:nvSpPr>
          <p:spPr bwMode="gray">
            <a:xfrm>
              <a:off x="14195425" y="601407"/>
              <a:ext cx="215900" cy="21522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01" name="Rectangle 106"/>
            <p:cNvSpPr>
              <a:spLocks noChangeArrowheads="1"/>
            </p:cNvSpPr>
            <p:nvPr userDrawn="1"/>
          </p:nvSpPr>
          <p:spPr bwMode="gray">
            <a:xfrm>
              <a:off x="14485938" y="601407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Grey 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244, 244, 244</a:t>
              </a:r>
            </a:p>
          </p:txBody>
        </p:sp>
        <p:sp>
          <p:nvSpPr>
            <p:cNvPr id="102" name="Rectangle 107"/>
            <p:cNvSpPr>
              <a:spLocks noChangeArrowheads="1"/>
            </p:cNvSpPr>
            <p:nvPr userDrawn="1"/>
          </p:nvSpPr>
          <p:spPr bwMode="gray">
            <a:xfrm>
              <a:off x="14195425" y="922551"/>
              <a:ext cx="215900" cy="21522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03" name="Rectangle 108"/>
            <p:cNvSpPr>
              <a:spLocks noChangeArrowheads="1"/>
            </p:cNvSpPr>
            <p:nvPr userDrawn="1"/>
          </p:nvSpPr>
          <p:spPr bwMode="gray">
            <a:xfrm>
              <a:off x="14485938" y="922551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Text Colour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112, 111, 111</a:t>
              </a:r>
            </a:p>
          </p:txBody>
        </p:sp>
        <p:sp>
          <p:nvSpPr>
            <p:cNvPr id="104" name="Rectangle 113"/>
            <p:cNvSpPr>
              <a:spLocks noChangeArrowheads="1"/>
            </p:cNvSpPr>
            <p:nvPr userDrawn="1"/>
          </p:nvSpPr>
          <p:spPr bwMode="gray">
            <a:xfrm>
              <a:off x="12427995" y="150750"/>
              <a:ext cx="1692000" cy="1491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200" b="1" dirty="0">
                  <a:solidFill>
                    <a:schemeClr val="tx1"/>
                  </a:solidFill>
                  <a:latin typeface="+mj-lt"/>
                </a:rPr>
                <a:t>COLOUR GUIDELINES</a:t>
              </a:r>
            </a:p>
          </p:txBody>
        </p:sp>
        <p:sp>
          <p:nvSpPr>
            <p:cNvPr id="105" name="Rectangle 109"/>
            <p:cNvSpPr>
              <a:spLocks noChangeArrowheads="1"/>
            </p:cNvSpPr>
            <p:nvPr/>
          </p:nvSpPr>
          <p:spPr bwMode="gray">
            <a:xfrm>
              <a:off x="14195425" y="1466973"/>
              <a:ext cx="215900" cy="21522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06" name="Rectangle 110"/>
            <p:cNvSpPr>
              <a:spLocks noChangeArrowheads="1"/>
            </p:cNvSpPr>
            <p:nvPr/>
          </p:nvSpPr>
          <p:spPr bwMode="gray">
            <a:xfrm>
              <a:off x="14485938" y="1466973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Blue Tint 2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0, 105, 180</a:t>
              </a:r>
            </a:p>
          </p:txBody>
        </p:sp>
        <p:sp>
          <p:nvSpPr>
            <p:cNvPr id="107" name="Rectangle 111"/>
            <p:cNvSpPr>
              <a:spLocks noChangeArrowheads="1"/>
            </p:cNvSpPr>
            <p:nvPr/>
          </p:nvSpPr>
          <p:spPr bwMode="gray">
            <a:xfrm>
              <a:off x="14195425" y="1785022"/>
              <a:ext cx="215900" cy="21522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08" name="Rectangle 112"/>
            <p:cNvSpPr>
              <a:spLocks noChangeArrowheads="1"/>
            </p:cNvSpPr>
            <p:nvPr/>
          </p:nvSpPr>
          <p:spPr bwMode="gray">
            <a:xfrm>
              <a:off x="14485938" y="17850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Blue Tint 4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0, 149, 219 </a:t>
              </a:r>
            </a:p>
          </p:txBody>
        </p:sp>
        <p:sp>
          <p:nvSpPr>
            <p:cNvPr id="109" name="Rectangle 113"/>
            <p:cNvSpPr>
              <a:spLocks noChangeArrowheads="1"/>
            </p:cNvSpPr>
            <p:nvPr userDrawn="1"/>
          </p:nvSpPr>
          <p:spPr bwMode="gray">
            <a:xfrm>
              <a:off x="12427995" y="1259970"/>
              <a:ext cx="1692000" cy="1491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b="1" dirty="0">
                  <a:solidFill>
                    <a:schemeClr val="tx1"/>
                  </a:solidFill>
                  <a:latin typeface="+mj-lt"/>
                </a:rPr>
                <a:t>SECONDARY COLOURS (SC)</a:t>
              </a:r>
            </a:p>
          </p:txBody>
        </p:sp>
        <p:sp>
          <p:nvSpPr>
            <p:cNvPr id="110" name="Rectangle 105"/>
            <p:cNvSpPr>
              <a:spLocks noChangeArrowheads="1"/>
            </p:cNvSpPr>
            <p:nvPr userDrawn="1"/>
          </p:nvSpPr>
          <p:spPr bwMode="gray">
            <a:xfrm>
              <a:off x="12427995" y="601407"/>
              <a:ext cx="215900" cy="21522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11" name="Rectangle 106"/>
            <p:cNvSpPr>
              <a:spLocks noChangeArrowheads="1"/>
            </p:cNvSpPr>
            <p:nvPr userDrawn="1"/>
          </p:nvSpPr>
          <p:spPr bwMode="gray">
            <a:xfrm>
              <a:off x="12718508" y="601407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Levi 9 Blue 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=20, 52, 160</a:t>
              </a:r>
            </a:p>
          </p:txBody>
        </p:sp>
        <p:sp>
          <p:nvSpPr>
            <p:cNvPr id="112" name="Rectangle 107"/>
            <p:cNvSpPr>
              <a:spLocks noChangeArrowheads="1"/>
            </p:cNvSpPr>
            <p:nvPr userDrawn="1"/>
          </p:nvSpPr>
          <p:spPr bwMode="gray">
            <a:xfrm>
              <a:off x="12427995" y="922551"/>
              <a:ext cx="215900" cy="2152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13" name="Rectangle 108"/>
            <p:cNvSpPr>
              <a:spLocks noChangeArrowheads="1"/>
            </p:cNvSpPr>
            <p:nvPr userDrawn="1"/>
          </p:nvSpPr>
          <p:spPr bwMode="gray">
            <a:xfrm>
              <a:off x="12718508" y="922551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White 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255, 255, 255</a:t>
              </a:r>
            </a:p>
          </p:txBody>
        </p:sp>
        <p:sp>
          <p:nvSpPr>
            <p:cNvPr id="114" name="Rectangle 109"/>
            <p:cNvSpPr>
              <a:spLocks noChangeArrowheads="1"/>
            </p:cNvSpPr>
            <p:nvPr userDrawn="1"/>
          </p:nvSpPr>
          <p:spPr bwMode="gray">
            <a:xfrm>
              <a:off x="12427995" y="1466973"/>
              <a:ext cx="215900" cy="21522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15" name="Rectangle 110"/>
            <p:cNvSpPr>
              <a:spLocks noChangeArrowheads="1"/>
            </p:cNvSpPr>
            <p:nvPr userDrawn="1"/>
          </p:nvSpPr>
          <p:spPr bwMode="gray">
            <a:xfrm>
              <a:off x="12718508" y="1466973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Blue Tint 1 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0, 79, 159</a:t>
              </a:r>
            </a:p>
          </p:txBody>
        </p:sp>
        <p:sp>
          <p:nvSpPr>
            <p:cNvPr id="116" name="Rectangle 111"/>
            <p:cNvSpPr>
              <a:spLocks noChangeArrowheads="1"/>
            </p:cNvSpPr>
            <p:nvPr userDrawn="1"/>
          </p:nvSpPr>
          <p:spPr bwMode="gray">
            <a:xfrm>
              <a:off x="12427995" y="1785022"/>
              <a:ext cx="215900" cy="21522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17" name="Rectangle 112"/>
            <p:cNvSpPr>
              <a:spLocks noChangeArrowheads="1"/>
            </p:cNvSpPr>
            <p:nvPr userDrawn="1"/>
          </p:nvSpPr>
          <p:spPr bwMode="gray">
            <a:xfrm>
              <a:off x="12718508" y="17850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Blue Tint 3 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0, 128, 201</a:t>
              </a:r>
            </a:p>
          </p:txBody>
        </p:sp>
        <p:sp>
          <p:nvSpPr>
            <p:cNvPr id="118" name="Rectangle 113"/>
            <p:cNvSpPr>
              <a:spLocks noChangeArrowheads="1"/>
            </p:cNvSpPr>
            <p:nvPr userDrawn="1"/>
          </p:nvSpPr>
          <p:spPr bwMode="gray">
            <a:xfrm>
              <a:off x="12427995" y="406530"/>
              <a:ext cx="1692000" cy="1491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b="1" dirty="0">
                  <a:solidFill>
                    <a:schemeClr val="tx1"/>
                  </a:solidFill>
                  <a:latin typeface="+mj-lt"/>
                </a:rPr>
                <a:t>PRIMARY COLOURS (PC)</a:t>
              </a:r>
            </a:p>
          </p:txBody>
        </p:sp>
        <p:sp>
          <p:nvSpPr>
            <p:cNvPr id="119" name="Rectangle 118"/>
            <p:cNvSpPr>
              <a:spLocks noChangeArrowheads="1"/>
            </p:cNvSpPr>
            <p:nvPr userDrawn="1"/>
          </p:nvSpPr>
          <p:spPr bwMode="gray">
            <a:xfrm>
              <a:off x="14195425" y="2381373"/>
              <a:ext cx="215900" cy="215228"/>
            </a:xfrm>
            <a:prstGeom prst="rect">
              <a:avLst/>
            </a:prstGeom>
            <a:solidFill>
              <a:srgbClr val="FFD203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20" name="Rectangle 119"/>
            <p:cNvSpPr>
              <a:spLocks noChangeArrowheads="1"/>
            </p:cNvSpPr>
            <p:nvPr userDrawn="1"/>
          </p:nvSpPr>
          <p:spPr bwMode="gray">
            <a:xfrm>
              <a:off x="14485938" y="2381373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Pale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255, 210, 3</a:t>
              </a:r>
            </a:p>
          </p:txBody>
        </p:sp>
        <p:sp>
          <p:nvSpPr>
            <p:cNvPr id="121" name="Rectangle 120"/>
            <p:cNvSpPr>
              <a:spLocks noChangeArrowheads="1"/>
            </p:cNvSpPr>
            <p:nvPr userDrawn="1"/>
          </p:nvSpPr>
          <p:spPr bwMode="gray">
            <a:xfrm>
              <a:off x="14195425" y="2699422"/>
              <a:ext cx="215900" cy="215228"/>
            </a:xfrm>
            <a:prstGeom prst="rect">
              <a:avLst/>
            </a:prstGeom>
            <a:solidFill>
              <a:srgbClr val="FF7D77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22" name="Rectangle 121"/>
            <p:cNvSpPr>
              <a:spLocks noChangeArrowheads="1"/>
            </p:cNvSpPr>
            <p:nvPr userDrawn="1"/>
          </p:nvSpPr>
          <p:spPr bwMode="gray">
            <a:xfrm>
              <a:off x="14485938" y="26994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Pink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255, 125, 119 </a:t>
              </a:r>
            </a:p>
          </p:txBody>
        </p:sp>
        <p:sp>
          <p:nvSpPr>
            <p:cNvPr id="123" name="Rectangle 122"/>
            <p:cNvSpPr>
              <a:spLocks noChangeArrowheads="1"/>
            </p:cNvSpPr>
            <p:nvPr userDrawn="1"/>
          </p:nvSpPr>
          <p:spPr bwMode="gray">
            <a:xfrm>
              <a:off x="12427995" y="2174370"/>
              <a:ext cx="1692000" cy="1491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b="1" dirty="0">
                  <a:solidFill>
                    <a:schemeClr val="tx1"/>
                  </a:solidFill>
                  <a:latin typeface="+mj-lt"/>
                </a:rPr>
                <a:t>TERTIARY COLOURS (TC)</a:t>
              </a:r>
            </a:p>
          </p:txBody>
        </p:sp>
        <p:sp>
          <p:nvSpPr>
            <p:cNvPr id="124" name="Rectangle 109"/>
            <p:cNvSpPr>
              <a:spLocks noChangeArrowheads="1"/>
            </p:cNvSpPr>
            <p:nvPr userDrawn="1"/>
          </p:nvSpPr>
          <p:spPr bwMode="gray">
            <a:xfrm>
              <a:off x="12427995" y="2381373"/>
              <a:ext cx="215900" cy="215228"/>
            </a:xfrm>
            <a:prstGeom prst="rect">
              <a:avLst/>
            </a:prstGeom>
            <a:solidFill>
              <a:srgbClr val="F6FF00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25" name="Rectangle 110"/>
            <p:cNvSpPr>
              <a:spLocks noChangeArrowheads="1"/>
            </p:cNvSpPr>
            <p:nvPr userDrawn="1"/>
          </p:nvSpPr>
          <p:spPr bwMode="gray">
            <a:xfrm>
              <a:off x="12718508" y="2381373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Yellow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246, 255, 0</a:t>
              </a:r>
            </a:p>
          </p:txBody>
        </p:sp>
        <p:sp>
          <p:nvSpPr>
            <p:cNvPr id="126" name="Rectangle 111"/>
            <p:cNvSpPr>
              <a:spLocks noChangeArrowheads="1"/>
            </p:cNvSpPr>
            <p:nvPr userDrawn="1"/>
          </p:nvSpPr>
          <p:spPr bwMode="gray">
            <a:xfrm>
              <a:off x="12427995" y="2699422"/>
              <a:ext cx="215900" cy="215228"/>
            </a:xfrm>
            <a:prstGeom prst="rect">
              <a:avLst/>
            </a:prstGeom>
            <a:solidFill>
              <a:srgbClr val="FF6608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27" name="Rectangle 112"/>
            <p:cNvSpPr>
              <a:spLocks noChangeArrowheads="1"/>
            </p:cNvSpPr>
            <p:nvPr userDrawn="1"/>
          </p:nvSpPr>
          <p:spPr bwMode="gray">
            <a:xfrm>
              <a:off x="12718508" y="26994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Orange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255, 102, 8</a:t>
              </a:r>
            </a:p>
          </p:txBody>
        </p:sp>
        <p:sp>
          <p:nvSpPr>
            <p:cNvPr id="128" name="Rectangle 127"/>
            <p:cNvSpPr>
              <a:spLocks noChangeArrowheads="1"/>
            </p:cNvSpPr>
            <p:nvPr userDrawn="1"/>
          </p:nvSpPr>
          <p:spPr bwMode="gray">
            <a:xfrm>
              <a:off x="14195425" y="3042322"/>
              <a:ext cx="215900" cy="215228"/>
            </a:xfrm>
            <a:prstGeom prst="rect">
              <a:avLst/>
            </a:prstGeom>
            <a:solidFill>
              <a:srgbClr val="00989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29" name="Rectangle 128"/>
            <p:cNvSpPr>
              <a:spLocks noChangeArrowheads="1"/>
            </p:cNvSpPr>
            <p:nvPr userDrawn="1"/>
          </p:nvSpPr>
          <p:spPr bwMode="gray">
            <a:xfrm>
              <a:off x="14485938" y="30423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Teal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0, 152, 146</a:t>
              </a:r>
            </a:p>
          </p:txBody>
        </p:sp>
        <p:sp>
          <p:nvSpPr>
            <p:cNvPr id="130" name="Rectangle 111"/>
            <p:cNvSpPr>
              <a:spLocks noChangeArrowheads="1"/>
            </p:cNvSpPr>
            <p:nvPr userDrawn="1"/>
          </p:nvSpPr>
          <p:spPr bwMode="gray">
            <a:xfrm>
              <a:off x="12427995" y="3042322"/>
              <a:ext cx="215900" cy="215228"/>
            </a:xfrm>
            <a:prstGeom prst="rect">
              <a:avLst/>
            </a:prstGeom>
            <a:solidFill>
              <a:srgbClr val="00A13A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31" name="Rectangle 112"/>
            <p:cNvSpPr>
              <a:spLocks noChangeArrowheads="1"/>
            </p:cNvSpPr>
            <p:nvPr userDrawn="1"/>
          </p:nvSpPr>
          <p:spPr bwMode="gray">
            <a:xfrm>
              <a:off x="12718508" y="30423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Green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0, 161, 58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019473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104"/>
          <p:cNvSpPr>
            <a:spLocks noChangeArrowheads="1"/>
          </p:cNvSpPr>
          <p:nvPr userDrawn="1"/>
        </p:nvSpPr>
        <p:spPr bwMode="gray">
          <a:xfrm flipH="1">
            <a:off x="-3687885" y="0"/>
            <a:ext cx="19633024" cy="6854207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72000" tIns="180000" rIns="72000" bIns="18000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Tx/>
              <a:buNone/>
              <a:tabLst/>
              <a:defRPr/>
            </a:pPr>
            <a:endParaRPr kumimoji="0" lang="en-GB" altLang="en-US" sz="1200" b="1" i="0" u="none" strike="noStrike" kern="0" cap="none" spc="0" normalizeH="0" baseline="0" noProof="0" dirty="0">
              <a:ln>
                <a:noFill/>
              </a:ln>
              <a:solidFill>
                <a:srgbClr val="FDFDFD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41" name="Rectangle 40"/>
          <p:cNvSpPr/>
          <p:nvPr userDrawn="1"/>
        </p:nvSpPr>
        <p:spPr>
          <a:xfrm>
            <a:off x="334962" y="333375"/>
            <a:ext cx="11522076" cy="6191250"/>
          </a:xfrm>
          <a:prstGeom prst="rect">
            <a:avLst/>
          </a:prstGeom>
          <a:solidFill>
            <a:schemeClr val="bg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GB" sz="1600" noProof="0" dirty="0">
              <a:solidFill>
                <a:schemeClr val="tx1"/>
              </a:solidFill>
            </a:endParaRPr>
          </a:p>
        </p:txBody>
      </p:sp>
      <p:sp>
        <p:nvSpPr>
          <p:cNvPr id="39" name="Title Placeholder 1"/>
          <p:cNvSpPr>
            <a:spLocks noGrp="1"/>
          </p:cNvSpPr>
          <p:nvPr>
            <p:ph type="title"/>
          </p:nvPr>
        </p:nvSpPr>
        <p:spPr bwMode="auto">
          <a:xfrm>
            <a:off x="658813" y="334961"/>
            <a:ext cx="10863261" cy="854075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GB" noProof="0" dirty="0"/>
              <a:t>Click to edit Master title style</a:t>
            </a:r>
          </a:p>
        </p:txBody>
      </p:sp>
      <p:sp>
        <p:nvSpPr>
          <p:cNvPr id="42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58813" y="1385888"/>
            <a:ext cx="1150937" cy="957261"/>
          </a:xfrm>
        </p:spPr>
        <p:txBody>
          <a:bodyPr/>
          <a:lstStyle>
            <a:lvl1pPr>
              <a:lnSpc>
                <a:spcPts val="7600"/>
              </a:lnSpc>
              <a:defRPr sz="7200">
                <a:solidFill>
                  <a:srgbClr val="D4D2D2"/>
                </a:solidFill>
              </a:defRPr>
            </a:lvl1pPr>
          </a:lstStyle>
          <a:p>
            <a:pPr lvl="0"/>
            <a:r>
              <a:rPr lang="en-GB" noProof="0"/>
              <a:t>00</a:t>
            </a:r>
          </a:p>
        </p:txBody>
      </p:sp>
      <p:sp>
        <p:nvSpPr>
          <p:cNvPr id="43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1234280" y="1854993"/>
            <a:ext cx="4671219" cy="665958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en-GB" noProof="0"/>
              <a:t>Edit Master text styles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44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658813" y="2556008"/>
            <a:ext cx="1150937" cy="957261"/>
          </a:xfrm>
        </p:spPr>
        <p:txBody>
          <a:bodyPr/>
          <a:lstStyle>
            <a:lvl1pPr>
              <a:lnSpc>
                <a:spcPts val="7600"/>
              </a:lnSpc>
              <a:defRPr sz="7200">
                <a:solidFill>
                  <a:srgbClr val="D4D2D2"/>
                </a:solidFill>
              </a:defRPr>
            </a:lvl1pPr>
          </a:lstStyle>
          <a:p>
            <a:pPr lvl="0"/>
            <a:r>
              <a:rPr lang="en-GB" noProof="0"/>
              <a:t>00</a:t>
            </a:r>
          </a:p>
        </p:txBody>
      </p:sp>
      <p:sp>
        <p:nvSpPr>
          <p:cNvPr id="45" name="Text Placeholder 5"/>
          <p:cNvSpPr>
            <a:spLocks noGrp="1"/>
          </p:cNvSpPr>
          <p:nvPr>
            <p:ph type="body" sz="quarter" idx="15"/>
          </p:nvPr>
        </p:nvSpPr>
        <p:spPr>
          <a:xfrm>
            <a:off x="1234280" y="3028817"/>
            <a:ext cx="4671219" cy="665958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en-GB" noProof="0"/>
              <a:t>Edit Master text styles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46" name="Text Placeholder 5"/>
          <p:cNvSpPr>
            <a:spLocks noGrp="1"/>
          </p:cNvSpPr>
          <p:nvPr>
            <p:ph type="body" sz="quarter" idx="16" hasCustomPrompt="1"/>
          </p:nvPr>
        </p:nvSpPr>
        <p:spPr>
          <a:xfrm>
            <a:off x="658813" y="3726128"/>
            <a:ext cx="1150937" cy="957261"/>
          </a:xfrm>
        </p:spPr>
        <p:txBody>
          <a:bodyPr/>
          <a:lstStyle>
            <a:lvl1pPr>
              <a:lnSpc>
                <a:spcPts val="7600"/>
              </a:lnSpc>
              <a:defRPr sz="7200">
                <a:solidFill>
                  <a:srgbClr val="D4D2D2"/>
                </a:solidFill>
              </a:defRPr>
            </a:lvl1pPr>
          </a:lstStyle>
          <a:p>
            <a:pPr lvl="0"/>
            <a:r>
              <a:rPr lang="en-GB" noProof="0" dirty="0"/>
              <a:t>00</a:t>
            </a:r>
          </a:p>
        </p:txBody>
      </p:sp>
      <p:sp>
        <p:nvSpPr>
          <p:cNvPr id="47" name="Text Placeholder 5"/>
          <p:cNvSpPr>
            <a:spLocks noGrp="1"/>
          </p:cNvSpPr>
          <p:nvPr>
            <p:ph type="body" sz="quarter" idx="17"/>
          </p:nvPr>
        </p:nvSpPr>
        <p:spPr>
          <a:xfrm>
            <a:off x="1234280" y="4202641"/>
            <a:ext cx="4671219" cy="665958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en-GB" noProof="0" dirty="0"/>
              <a:t>Edit Master text styles</a:t>
            </a:r>
          </a:p>
          <a:p>
            <a:pPr lvl="1"/>
            <a:r>
              <a:rPr lang="en-GB" noProof="0" dirty="0"/>
              <a:t>Second level</a:t>
            </a:r>
          </a:p>
        </p:txBody>
      </p:sp>
      <p:sp>
        <p:nvSpPr>
          <p:cNvPr id="48" name="Text Placeholder 5"/>
          <p:cNvSpPr>
            <a:spLocks noGrp="1"/>
          </p:cNvSpPr>
          <p:nvPr>
            <p:ph type="body" sz="quarter" idx="18" hasCustomPrompt="1"/>
          </p:nvPr>
        </p:nvSpPr>
        <p:spPr>
          <a:xfrm>
            <a:off x="658813" y="4896248"/>
            <a:ext cx="1150937" cy="957261"/>
          </a:xfrm>
        </p:spPr>
        <p:txBody>
          <a:bodyPr/>
          <a:lstStyle>
            <a:lvl1pPr>
              <a:lnSpc>
                <a:spcPts val="7600"/>
              </a:lnSpc>
              <a:defRPr sz="7200">
                <a:solidFill>
                  <a:srgbClr val="D4D2D2"/>
                </a:solidFill>
              </a:defRPr>
            </a:lvl1pPr>
          </a:lstStyle>
          <a:p>
            <a:pPr lvl="0"/>
            <a:r>
              <a:rPr lang="en-GB" noProof="0"/>
              <a:t>00</a:t>
            </a:r>
          </a:p>
        </p:txBody>
      </p:sp>
      <p:sp>
        <p:nvSpPr>
          <p:cNvPr id="49" name="Text Placeholder 5"/>
          <p:cNvSpPr>
            <a:spLocks noGrp="1"/>
          </p:cNvSpPr>
          <p:nvPr>
            <p:ph type="body" sz="quarter" idx="19"/>
          </p:nvPr>
        </p:nvSpPr>
        <p:spPr>
          <a:xfrm>
            <a:off x="1234280" y="5376465"/>
            <a:ext cx="4671219" cy="665958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en-GB" noProof="0"/>
              <a:t>Edit Master text styles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50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6501857" y="1385888"/>
            <a:ext cx="1150937" cy="957261"/>
          </a:xfrm>
        </p:spPr>
        <p:txBody>
          <a:bodyPr/>
          <a:lstStyle>
            <a:lvl1pPr>
              <a:lnSpc>
                <a:spcPts val="7600"/>
              </a:lnSpc>
              <a:defRPr sz="7200">
                <a:solidFill>
                  <a:srgbClr val="D4D2D2"/>
                </a:solidFill>
              </a:defRPr>
            </a:lvl1pPr>
          </a:lstStyle>
          <a:p>
            <a:pPr lvl="0"/>
            <a:r>
              <a:rPr lang="en-GB" noProof="0"/>
              <a:t>00</a:t>
            </a:r>
          </a:p>
        </p:txBody>
      </p:sp>
      <p:sp>
        <p:nvSpPr>
          <p:cNvPr id="51" name="Text Placeholder 5"/>
          <p:cNvSpPr>
            <a:spLocks noGrp="1"/>
          </p:cNvSpPr>
          <p:nvPr>
            <p:ph type="body" sz="quarter" idx="21"/>
          </p:nvPr>
        </p:nvSpPr>
        <p:spPr>
          <a:xfrm>
            <a:off x="7077324" y="1854993"/>
            <a:ext cx="4671219" cy="665958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en-GB" noProof="0"/>
              <a:t>Edit Master text styles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52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6501857" y="2556008"/>
            <a:ext cx="1150937" cy="957261"/>
          </a:xfrm>
        </p:spPr>
        <p:txBody>
          <a:bodyPr/>
          <a:lstStyle>
            <a:lvl1pPr>
              <a:lnSpc>
                <a:spcPts val="7600"/>
              </a:lnSpc>
              <a:defRPr sz="7200">
                <a:solidFill>
                  <a:srgbClr val="D4D2D2"/>
                </a:solidFill>
              </a:defRPr>
            </a:lvl1pPr>
          </a:lstStyle>
          <a:p>
            <a:pPr lvl="0"/>
            <a:r>
              <a:rPr lang="en-GB" noProof="0"/>
              <a:t>00</a:t>
            </a:r>
          </a:p>
        </p:txBody>
      </p:sp>
      <p:sp>
        <p:nvSpPr>
          <p:cNvPr id="53" name="Text Placeholder 5"/>
          <p:cNvSpPr>
            <a:spLocks noGrp="1"/>
          </p:cNvSpPr>
          <p:nvPr>
            <p:ph type="body" sz="quarter" idx="23"/>
          </p:nvPr>
        </p:nvSpPr>
        <p:spPr>
          <a:xfrm>
            <a:off x="7077324" y="3028817"/>
            <a:ext cx="4671219" cy="665958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en-GB" noProof="0"/>
              <a:t>Edit Master text styles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54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6501857" y="3726128"/>
            <a:ext cx="1150937" cy="957261"/>
          </a:xfrm>
        </p:spPr>
        <p:txBody>
          <a:bodyPr/>
          <a:lstStyle>
            <a:lvl1pPr>
              <a:lnSpc>
                <a:spcPts val="7600"/>
              </a:lnSpc>
              <a:defRPr sz="7200">
                <a:solidFill>
                  <a:srgbClr val="D4D2D2"/>
                </a:solidFill>
              </a:defRPr>
            </a:lvl1pPr>
          </a:lstStyle>
          <a:p>
            <a:pPr lvl="0"/>
            <a:r>
              <a:rPr lang="en-GB" noProof="0"/>
              <a:t>00</a:t>
            </a:r>
          </a:p>
        </p:txBody>
      </p:sp>
      <p:sp>
        <p:nvSpPr>
          <p:cNvPr id="55" name="Text Placeholder 5"/>
          <p:cNvSpPr>
            <a:spLocks noGrp="1"/>
          </p:cNvSpPr>
          <p:nvPr>
            <p:ph type="body" sz="quarter" idx="25"/>
          </p:nvPr>
        </p:nvSpPr>
        <p:spPr>
          <a:xfrm>
            <a:off x="7077324" y="4202641"/>
            <a:ext cx="4671219" cy="665958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en-GB" noProof="0"/>
              <a:t>Edit Master text styles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56" name="Text Placeholder 5"/>
          <p:cNvSpPr>
            <a:spLocks noGrp="1"/>
          </p:cNvSpPr>
          <p:nvPr>
            <p:ph type="body" sz="quarter" idx="26" hasCustomPrompt="1"/>
          </p:nvPr>
        </p:nvSpPr>
        <p:spPr>
          <a:xfrm>
            <a:off x="6501857" y="4896247"/>
            <a:ext cx="1150937" cy="957261"/>
          </a:xfrm>
        </p:spPr>
        <p:txBody>
          <a:bodyPr/>
          <a:lstStyle>
            <a:lvl1pPr>
              <a:lnSpc>
                <a:spcPts val="7600"/>
              </a:lnSpc>
              <a:defRPr sz="7200">
                <a:solidFill>
                  <a:srgbClr val="D4D2D2"/>
                </a:solidFill>
              </a:defRPr>
            </a:lvl1pPr>
          </a:lstStyle>
          <a:p>
            <a:pPr lvl="0"/>
            <a:r>
              <a:rPr lang="en-GB" noProof="0"/>
              <a:t>00</a:t>
            </a:r>
          </a:p>
        </p:txBody>
      </p:sp>
      <p:sp>
        <p:nvSpPr>
          <p:cNvPr id="57" name="Text Placeholder 5"/>
          <p:cNvSpPr>
            <a:spLocks noGrp="1"/>
          </p:cNvSpPr>
          <p:nvPr>
            <p:ph type="body" sz="quarter" idx="27"/>
          </p:nvPr>
        </p:nvSpPr>
        <p:spPr>
          <a:xfrm>
            <a:off x="7077324" y="5376465"/>
            <a:ext cx="4671219" cy="665958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en-GB" noProof="0"/>
              <a:t>Edit Master text styles</a:t>
            </a:r>
          </a:p>
          <a:p>
            <a:pPr lvl="1"/>
            <a:r>
              <a:rPr lang="en-GB" noProof="0"/>
              <a:t>Second level</a:t>
            </a:r>
          </a:p>
        </p:txBody>
      </p:sp>
      <p:sp>
        <p:nvSpPr>
          <p:cNvPr id="76" name="Rectangle 104"/>
          <p:cNvSpPr>
            <a:spLocks noChangeArrowheads="1"/>
          </p:cNvSpPr>
          <p:nvPr userDrawn="1"/>
        </p:nvSpPr>
        <p:spPr bwMode="gray">
          <a:xfrm flipH="1">
            <a:off x="-3101346" y="601407"/>
            <a:ext cx="3018791" cy="579269"/>
          </a:xfrm>
          <a:prstGeom prst="rect">
            <a:avLst/>
          </a:prstGeom>
          <a:solidFill>
            <a:srgbClr val="E6E6E6"/>
          </a:solidFill>
          <a:ln>
            <a:noFill/>
          </a:ln>
          <a:effectLst/>
        </p:spPr>
        <p:txBody>
          <a:bodyPr wrap="square" lIns="180000" tIns="180000" rIns="180000" bIns="18000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12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</a:rPr>
              <a:t>INSERT TITLE HERE NOT MORE THAN 1 LINE OF TEXT</a:t>
            </a:r>
          </a:p>
        </p:txBody>
      </p:sp>
      <p:grpSp>
        <p:nvGrpSpPr>
          <p:cNvPr id="77" name="Group 76"/>
          <p:cNvGrpSpPr/>
          <p:nvPr userDrawn="1"/>
        </p:nvGrpSpPr>
        <p:grpSpPr>
          <a:xfrm>
            <a:off x="-3101342" y="584244"/>
            <a:ext cx="3018791" cy="604792"/>
            <a:chOff x="-460208" y="283104"/>
            <a:chExt cx="377657" cy="604792"/>
          </a:xfrm>
        </p:grpSpPr>
        <p:cxnSp>
          <p:nvCxnSpPr>
            <p:cNvPr id="78" name="Straight Connector 77"/>
            <p:cNvCxnSpPr/>
            <p:nvPr userDrawn="1"/>
          </p:nvCxnSpPr>
          <p:spPr bwMode="gray">
            <a:xfrm flipH="1">
              <a:off x="-460208" y="887896"/>
              <a:ext cx="377657" cy="0"/>
            </a:xfrm>
            <a:prstGeom prst="line">
              <a:avLst/>
            </a:prstGeom>
            <a:noFill/>
            <a:ln w="6350" cap="flat" cmpd="sng" algn="ctr">
              <a:solidFill>
                <a:srgbClr val="FF0000"/>
              </a:solidFill>
              <a:prstDash val="dash"/>
              <a:miter lim="800000"/>
            </a:ln>
            <a:effectLst/>
          </p:spPr>
        </p:cxnSp>
        <p:cxnSp>
          <p:nvCxnSpPr>
            <p:cNvPr id="79" name="Straight Connector 78"/>
            <p:cNvCxnSpPr/>
            <p:nvPr userDrawn="1"/>
          </p:nvCxnSpPr>
          <p:spPr bwMode="gray">
            <a:xfrm flipH="1">
              <a:off x="-460208" y="283104"/>
              <a:ext cx="377657" cy="0"/>
            </a:xfrm>
            <a:prstGeom prst="line">
              <a:avLst/>
            </a:prstGeom>
            <a:noFill/>
            <a:ln w="6350" cap="flat" cmpd="sng" algn="ctr">
              <a:solidFill>
                <a:srgbClr val="FF0000"/>
              </a:solidFill>
              <a:prstDash val="dash"/>
              <a:miter lim="800000"/>
            </a:ln>
            <a:effectLst/>
          </p:spPr>
        </p:cxnSp>
      </p:grpSp>
      <p:sp>
        <p:nvSpPr>
          <p:cNvPr id="86" name="Rectangle 104"/>
          <p:cNvSpPr>
            <a:spLocks noChangeArrowheads="1"/>
          </p:cNvSpPr>
          <p:nvPr userDrawn="1"/>
        </p:nvSpPr>
        <p:spPr bwMode="gray">
          <a:xfrm flipH="1">
            <a:off x="-3101346" y="1385889"/>
            <a:ext cx="3018792" cy="1153686"/>
          </a:xfrm>
          <a:prstGeom prst="rect">
            <a:avLst/>
          </a:prstGeom>
          <a:solidFill>
            <a:srgbClr val="E6E6E6"/>
          </a:solidFill>
          <a:ln>
            <a:noFill/>
          </a:ln>
          <a:effectLst/>
        </p:spPr>
        <p:txBody>
          <a:bodyPr wrap="square" lIns="180000" tIns="180000" rIns="180000" bIns="18000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12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</a:rPr>
              <a:t>ENTER CHAPTER NUMBER IN THE SQUARES WITH THE GREY TEXT</a:t>
            </a:r>
          </a:p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</a:rPr>
              <a:t>INSERT YOUR CHAPTER TITLE AND SUBTITLES IN THE RECTANGLES WITH WHITE TEXT</a:t>
            </a:r>
            <a:endParaRPr kumimoji="0" lang="en-GB" altLang="en-US" sz="12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</a:endParaRPr>
          </a:p>
        </p:txBody>
      </p:sp>
      <p:grpSp>
        <p:nvGrpSpPr>
          <p:cNvPr id="87" name="Group 86"/>
          <p:cNvGrpSpPr/>
          <p:nvPr userDrawn="1"/>
        </p:nvGrpSpPr>
        <p:grpSpPr>
          <a:xfrm>
            <a:off x="-3101342" y="1385888"/>
            <a:ext cx="3018791" cy="1170120"/>
            <a:chOff x="-460208" y="32235"/>
            <a:chExt cx="377657" cy="1170120"/>
          </a:xfrm>
        </p:grpSpPr>
        <p:cxnSp>
          <p:nvCxnSpPr>
            <p:cNvPr id="88" name="Straight Connector 87"/>
            <p:cNvCxnSpPr/>
            <p:nvPr userDrawn="1"/>
          </p:nvCxnSpPr>
          <p:spPr bwMode="gray">
            <a:xfrm flipH="1">
              <a:off x="-460208" y="1202355"/>
              <a:ext cx="377657" cy="0"/>
            </a:xfrm>
            <a:prstGeom prst="line">
              <a:avLst/>
            </a:prstGeom>
            <a:noFill/>
            <a:ln w="6350" cap="flat" cmpd="sng" algn="ctr">
              <a:solidFill>
                <a:srgbClr val="FF0000"/>
              </a:solidFill>
              <a:prstDash val="dash"/>
              <a:miter lim="800000"/>
            </a:ln>
            <a:effectLst/>
          </p:spPr>
        </p:cxnSp>
        <p:cxnSp>
          <p:nvCxnSpPr>
            <p:cNvPr id="89" name="Straight Connector 88"/>
            <p:cNvCxnSpPr/>
            <p:nvPr userDrawn="1"/>
          </p:nvCxnSpPr>
          <p:spPr bwMode="gray">
            <a:xfrm flipH="1">
              <a:off x="-460208" y="32235"/>
              <a:ext cx="377657" cy="0"/>
            </a:xfrm>
            <a:prstGeom prst="line">
              <a:avLst/>
            </a:prstGeom>
            <a:noFill/>
            <a:ln w="6350" cap="flat" cmpd="sng" algn="ctr">
              <a:solidFill>
                <a:srgbClr val="FF0000"/>
              </a:solidFill>
              <a:prstDash val="dash"/>
              <a:miter lim="800000"/>
            </a:ln>
            <a:effectLst/>
          </p:spPr>
        </p:cxnSp>
      </p:grpSp>
      <p:grpSp>
        <p:nvGrpSpPr>
          <p:cNvPr id="90" name="Group 89"/>
          <p:cNvGrpSpPr/>
          <p:nvPr userDrawn="1"/>
        </p:nvGrpSpPr>
        <p:grpSpPr>
          <a:xfrm>
            <a:off x="12263438" y="0"/>
            <a:ext cx="3681702" cy="3436620"/>
            <a:chOff x="12263438" y="0"/>
            <a:chExt cx="3681702" cy="3436620"/>
          </a:xfrm>
        </p:grpSpPr>
        <p:sp>
          <p:nvSpPr>
            <p:cNvPr id="91" name="Rectangle 104"/>
            <p:cNvSpPr>
              <a:spLocks noChangeArrowheads="1"/>
            </p:cNvSpPr>
            <p:nvPr userDrawn="1"/>
          </p:nvSpPr>
          <p:spPr bwMode="gray">
            <a:xfrm>
              <a:off x="12263438" y="0"/>
              <a:ext cx="3681702" cy="3436620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 noProof="0" dirty="0">
                <a:solidFill>
                  <a:schemeClr val="tx1"/>
                </a:solidFill>
              </a:endParaRPr>
            </a:p>
          </p:txBody>
        </p:sp>
        <p:sp>
          <p:nvSpPr>
            <p:cNvPr id="92" name="Rectangle 105"/>
            <p:cNvSpPr>
              <a:spLocks noChangeArrowheads="1"/>
            </p:cNvSpPr>
            <p:nvPr userDrawn="1"/>
          </p:nvSpPr>
          <p:spPr bwMode="gray">
            <a:xfrm>
              <a:off x="14195425" y="601407"/>
              <a:ext cx="215900" cy="21522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93" name="Rectangle 106"/>
            <p:cNvSpPr>
              <a:spLocks noChangeArrowheads="1"/>
            </p:cNvSpPr>
            <p:nvPr userDrawn="1"/>
          </p:nvSpPr>
          <p:spPr bwMode="gray">
            <a:xfrm>
              <a:off x="14485938" y="601407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Grey 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244, 244, 244</a:t>
              </a:r>
            </a:p>
          </p:txBody>
        </p:sp>
        <p:sp>
          <p:nvSpPr>
            <p:cNvPr id="94" name="Rectangle 107"/>
            <p:cNvSpPr>
              <a:spLocks noChangeArrowheads="1"/>
            </p:cNvSpPr>
            <p:nvPr userDrawn="1"/>
          </p:nvSpPr>
          <p:spPr bwMode="gray">
            <a:xfrm>
              <a:off x="14195425" y="922551"/>
              <a:ext cx="215900" cy="21522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95" name="Rectangle 108"/>
            <p:cNvSpPr>
              <a:spLocks noChangeArrowheads="1"/>
            </p:cNvSpPr>
            <p:nvPr userDrawn="1"/>
          </p:nvSpPr>
          <p:spPr bwMode="gray">
            <a:xfrm>
              <a:off x="14485938" y="922551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Text Colour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112, 111, 111</a:t>
              </a:r>
            </a:p>
          </p:txBody>
        </p:sp>
        <p:sp>
          <p:nvSpPr>
            <p:cNvPr id="96" name="Rectangle 113"/>
            <p:cNvSpPr>
              <a:spLocks noChangeArrowheads="1"/>
            </p:cNvSpPr>
            <p:nvPr userDrawn="1"/>
          </p:nvSpPr>
          <p:spPr bwMode="gray">
            <a:xfrm>
              <a:off x="12427995" y="150750"/>
              <a:ext cx="1692000" cy="1491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200" b="1" dirty="0">
                  <a:solidFill>
                    <a:schemeClr val="tx1"/>
                  </a:solidFill>
                  <a:latin typeface="+mj-lt"/>
                </a:rPr>
                <a:t>COLOUR GUIDELINES</a:t>
              </a:r>
            </a:p>
          </p:txBody>
        </p:sp>
        <p:sp>
          <p:nvSpPr>
            <p:cNvPr id="97" name="Rectangle 109"/>
            <p:cNvSpPr>
              <a:spLocks noChangeArrowheads="1"/>
            </p:cNvSpPr>
            <p:nvPr/>
          </p:nvSpPr>
          <p:spPr bwMode="gray">
            <a:xfrm>
              <a:off x="14195425" y="1466973"/>
              <a:ext cx="215900" cy="21522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98" name="Rectangle 110"/>
            <p:cNvSpPr>
              <a:spLocks noChangeArrowheads="1"/>
            </p:cNvSpPr>
            <p:nvPr/>
          </p:nvSpPr>
          <p:spPr bwMode="gray">
            <a:xfrm>
              <a:off x="14485938" y="1466973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Blue Tint 2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0, 105, 180</a:t>
              </a:r>
            </a:p>
          </p:txBody>
        </p:sp>
        <p:sp>
          <p:nvSpPr>
            <p:cNvPr id="99" name="Rectangle 111"/>
            <p:cNvSpPr>
              <a:spLocks noChangeArrowheads="1"/>
            </p:cNvSpPr>
            <p:nvPr/>
          </p:nvSpPr>
          <p:spPr bwMode="gray">
            <a:xfrm>
              <a:off x="14195425" y="1785022"/>
              <a:ext cx="215900" cy="21522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00" name="Rectangle 112"/>
            <p:cNvSpPr>
              <a:spLocks noChangeArrowheads="1"/>
            </p:cNvSpPr>
            <p:nvPr/>
          </p:nvSpPr>
          <p:spPr bwMode="gray">
            <a:xfrm>
              <a:off x="14485938" y="17850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Blue Tint 4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0, 149, 219 </a:t>
              </a:r>
            </a:p>
          </p:txBody>
        </p:sp>
        <p:sp>
          <p:nvSpPr>
            <p:cNvPr id="101" name="Rectangle 113"/>
            <p:cNvSpPr>
              <a:spLocks noChangeArrowheads="1"/>
            </p:cNvSpPr>
            <p:nvPr userDrawn="1"/>
          </p:nvSpPr>
          <p:spPr bwMode="gray">
            <a:xfrm>
              <a:off x="12427995" y="1259970"/>
              <a:ext cx="1692000" cy="1491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b="1" dirty="0">
                  <a:solidFill>
                    <a:schemeClr val="tx1"/>
                  </a:solidFill>
                  <a:latin typeface="+mj-lt"/>
                </a:rPr>
                <a:t>SECONDARY COLOURS (SC)</a:t>
              </a:r>
            </a:p>
          </p:txBody>
        </p:sp>
        <p:sp>
          <p:nvSpPr>
            <p:cNvPr id="102" name="Rectangle 105"/>
            <p:cNvSpPr>
              <a:spLocks noChangeArrowheads="1"/>
            </p:cNvSpPr>
            <p:nvPr userDrawn="1"/>
          </p:nvSpPr>
          <p:spPr bwMode="gray">
            <a:xfrm>
              <a:off x="12427995" y="601407"/>
              <a:ext cx="215900" cy="21522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03" name="Rectangle 106"/>
            <p:cNvSpPr>
              <a:spLocks noChangeArrowheads="1"/>
            </p:cNvSpPr>
            <p:nvPr userDrawn="1"/>
          </p:nvSpPr>
          <p:spPr bwMode="gray">
            <a:xfrm>
              <a:off x="12718508" y="601407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Levi 9 Blue 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=20, 52, 160</a:t>
              </a:r>
            </a:p>
          </p:txBody>
        </p:sp>
        <p:sp>
          <p:nvSpPr>
            <p:cNvPr id="104" name="Rectangle 107"/>
            <p:cNvSpPr>
              <a:spLocks noChangeArrowheads="1"/>
            </p:cNvSpPr>
            <p:nvPr userDrawn="1"/>
          </p:nvSpPr>
          <p:spPr bwMode="gray">
            <a:xfrm>
              <a:off x="12427995" y="922551"/>
              <a:ext cx="215900" cy="2152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05" name="Rectangle 108"/>
            <p:cNvSpPr>
              <a:spLocks noChangeArrowheads="1"/>
            </p:cNvSpPr>
            <p:nvPr userDrawn="1"/>
          </p:nvSpPr>
          <p:spPr bwMode="gray">
            <a:xfrm>
              <a:off x="12718508" y="922551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White 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255, 255, 255</a:t>
              </a:r>
            </a:p>
          </p:txBody>
        </p:sp>
        <p:sp>
          <p:nvSpPr>
            <p:cNvPr id="106" name="Rectangle 109"/>
            <p:cNvSpPr>
              <a:spLocks noChangeArrowheads="1"/>
            </p:cNvSpPr>
            <p:nvPr userDrawn="1"/>
          </p:nvSpPr>
          <p:spPr bwMode="gray">
            <a:xfrm>
              <a:off x="12427995" y="1466973"/>
              <a:ext cx="215900" cy="21522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07" name="Rectangle 110"/>
            <p:cNvSpPr>
              <a:spLocks noChangeArrowheads="1"/>
            </p:cNvSpPr>
            <p:nvPr userDrawn="1"/>
          </p:nvSpPr>
          <p:spPr bwMode="gray">
            <a:xfrm>
              <a:off x="12718508" y="1466973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Blue Tint 1 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0, 79, 159</a:t>
              </a:r>
            </a:p>
          </p:txBody>
        </p:sp>
        <p:sp>
          <p:nvSpPr>
            <p:cNvPr id="108" name="Rectangle 111"/>
            <p:cNvSpPr>
              <a:spLocks noChangeArrowheads="1"/>
            </p:cNvSpPr>
            <p:nvPr userDrawn="1"/>
          </p:nvSpPr>
          <p:spPr bwMode="gray">
            <a:xfrm>
              <a:off x="12427995" y="1785022"/>
              <a:ext cx="215900" cy="21522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09" name="Rectangle 112"/>
            <p:cNvSpPr>
              <a:spLocks noChangeArrowheads="1"/>
            </p:cNvSpPr>
            <p:nvPr userDrawn="1"/>
          </p:nvSpPr>
          <p:spPr bwMode="gray">
            <a:xfrm>
              <a:off x="12718508" y="17850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Blue Tint 3 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0, 128, 201</a:t>
              </a:r>
            </a:p>
          </p:txBody>
        </p:sp>
        <p:sp>
          <p:nvSpPr>
            <p:cNvPr id="110" name="Rectangle 113"/>
            <p:cNvSpPr>
              <a:spLocks noChangeArrowheads="1"/>
            </p:cNvSpPr>
            <p:nvPr userDrawn="1"/>
          </p:nvSpPr>
          <p:spPr bwMode="gray">
            <a:xfrm>
              <a:off x="12427995" y="406530"/>
              <a:ext cx="1692000" cy="1491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b="1" dirty="0">
                  <a:solidFill>
                    <a:schemeClr val="tx1"/>
                  </a:solidFill>
                  <a:latin typeface="+mj-lt"/>
                </a:rPr>
                <a:t>PRIMARY COLOURS (PC)</a:t>
              </a:r>
            </a:p>
          </p:txBody>
        </p:sp>
        <p:sp>
          <p:nvSpPr>
            <p:cNvPr id="111" name="Rectangle 110"/>
            <p:cNvSpPr>
              <a:spLocks noChangeArrowheads="1"/>
            </p:cNvSpPr>
            <p:nvPr userDrawn="1"/>
          </p:nvSpPr>
          <p:spPr bwMode="gray">
            <a:xfrm>
              <a:off x="14195425" y="2381373"/>
              <a:ext cx="215900" cy="215228"/>
            </a:xfrm>
            <a:prstGeom prst="rect">
              <a:avLst/>
            </a:prstGeom>
            <a:solidFill>
              <a:srgbClr val="FFD203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12" name="Rectangle 111"/>
            <p:cNvSpPr>
              <a:spLocks noChangeArrowheads="1"/>
            </p:cNvSpPr>
            <p:nvPr userDrawn="1"/>
          </p:nvSpPr>
          <p:spPr bwMode="gray">
            <a:xfrm>
              <a:off x="14485938" y="2381373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Pale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255, 210, 3</a:t>
              </a:r>
            </a:p>
          </p:txBody>
        </p:sp>
        <p:sp>
          <p:nvSpPr>
            <p:cNvPr id="113" name="Rectangle 112"/>
            <p:cNvSpPr>
              <a:spLocks noChangeArrowheads="1"/>
            </p:cNvSpPr>
            <p:nvPr userDrawn="1"/>
          </p:nvSpPr>
          <p:spPr bwMode="gray">
            <a:xfrm>
              <a:off x="14195425" y="2699422"/>
              <a:ext cx="215900" cy="215228"/>
            </a:xfrm>
            <a:prstGeom prst="rect">
              <a:avLst/>
            </a:prstGeom>
            <a:solidFill>
              <a:srgbClr val="FF7D77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14" name="Rectangle 113"/>
            <p:cNvSpPr>
              <a:spLocks noChangeArrowheads="1"/>
            </p:cNvSpPr>
            <p:nvPr userDrawn="1"/>
          </p:nvSpPr>
          <p:spPr bwMode="gray">
            <a:xfrm>
              <a:off x="14485938" y="26994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Pink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255, 125, 119 </a:t>
              </a:r>
            </a:p>
          </p:txBody>
        </p:sp>
        <p:sp>
          <p:nvSpPr>
            <p:cNvPr id="115" name="Rectangle 114"/>
            <p:cNvSpPr>
              <a:spLocks noChangeArrowheads="1"/>
            </p:cNvSpPr>
            <p:nvPr userDrawn="1"/>
          </p:nvSpPr>
          <p:spPr bwMode="gray">
            <a:xfrm>
              <a:off x="12427995" y="2174370"/>
              <a:ext cx="1692000" cy="1491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b="1" dirty="0">
                  <a:solidFill>
                    <a:schemeClr val="tx1"/>
                  </a:solidFill>
                  <a:latin typeface="+mj-lt"/>
                </a:rPr>
                <a:t>TERTIARY COLOURS (TC)</a:t>
              </a:r>
            </a:p>
          </p:txBody>
        </p:sp>
        <p:sp>
          <p:nvSpPr>
            <p:cNvPr id="116" name="Rectangle 109"/>
            <p:cNvSpPr>
              <a:spLocks noChangeArrowheads="1"/>
            </p:cNvSpPr>
            <p:nvPr userDrawn="1"/>
          </p:nvSpPr>
          <p:spPr bwMode="gray">
            <a:xfrm>
              <a:off x="12427995" y="2381373"/>
              <a:ext cx="215900" cy="215228"/>
            </a:xfrm>
            <a:prstGeom prst="rect">
              <a:avLst/>
            </a:prstGeom>
            <a:solidFill>
              <a:srgbClr val="F6FF00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17" name="Rectangle 110"/>
            <p:cNvSpPr>
              <a:spLocks noChangeArrowheads="1"/>
            </p:cNvSpPr>
            <p:nvPr userDrawn="1"/>
          </p:nvSpPr>
          <p:spPr bwMode="gray">
            <a:xfrm>
              <a:off x="12718508" y="2381373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Yellow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246, 255, 0</a:t>
              </a:r>
            </a:p>
          </p:txBody>
        </p:sp>
        <p:sp>
          <p:nvSpPr>
            <p:cNvPr id="118" name="Rectangle 111"/>
            <p:cNvSpPr>
              <a:spLocks noChangeArrowheads="1"/>
            </p:cNvSpPr>
            <p:nvPr userDrawn="1"/>
          </p:nvSpPr>
          <p:spPr bwMode="gray">
            <a:xfrm>
              <a:off x="12427995" y="2699422"/>
              <a:ext cx="215900" cy="215228"/>
            </a:xfrm>
            <a:prstGeom prst="rect">
              <a:avLst/>
            </a:prstGeom>
            <a:solidFill>
              <a:srgbClr val="FF6608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19" name="Rectangle 112"/>
            <p:cNvSpPr>
              <a:spLocks noChangeArrowheads="1"/>
            </p:cNvSpPr>
            <p:nvPr userDrawn="1"/>
          </p:nvSpPr>
          <p:spPr bwMode="gray">
            <a:xfrm>
              <a:off x="12718508" y="26994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Orange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255, 102, 8</a:t>
              </a:r>
            </a:p>
          </p:txBody>
        </p:sp>
        <p:sp>
          <p:nvSpPr>
            <p:cNvPr id="120" name="Rectangle 119"/>
            <p:cNvSpPr>
              <a:spLocks noChangeArrowheads="1"/>
            </p:cNvSpPr>
            <p:nvPr userDrawn="1"/>
          </p:nvSpPr>
          <p:spPr bwMode="gray">
            <a:xfrm>
              <a:off x="14195425" y="3042322"/>
              <a:ext cx="215900" cy="215228"/>
            </a:xfrm>
            <a:prstGeom prst="rect">
              <a:avLst/>
            </a:prstGeom>
            <a:solidFill>
              <a:srgbClr val="00989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21" name="Rectangle 120"/>
            <p:cNvSpPr>
              <a:spLocks noChangeArrowheads="1"/>
            </p:cNvSpPr>
            <p:nvPr userDrawn="1"/>
          </p:nvSpPr>
          <p:spPr bwMode="gray">
            <a:xfrm>
              <a:off x="14485938" y="30423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Teal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0, 152, 146</a:t>
              </a:r>
            </a:p>
          </p:txBody>
        </p:sp>
        <p:sp>
          <p:nvSpPr>
            <p:cNvPr id="122" name="Rectangle 111"/>
            <p:cNvSpPr>
              <a:spLocks noChangeArrowheads="1"/>
            </p:cNvSpPr>
            <p:nvPr userDrawn="1"/>
          </p:nvSpPr>
          <p:spPr bwMode="gray">
            <a:xfrm>
              <a:off x="12427995" y="3042322"/>
              <a:ext cx="215900" cy="215228"/>
            </a:xfrm>
            <a:prstGeom prst="rect">
              <a:avLst/>
            </a:prstGeom>
            <a:solidFill>
              <a:srgbClr val="00A13A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23" name="Rectangle 112"/>
            <p:cNvSpPr>
              <a:spLocks noChangeArrowheads="1"/>
            </p:cNvSpPr>
            <p:nvPr userDrawn="1"/>
          </p:nvSpPr>
          <p:spPr bwMode="gray">
            <a:xfrm>
              <a:off x="12718508" y="30423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Green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0, 161, 58 </a:t>
              </a:r>
            </a:p>
          </p:txBody>
        </p:sp>
      </p:grpSp>
      <p:sp>
        <p:nvSpPr>
          <p:cNvPr id="64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658813" y="5992145"/>
            <a:ext cx="250381" cy="347662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 b="1">
                <a:solidFill>
                  <a:schemeClr val="tx2"/>
                </a:solidFill>
                <a:latin typeface="+mj-lt"/>
              </a:defRPr>
            </a:lvl1pPr>
          </a:lstStyle>
          <a:p>
            <a:fld id="{DDD2A080-DA64-4F5C-9131-47EB793B4410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483839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Chapt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04"/>
          <p:cNvSpPr>
            <a:spLocks noChangeArrowheads="1"/>
          </p:cNvSpPr>
          <p:nvPr userDrawn="1"/>
        </p:nvSpPr>
        <p:spPr bwMode="gray">
          <a:xfrm flipH="1">
            <a:off x="-3687885" y="0"/>
            <a:ext cx="19633024" cy="6854207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72000" tIns="180000" rIns="72000" bIns="18000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Tx/>
              <a:buNone/>
              <a:tabLst/>
              <a:defRPr/>
            </a:pPr>
            <a:endParaRPr kumimoji="0" lang="en-GB" altLang="en-US" sz="1200" b="1" i="0" u="none" strike="noStrike" kern="0" cap="none" spc="0" normalizeH="0" baseline="0" noProof="0" dirty="0">
              <a:ln>
                <a:noFill/>
              </a:ln>
              <a:solidFill>
                <a:srgbClr val="FDFDFD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18" name="Rectangle 17"/>
          <p:cNvSpPr/>
          <p:nvPr userDrawn="1"/>
        </p:nvSpPr>
        <p:spPr>
          <a:xfrm>
            <a:off x="334962" y="333375"/>
            <a:ext cx="11522076" cy="6191250"/>
          </a:xfrm>
          <a:prstGeom prst="rect">
            <a:avLst/>
          </a:prstGeom>
          <a:solidFill>
            <a:schemeClr val="tx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GB" sz="1600" noProof="0" dirty="0">
              <a:solidFill>
                <a:schemeClr val="tx1"/>
              </a:solidFill>
            </a:endParaRPr>
          </a:p>
        </p:txBody>
      </p:sp>
      <p:sp>
        <p:nvSpPr>
          <p:cNvPr id="19" name="Picture Placeholder 10"/>
          <p:cNvSpPr>
            <a:spLocks noGrp="1"/>
          </p:cNvSpPr>
          <p:nvPr>
            <p:ph type="pic" sz="quarter" idx="19" hasCustomPrompt="1"/>
          </p:nvPr>
        </p:nvSpPr>
        <p:spPr bwMode="auto">
          <a:xfrm>
            <a:off x="7454900" y="333375"/>
            <a:ext cx="4402138" cy="6191250"/>
          </a:xfrm>
          <a:custGeom>
            <a:avLst/>
            <a:gdLst>
              <a:gd name="connsiteX0" fmla="*/ 0 w 6105525"/>
              <a:gd name="connsiteY0" fmla="*/ 0 h 6858000"/>
              <a:gd name="connsiteX1" fmla="*/ 6105525 w 6105525"/>
              <a:gd name="connsiteY1" fmla="*/ 0 h 6858000"/>
              <a:gd name="connsiteX2" fmla="*/ 6105525 w 6105525"/>
              <a:gd name="connsiteY2" fmla="*/ 6858000 h 6858000"/>
              <a:gd name="connsiteX3" fmla="*/ 0 w 610552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05525" h="6858000">
                <a:moveTo>
                  <a:pt x="0" y="0"/>
                </a:moveTo>
                <a:lnTo>
                  <a:pt x="6105525" y="0"/>
                </a:lnTo>
                <a:lnTo>
                  <a:pt x="610552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180000" tIns="180000" rIns="648000" bIns="180000" anchor="ctr">
            <a:noAutofit/>
          </a:bodyPr>
          <a:lstStyle>
            <a:lvl1pPr algn="r">
              <a:defRPr/>
            </a:lvl1pPr>
          </a:lstStyle>
          <a:p>
            <a:r>
              <a:rPr lang="en-GB" dirty="0"/>
              <a:t>Click on icon left </a:t>
            </a:r>
            <a:br>
              <a:rPr lang="en-GB" dirty="0"/>
            </a:br>
            <a:r>
              <a:rPr lang="en-GB" dirty="0"/>
              <a:t>to insert picture </a:t>
            </a:r>
            <a:endParaRPr lang="nl-NL" dirty="0"/>
          </a:p>
        </p:txBody>
      </p:sp>
      <p:sp>
        <p:nvSpPr>
          <p:cNvPr id="43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995363" y="3419476"/>
            <a:ext cx="5427662" cy="1902261"/>
          </a:xfrm>
        </p:spPr>
        <p:txBody>
          <a:bodyPr anchor="b" anchorCtr="0">
            <a:noAutofit/>
          </a:bodyPr>
          <a:lstStyle>
            <a:lvl1pPr algn="l">
              <a:lnSpc>
                <a:spcPts val="4100"/>
              </a:lnSpc>
              <a:defRPr sz="5100" b="1">
                <a:solidFill>
                  <a:schemeClr val="bg1"/>
                </a:solidFill>
              </a:defRPr>
            </a:lvl1pPr>
          </a:lstStyle>
          <a:p>
            <a:r>
              <a:rPr lang="en-GB" noProof="0" dirty="0"/>
              <a:t>Click to edit </a:t>
            </a:r>
            <a:br>
              <a:rPr lang="en-GB" noProof="0" dirty="0"/>
            </a:br>
            <a:r>
              <a:rPr lang="en-GB" noProof="0" dirty="0"/>
              <a:t>Master title style</a:t>
            </a:r>
          </a:p>
        </p:txBody>
      </p:sp>
      <p:sp>
        <p:nvSpPr>
          <p:cNvPr id="44" name="Text Placeholder 6"/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995363" y="5445277"/>
            <a:ext cx="4951412" cy="729450"/>
          </a:xfrm>
        </p:spPr>
        <p:txBody>
          <a:bodyPr>
            <a:noAutofit/>
          </a:bodyPr>
          <a:lstStyle>
            <a:lvl1pPr>
              <a:lnSpc>
                <a:spcPts val="2300"/>
              </a:lnSpc>
              <a:defRPr sz="25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Click to edit Subtitle text styles</a:t>
            </a:r>
          </a:p>
        </p:txBody>
      </p:sp>
      <p:sp>
        <p:nvSpPr>
          <p:cNvPr id="4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995363" y="1666876"/>
            <a:ext cx="2189162" cy="1752600"/>
          </a:xfrm>
        </p:spPr>
        <p:txBody>
          <a:bodyPr/>
          <a:lstStyle>
            <a:lvl1pPr>
              <a:lnSpc>
                <a:spcPts val="13800"/>
              </a:lnSpc>
              <a:defRPr sz="120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noProof="0" dirty="0"/>
              <a:t>00</a:t>
            </a:r>
          </a:p>
        </p:txBody>
      </p:sp>
      <p:sp>
        <p:nvSpPr>
          <p:cNvPr id="48" name="Rectangle 104"/>
          <p:cNvSpPr>
            <a:spLocks noChangeArrowheads="1"/>
          </p:cNvSpPr>
          <p:nvPr userDrawn="1"/>
        </p:nvSpPr>
        <p:spPr bwMode="gray">
          <a:xfrm flipH="1">
            <a:off x="-3101348" y="5445277"/>
            <a:ext cx="3018793" cy="726649"/>
          </a:xfrm>
          <a:prstGeom prst="rect">
            <a:avLst/>
          </a:prstGeom>
          <a:solidFill>
            <a:srgbClr val="E6E6E6"/>
          </a:solidFill>
          <a:ln>
            <a:noFill/>
          </a:ln>
          <a:effectLst/>
        </p:spPr>
        <p:txBody>
          <a:bodyPr wrap="square" lIns="180000" tIns="180000" rIns="180000" bIns="18000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12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</a:rPr>
              <a:t>INSERT YOUR CHAPTER SUBTITLE HERE</a:t>
            </a:r>
          </a:p>
        </p:txBody>
      </p:sp>
      <p:sp>
        <p:nvSpPr>
          <p:cNvPr id="49" name="Rectangle 104"/>
          <p:cNvSpPr>
            <a:spLocks noChangeArrowheads="1"/>
          </p:cNvSpPr>
          <p:nvPr userDrawn="1"/>
        </p:nvSpPr>
        <p:spPr bwMode="gray">
          <a:xfrm flipH="1">
            <a:off x="-3101350" y="3436620"/>
            <a:ext cx="3018792" cy="1880712"/>
          </a:xfrm>
          <a:prstGeom prst="rect">
            <a:avLst/>
          </a:prstGeom>
          <a:solidFill>
            <a:srgbClr val="E6E6E6"/>
          </a:solidFill>
          <a:ln>
            <a:noFill/>
          </a:ln>
          <a:effectLst/>
        </p:spPr>
        <p:txBody>
          <a:bodyPr wrap="square" lIns="180000" tIns="180000" rIns="180000" bIns="18000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12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</a:rPr>
              <a:t>INSERT YOUR CHAPTER TITLE HERE</a:t>
            </a:r>
          </a:p>
        </p:txBody>
      </p:sp>
      <p:sp>
        <p:nvSpPr>
          <p:cNvPr id="50" name="Rectangle 104"/>
          <p:cNvSpPr>
            <a:spLocks noChangeArrowheads="1"/>
          </p:cNvSpPr>
          <p:nvPr userDrawn="1"/>
        </p:nvSpPr>
        <p:spPr bwMode="gray">
          <a:xfrm flipH="1">
            <a:off x="-3101352" y="1892635"/>
            <a:ext cx="3018791" cy="1260476"/>
          </a:xfrm>
          <a:prstGeom prst="rect">
            <a:avLst/>
          </a:prstGeom>
          <a:solidFill>
            <a:srgbClr val="E6E6E6"/>
          </a:solidFill>
          <a:ln>
            <a:noFill/>
          </a:ln>
          <a:effectLst/>
        </p:spPr>
        <p:txBody>
          <a:bodyPr wrap="square" lIns="180000" tIns="180000" rIns="180000" bIns="18000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12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</a:rPr>
              <a:t>INSERT YOUR CHAPTER NUMBER HERE</a:t>
            </a:r>
          </a:p>
        </p:txBody>
      </p:sp>
      <p:grpSp>
        <p:nvGrpSpPr>
          <p:cNvPr id="51" name="Group 50"/>
          <p:cNvGrpSpPr/>
          <p:nvPr userDrawn="1"/>
        </p:nvGrpSpPr>
        <p:grpSpPr>
          <a:xfrm>
            <a:off x="-3101342" y="1892636"/>
            <a:ext cx="3018791" cy="1260476"/>
            <a:chOff x="-460208" y="506896"/>
            <a:chExt cx="377657" cy="1260476"/>
          </a:xfrm>
        </p:grpSpPr>
        <p:cxnSp>
          <p:nvCxnSpPr>
            <p:cNvPr id="52" name="Straight Connector 51"/>
            <p:cNvCxnSpPr/>
            <p:nvPr userDrawn="1"/>
          </p:nvCxnSpPr>
          <p:spPr bwMode="gray">
            <a:xfrm flipH="1">
              <a:off x="-460208" y="1767372"/>
              <a:ext cx="377657" cy="0"/>
            </a:xfrm>
            <a:prstGeom prst="line">
              <a:avLst/>
            </a:prstGeom>
            <a:noFill/>
            <a:ln w="6350" cap="flat" cmpd="sng" algn="ctr">
              <a:solidFill>
                <a:srgbClr val="FF0000"/>
              </a:solidFill>
              <a:prstDash val="dash"/>
              <a:miter lim="800000"/>
            </a:ln>
            <a:effectLst/>
          </p:spPr>
        </p:cxnSp>
        <p:cxnSp>
          <p:nvCxnSpPr>
            <p:cNvPr id="53" name="Straight Connector 52"/>
            <p:cNvCxnSpPr/>
            <p:nvPr userDrawn="1"/>
          </p:nvCxnSpPr>
          <p:spPr bwMode="gray">
            <a:xfrm flipH="1">
              <a:off x="-460208" y="506896"/>
              <a:ext cx="377657" cy="0"/>
            </a:xfrm>
            <a:prstGeom prst="line">
              <a:avLst/>
            </a:prstGeom>
            <a:noFill/>
            <a:ln w="6350" cap="flat" cmpd="sng" algn="ctr">
              <a:solidFill>
                <a:srgbClr val="FF0000"/>
              </a:solidFill>
              <a:prstDash val="dash"/>
              <a:miter lim="800000"/>
            </a:ln>
            <a:effectLst/>
          </p:spPr>
        </p:cxnSp>
      </p:grpSp>
      <p:grpSp>
        <p:nvGrpSpPr>
          <p:cNvPr id="54" name="Group 53"/>
          <p:cNvGrpSpPr/>
          <p:nvPr userDrawn="1"/>
        </p:nvGrpSpPr>
        <p:grpSpPr>
          <a:xfrm>
            <a:off x="-3101342" y="3436620"/>
            <a:ext cx="3018791" cy="1880713"/>
            <a:chOff x="-460208" y="-849145"/>
            <a:chExt cx="377657" cy="1876865"/>
          </a:xfrm>
        </p:grpSpPr>
        <p:cxnSp>
          <p:nvCxnSpPr>
            <p:cNvPr id="55" name="Straight Connector 54"/>
            <p:cNvCxnSpPr/>
            <p:nvPr userDrawn="1"/>
          </p:nvCxnSpPr>
          <p:spPr bwMode="gray">
            <a:xfrm flipH="1">
              <a:off x="-460208" y="1027720"/>
              <a:ext cx="377657" cy="0"/>
            </a:xfrm>
            <a:prstGeom prst="line">
              <a:avLst/>
            </a:prstGeom>
            <a:noFill/>
            <a:ln w="6350" cap="flat" cmpd="sng" algn="ctr">
              <a:solidFill>
                <a:srgbClr val="FF0000"/>
              </a:solidFill>
              <a:prstDash val="dash"/>
              <a:miter lim="800000"/>
            </a:ln>
            <a:effectLst/>
          </p:spPr>
        </p:cxnSp>
        <p:cxnSp>
          <p:nvCxnSpPr>
            <p:cNvPr id="56" name="Straight Connector 55"/>
            <p:cNvCxnSpPr/>
            <p:nvPr userDrawn="1"/>
          </p:nvCxnSpPr>
          <p:spPr bwMode="gray">
            <a:xfrm flipH="1">
              <a:off x="-460208" y="-849145"/>
              <a:ext cx="377657" cy="0"/>
            </a:xfrm>
            <a:prstGeom prst="line">
              <a:avLst/>
            </a:prstGeom>
            <a:noFill/>
            <a:ln w="6350" cap="flat" cmpd="sng" algn="ctr">
              <a:solidFill>
                <a:srgbClr val="FF0000"/>
              </a:solidFill>
              <a:prstDash val="dash"/>
              <a:miter lim="800000"/>
            </a:ln>
            <a:effectLst/>
          </p:spPr>
        </p:cxnSp>
      </p:grpSp>
      <p:grpSp>
        <p:nvGrpSpPr>
          <p:cNvPr id="57" name="Group 56"/>
          <p:cNvGrpSpPr/>
          <p:nvPr userDrawn="1"/>
        </p:nvGrpSpPr>
        <p:grpSpPr>
          <a:xfrm>
            <a:off x="-3101342" y="5445277"/>
            <a:ext cx="3018791" cy="726649"/>
            <a:chOff x="-460208" y="479536"/>
            <a:chExt cx="377657" cy="726649"/>
          </a:xfrm>
        </p:grpSpPr>
        <p:cxnSp>
          <p:nvCxnSpPr>
            <p:cNvPr id="58" name="Straight Connector 57"/>
            <p:cNvCxnSpPr/>
            <p:nvPr userDrawn="1"/>
          </p:nvCxnSpPr>
          <p:spPr bwMode="gray">
            <a:xfrm flipH="1">
              <a:off x="-460208" y="1206185"/>
              <a:ext cx="377657" cy="0"/>
            </a:xfrm>
            <a:prstGeom prst="line">
              <a:avLst/>
            </a:prstGeom>
            <a:noFill/>
            <a:ln w="6350" cap="flat" cmpd="sng" algn="ctr">
              <a:solidFill>
                <a:srgbClr val="FF0000"/>
              </a:solidFill>
              <a:prstDash val="dash"/>
              <a:miter lim="800000"/>
            </a:ln>
            <a:effectLst/>
          </p:spPr>
        </p:cxnSp>
        <p:cxnSp>
          <p:nvCxnSpPr>
            <p:cNvPr id="59" name="Straight Connector 58"/>
            <p:cNvCxnSpPr/>
            <p:nvPr userDrawn="1"/>
          </p:nvCxnSpPr>
          <p:spPr bwMode="gray">
            <a:xfrm flipH="1">
              <a:off x="-460208" y="479536"/>
              <a:ext cx="377657" cy="0"/>
            </a:xfrm>
            <a:prstGeom prst="line">
              <a:avLst/>
            </a:prstGeom>
            <a:noFill/>
            <a:ln w="6350" cap="flat" cmpd="sng" algn="ctr">
              <a:solidFill>
                <a:srgbClr val="FF0000"/>
              </a:solidFill>
              <a:prstDash val="dash"/>
              <a:miter lim="800000"/>
            </a:ln>
            <a:effectLst/>
          </p:spPr>
        </p:cxnSp>
      </p:grpSp>
      <p:grpSp>
        <p:nvGrpSpPr>
          <p:cNvPr id="60" name="Group 59"/>
          <p:cNvGrpSpPr/>
          <p:nvPr userDrawn="1"/>
        </p:nvGrpSpPr>
        <p:grpSpPr>
          <a:xfrm>
            <a:off x="12263438" y="0"/>
            <a:ext cx="3681702" cy="3436620"/>
            <a:chOff x="12263438" y="0"/>
            <a:chExt cx="3681702" cy="3436620"/>
          </a:xfrm>
        </p:grpSpPr>
        <p:sp>
          <p:nvSpPr>
            <p:cNvPr id="61" name="Rectangle 104"/>
            <p:cNvSpPr>
              <a:spLocks noChangeArrowheads="1"/>
            </p:cNvSpPr>
            <p:nvPr userDrawn="1"/>
          </p:nvSpPr>
          <p:spPr bwMode="gray">
            <a:xfrm>
              <a:off x="12263438" y="0"/>
              <a:ext cx="3681702" cy="3436620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 noProof="0" dirty="0">
                <a:solidFill>
                  <a:schemeClr val="tx1"/>
                </a:solidFill>
              </a:endParaRPr>
            </a:p>
          </p:txBody>
        </p:sp>
        <p:sp>
          <p:nvSpPr>
            <p:cNvPr id="62" name="Rectangle 105"/>
            <p:cNvSpPr>
              <a:spLocks noChangeArrowheads="1"/>
            </p:cNvSpPr>
            <p:nvPr userDrawn="1"/>
          </p:nvSpPr>
          <p:spPr bwMode="gray">
            <a:xfrm>
              <a:off x="14195425" y="601407"/>
              <a:ext cx="215900" cy="21522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63" name="Rectangle 106"/>
            <p:cNvSpPr>
              <a:spLocks noChangeArrowheads="1"/>
            </p:cNvSpPr>
            <p:nvPr userDrawn="1"/>
          </p:nvSpPr>
          <p:spPr bwMode="gray">
            <a:xfrm>
              <a:off x="14485938" y="601407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Grey 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244, 244, 244</a:t>
              </a:r>
            </a:p>
          </p:txBody>
        </p:sp>
        <p:sp>
          <p:nvSpPr>
            <p:cNvPr id="64" name="Rectangle 107"/>
            <p:cNvSpPr>
              <a:spLocks noChangeArrowheads="1"/>
            </p:cNvSpPr>
            <p:nvPr userDrawn="1"/>
          </p:nvSpPr>
          <p:spPr bwMode="gray">
            <a:xfrm>
              <a:off x="14195425" y="922551"/>
              <a:ext cx="215900" cy="21522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65" name="Rectangle 108"/>
            <p:cNvSpPr>
              <a:spLocks noChangeArrowheads="1"/>
            </p:cNvSpPr>
            <p:nvPr userDrawn="1"/>
          </p:nvSpPr>
          <p:spPr bwMode="gray">
            <a:xfrm>
              <a:off x="14485938" y="922551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Text Colour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112, 111, 111</a:t>
              </a:r>
            </a:p>
          </p:txBody>
        </p:sp>
        <p:sp>
          <p:nvSpPr>
            <p:cNvPr id="66" name="Rectangle 113"/>
            <p:cNvSpPr>
              <a:spLocks noChangeArrowheads="1"/>
            </p:cNvSpPr>
            <p:nvPr userDrawn="1"/>
          </p:nvSpPr>
          <p:spPr bwMode="gray">
            <a:xfrm>
              <a:off x="12427995" y="150750"/>
              <a:ext cx="1692000" cy="1491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200" b="1" dirty="0">
                  <a:solidFill>
                    <a:schemeClr val="tx1"/>
                  </a:solidFill>
                  <a:latin typeface="+mj-lt"/>
                </a:rPr>
                <a:t>COLOUR GUIDELINES</a:t>
              </a:r>
            </a:p>
          </p:txBody>
        </p:sp>
        <p:sp>
          <p:nvSpPr>
            <p:cNvPr id="67" name="Rectangle 109"/>
            <p:cNvSpPr>
              <a:spLocks noChangeArrowheads="1"/>
            </p:cNvSpPr>
            <p:nvPr/>
          </p:nvSpPr>
          <p:spPr bwMode="gray">
            <a:xfrm>
              <a:off x="14195425" y="1466973"/>
              <a:ext cx="215900" cy="21522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68" name="Rectangle 110"/>
            <p:cNvSpPr>
              <a:spLocks noChangeArrowheads="1"/>
            </p:cNvSpPr>
            <p:nvPr/>
          </p:nvSpPr>
          <p:spPr bwMode="gray">
            <a:xfrm>
              <a:off x="14485938" y="1466973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Blue Tint 2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0, 105, 180</a:t>
              </a:r>
            </a:p>
          </p:txBody>
        </p:sp>
        <p:sp>
          <p:nvSpPr>
            <p:cNvPr id="69" name="Rectangle 111"/>
            <p:cNvSpPr>
              <a:spLocks noChangeArrowheads="1"/>
            </p:cNvSpPr>
            <p:nvPr/>
          </p:nvSpPr>
          <p:spPr bwMode="gray">
            <a:xfrm>
              <a:off x="14195425" y="1785022"/>
              <a:ext cx="215900" cy="21522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70" name="Rectangle 112"/>
            <p:cNvSpPr>
              <a:spLocks noChangeArrowheads="1"/>
            </p:cNvSpPr>
            <p:nvPr/>
          </p:nvSpPr>
          <p:spPr bwMode="gray">
            <a:xfrm>
              <a:off x="14485938" y="17850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Blue Tint 4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0, 149, 219 </a:t>
              </a:r>
            </a:p>
          </p:txBody>
        </p:sp>
        <p:sp>
          <p:nvSpPr>
            <p:cNvPr id="71" name="Rectangle 113"/>
            <p:cNvSpPr>
              <a:spLocks noChangeArrowheads="1"/>
            </p:cNvSpPr>
            <p:nvPr userDrawn="1"/>
          </p:nvSpPr>
          <p:spPr bwMode="gray">
            <a:xfrm>
              <a:off x="12427995" y="1259970"/>
              <a:ext cx="1692000" cy="1491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b="1" dirty="0">
                  <a:solidFill>
                    <a:schemeClr val="tx1"/>
                  </a:solidFill>
                  <a:latin typeface="+mj-lt"/>
                </a:rPr>
                <a:t>SECONDARY COLOURS (SC)</a:t>
              </a:r>
            </a:p>
          </p:txBody>
        </p:sp>
        <p:sp>
          <p:nvSpPr>
            <p:cNvPr id="72" name="Rectangle 105"/>
            <p:cNvSpPr>
              <a:spLocks noChangeArrowheads="1"/>
            </p:cNvSpPr>
            <p:nvPr userDrawn="1"/>
          </p:nvSpPr>
          <p:spPr bwMode="gray">
            <a:xfrm>
              <a:off x="12427995" y="601407"/>
              <a:ext cx="215900" cy="21522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73" name="Rectangle 106"/>
            <p:cNvSpPr>
              <a:spLocks noChangeArrowheads="1"/>
            </p:cNvSpPr>
            <p:nvPr userDrawn="1"/>
          </p:nvSpPr>
          <p:spPr bwMode="gray">
            <a:xfrm>
              <a:off x="12718508" y="601407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Levi 9 Blue 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=20, 52, 160</a:t>
              </a:r>
            </a:p>
          </p:txBody>
        </p:sp>
        <p:sp>
          <p:nvSpPr>
            <p:cNvPr id="74" name="Rectangle 107"/>
            <p:cNvSpPr>
              <a:spLocks noChangeArrowheads="1"/>
            </p:cNvSpPr>
            <p:nvPr userDrawn="1"/>
          </p:nvSpPr>
          <p:spPr bwMode="gray">
            <a:xfrm>
              <a:off x="12427995" y="922551"/>
              <a:ext cx="215900" cy="2152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75" name="Rectangle 108"/>
            <p:cNvSpPr>
              <a:spLocks noChangeArrowheads="1"/>
            </p:cNvSpPr>
            <p:nvPr userDrawn="1"/>
          </p:nvSpPr>
          <p:spPr bwMode="gray">
            <a:xfrm>
              <a:off x="12718508" y="922551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White 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255, 255, 255</a:t>
              </a:r>
            </a:p>
          </p:txBody>
        </p:sp>
        <p:sp>
          <p:nvSpPr>
            <p:cNvPr id="76" name="Rectangle 109"/>
            <p:cNvSpPr>
              <a:spLocks noChangeArrowheads="1"/>
            </p:cNvSpPr>
            <p:nvPr userDrawn="1"/>
          </p:nvSpPr>
          <p:spPr bwMode="gray">
            <a:xfrm>
              <a:off x="12427995" y="1466973"/>
              <a:ext cx="215900" cy="21522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77" name="Rectangle 110"/>
            <p:cNvSpPr>
              <a:spLocks noChangeArrowheads="1"/>
            </p:cNvSpPr>
            <p:nvPr userDrawn="1"/>
          </p:nvSpPr>
          <p:spPr bwMode="gray">
            <a:xfrm>
              <a:off x="12718508" y="1466973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Blue Tint 1 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0, 79, 159</a:t>
              </a:r>
            </a:p>
          </p:txBody>
        </p:sp>
        <p:sp>
          <p:nvSpPr>
            <p:cNvPr id="78" name="Rectangle 111"/>
            <p:cNvSpPr>
              <a:spLocks noChangeArrowheads="1"/>
            </p:cNvSpPr>
            <p:nvPr userDrawn="1"/>
          </p:nvSpPr>
          <p:spPr bwMode="gray">
            <a:xfrm>
              <a:off x="12427995" y="1785022"/>
              <a:ext cx="215900" cy="21522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79" name="Rectangle 112"/>
            <p:cNvSpPr>
              <a:spLocks noChangeArrowheads="1"/>
            </p:cNvSpPr>
            <p:nvPr userDrawn="1"/>
          </p:nvSpPr>
          <p:spPr bwMode="gray">
            <a:xfrm>
              <a:off x="12718508" y="17850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Blue Tint 3 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0, 128, 201</a:t>
              </a:r>
            </a:p>
          </p:txBody>
        </p:sp>
        <p:sp>
          <p:nvSpPr>
            <p:cNvPr id="80" name="Rectangle 113"/>
            <p:cNvSpPr>
              <a:spLocks noChangeArrowheads="1"/>
            </p:cNvSpPr>
            <p:nvPr userDrawn="1"/>
          </p:nvSpPr>
          <p:spPr bwMode="gray">
            <a:xfrm>
              <a:off x="12427995" y="406530"/>
              <a:ext cx="1692000" cy="1491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b="1" dirty="0">
                  <a:solidFill>
                    <a:schemeClr val="tx1"/>
                  </a:solidFill>
                  <a:latin typeface="+mj-lt"/>
                </a:rPr>
                <a:t>PRIMARY COLOURS (PC)</a:t>
              </a:r>
            </a:p>
          </p:txBody>
        </p:sp>
        <p:sp>
          <p:nvSpPr>
            <p:cNvPr id="81" name="Rectangle 80"/>
            <p:cNvSpPr>
              <a:spLocks noChangeArrowheads="1"/>
            </p:cNvSpPr>
            <p:nvPr userDrawn="1"/>
          </p:nvSpPr>
          <p:spPr bwMode="gray">
            <a:xfrm>
              <a:off x="14195425" y="2381373"/>
              <a:ext cx="215900" cy="215228"/>
            </a:xfrm>
            <a:prstGeom prst="rect">
              <a:avLst/>
            </a:prstGeom>
            <a:solidFill>
              <a:srgbClr val="FFD203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82" name="Rectangle 81"/>
            <p:cNvSpPr>
              <a:spLocks noChangeArrowheads="1"/>
            </p:cNvSpPr>
            <p:nvPr userDrawn="1"/>
          </p:nvSpPr>
          <p:spPr bwMode="gray">
            <a:xfrm>
              <a:off x="14485938" y="2381373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Pale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255, 210, 3</a:t>
              </a:r>
            </a:p>
          </p:txBody>
        </p:sp>
        <p:sp>
          <p:nvSpPr>
            <p:cNvPr id="83" name="Rectangle 82"/>
            <p:cNvSpPr>
              <a:spLocks noChangeArrowheads="1"/>
            </p:cNvSpPr>
            <p:nvPr userDrawn="1"/>
          </p:nvSpPr>
          <p:spPr bwMode="gray">
            <a:xfrm>
              <a:off x="14195425" y="2699422"/>
              <a:ext cx="215900" cy="215228"/>
            </a:xfrm>
            <a:prstGeom prst="rect">
              <a:avLst/>
            </a:prstGeom>
            <a:solidFill>
              <a:srgbClr val="FF7D77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84" name="Rectangle 83"/>
            <p:cNvSpPr>
              <a:spLocks noChangeArrowheads="1"/>
            </p:cNvSpPr>
            <p:nvPr userDrawn="1"/>
          </p:nvSpPr>
          <p:spPr bwMode="gray">
            <a:xfrm>
              <a:off x="14485938" y="26994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Pink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255, 125, 119 </a:t>
              </a:r>
            </a:p>
          </p:txBody>
        </p:sp>
        <p:sp>
          <p:nvSpPr>
            <p:cNvPr id="85" name="Rectangle 84"/>
            <p:cNvSpPr>
              <a:spLocks noChangeArrowheads="1"/>
            </p:cNvSpPr>
            <p:nvPr userDrawn="1"/>
          </p:nvSpPr>
          <p:spPr bwMode="gray">
            <a:xfrm>
              <a:off x="12427995" y="2174370"/>
              <a:ext cx="1692000" cy="1491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b="1" dirty="0">
                  <a:solidFill>
                    <a:schemeClr val="tx1"/>
                  </a:solidFill>
                  <a:latin typeface="+mj-lt"/>
                </a:rPr>
                <a:t>TERTIARY COLOURS (TC)</a:t>
              </a:r>
            </a:p>
          </p:txBody>
        </p:sp>
        <p:sp>
          <p:nvSpPr>
            <p:cNvPr id="86" name="Rectangle 109"/>
            <p:cNvSpPr>
              <a:spLocks noChangeArrowheads="1"/>
            </p:cNvSpPr>
            <p:nvPr userDrawn="1"/>
          </p:nvSpPr>
          <p:spPr bwMode="gray">
            <a:xfrm>
              <a:off x="12427995" y="2381373"/>
              <a:ext cx="215900" cy="215228"/>
            </a:xfrm>
            <a:prstGeom prst="rect">
              <a:avLst/>
            </a:prstGeom>
            <a:solidFill>
              <a:srgbClr val="F6FF00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87" name="Rectangle 110"/>
            <p:cNvSpPr>
              <a:spLocks noChangeArrowheads="1"/>
            </p:cNvSpPr>
            <p:nvPr userDrawn="1"/>
          </p:nvSpPr>
          <p:spPr bwMode="gray">
            <a:xfrm>
              <a:off x="12718508" y="2381373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Yellow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246, 255, 0</a:t>
              </a:r>
            </a:p>
          </p:txBody>
        </p:sp>
        <p:sp>
          <p:nvSpPr>
            <p:cNvPr id="88" name="Rectangle 111"/>
            <p:cNvSpPr>
              <a:spLocks noChangeArrowheads="1"/>
            </p:cNvSpPr>
            <p:nvPr userDrawn="1"/>
          </p:nvSpPr>
          <p:spPr bwMode="gray">
            <a:xfrm>
              <a:off x="12427995" y="2699422"/>
              <a:ext cx="215900" cy="215228"/>
            </a:xfrm>
            <a:prstGeom prst="rect">
              <a:avLst/>
            </a:prstGeom>
            <a:solidFill>
              <a:srgbClr val="FF6608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89" name="Rectangle 112"/>
            <p:cNvSpPr>
              <a:spLocks noChangeArrowheads="1"/>
            </p:cNvSpPr>
            <p:nvPr userDrawn="1"/>
          </p:nvSpPr>
          <p:spPr bwMode="gray">
            <a:xfrm>
              <a:off x="12718508" y="26994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Orange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255, 102, 8</a:t>
              </a:r>
            </a:p>
          </p:txBody>
        </p:sp>
        <p:sp>
          <p:nvSpPr>
            <p:cNvPr id="90" name="Rectangle 89"/>
            <p:cNvSpPr>
              <a:spLocks noChangeArrowheads="1"/>
            </p:cNvSpPr>
            <p:nvPr userDrawn="1"/>
          </p:nvSpPr>
          <p:spPr bwMode="gray">
            <a:xfrm>
              <a:off x="14195425" y="3042322"/>
              <a:ext cx="215900" cy="215228"/>
            </a:xfrm>
            <a:prstGeom prst="rect">
              <a:avLst/>
            </a:prstGeom>
            <a:solidFill>
              <a:srgbClr val="00989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91" name="Rectangle 90"/>
            <p:cNvSpPr>
              <a:spLocks noChangeArrowheads="1"/>
            </p:cNvSpPr>
            <p:nvPr userDrawn="1"/>
          </p:nvSpPr>
          <p:spPr bwMode="gray">
            <a:xfrm>
              <a:off x="14485938" y="30423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Teal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0, 152, 146</a:t>
              </a:r>
            </a:p>
          </p:txBody>
        </p:sp>
        <p:sp>
          <p:nvSpPr>
            <p:cNvPr id="92" name="Rectangle 111"/>
            <p:cNvSpPr>
              <a:spLocks noChangeArrowheads="1"/>
            </p:cNvSpPr>
            <p:nvPr userDrawn="1"/>
          </p:nvSpPr>
          <p:spPr bwMode="gray">
            <a:xfrm>
              <a:off x="12427995" y="3042322"/>
              <a:ext cx="215900" cy="215228"/>
            </a:xfrm>
            <a:prstGeom prst="rect">
              <a:avLst/>
            </a:prstGeom>
            <a:solidFill>
              <a:srgbClr val="00A13A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93" name="Rectangle 112"/>
            <p:cNvSpPr>
              <a:spLocks noChangeArrowheads="1"/>
            </p:cNvSpPr>
            <p:nvPr userDrawn="1"/>
          </p:nvSpPr>
          <p:spPr bwMode="gray">
            <a:xfrm>
              <a:off x="12718508" y="30423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Green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0, 161, 58 </a:t>
              </a:r>
            </a:p>
          </p:txBody>
        </p:sp>
      </p:grpSp>
      <p:sp>
        <p:nvSpPr>
          <p:cNvPr id="121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658813" y="5992145"/>
            <a:ext cx="250381" cy="347662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 b="1">
                <a:solidFill>
                  <a:schemeClr val="bg1"/>
                </a:solidFill>
                <a:latin typeface="+mj-lt"/>
              </a:defRPr>
            </a:lvl1pPr>
          </a:lstStyle>
          <a:p>
            <a:fld id="{DDD2A080-DA64-4F5C-9131-47EB793B4410}" type="slidenum">
              <a:rPr lang="en-GB" smtClean="0"/>
              <a:pPr/>
              <a:t>‹#›</a:t>
            </a:fld>
            <a:endParaRPr lang="en-GB" dirty="0"/>
          </a:p>
        </p:txBody>
      </p:sp>
      <p:grpSp>
        <p:nvGrpSpPr>
          <p:cNvPr id="94" name="Group 93"/>
          <p:cNvGrpSpPr/>
          <p:nvPr userDrawn="1"/>
        </p:nvGrpSpPr>
        <p:grpSpPr>
          <a:xfrm>
            <a:off x="12263437" y="3542534"/>
            <a:ext cx="3681703" cy="2424674"/>
            <a:chOff x="12263437" y="3542534"/>
            <a:chExt cx="3681703" cy="2424674"/>
          </a:xfrm>
        </p:grpSpPr>
        <p:sp>
          <p:nvSpPr>
            <p:cNvPr id="95" name="Rectangle 104"/>
            <p:cNvSpPr>
              <a:spLocks noChangeArrowheads="1"/>
            </p:cNvSpPr>
            <p:nvPr userDrawn="1"/>
          </p:nvSpPr>
          <p:spPr bwMode="gray">
            <a:xfrm>
              <a:off x="12263438" y="3542535"/>
              <a:ext cx="3681702" cy="2424673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 noProof="0" dirty="0"/>
            </a:p>
          </p:txBody>
        </p:sp>
        <p:sp>
          <p:nvSpPr>
            <p:cNvPr id="96" name="Rectangle 95"/>
            <p:cNvSpPr/>
            <p:nvPr/>
          </p:nvSpPr>
          <p:spPr bwMode="gray">
            <a:xfrm>
              <a:off x="12263437" y="3542534"/>
              <a:ext cx="2008240" cy="2248666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tIns="36000" rIns="36000" bIns="36000" rtlCol="0" anchor="t" anchorCtr="0">
              <a:noAutofit/>
            </a:bodyPr>
            <a:lstStyle/>
            <a:p>
              <a:pPr algn="l"/>
              <a:r>
                <a:rPr lang="en-GB" sz="1200" b="1" i="0" noProof="0" dirty="0">
                  <a:solidFill>
                    <a:schemeClr val="tx1"/>
                  </a:solidFill>
                  <a:latin typeface="+mj-lt"/>
                </a:rPr>
                <a:t>CROP PICTURE</a:t>
              </a:r>
            </a:p>
            <a:p>
              <a:pPr algn="l"/>
              <a:r>
                <a:rPr lang="en-GB" sz="1000" b="0" i="0" noProof="0" dirty="0">
                  <a:solidFill>
                    <a:schemeClr val="tx1"/>
                  </a:solidFill>
                </a:rPr>
                <a:t>Select picture &gt; click</a:t>
              </a:r>
              <a:r>
                <a:rPr lang="en-GB" sz="1000" b="0" i="0" baseline="0" noProof="0" dirty="0">
                  <a:solidFill>
                    <a:schemeClr val="tx1"/>
                  </a:solidFill>
                </a:rPr>
                <a:t> on tab </a:t>
              </a:r>
              <a:r>
                <a:rPr lang="en-GB" sz="1000" b="1" i="0" baseline="0" noProof="0" dirty="0">
                  <a:solidFill>
                    <a:schemeClr val="tx1"/>
                  </a:solidFill>
                </a:rPr>
                <a:t>“Picture Tools”</a:t>
              </a:r>
              <a:r>
                <a:rPr lang="en-GB" sz="1000" b="0" i="0" baseline="0" noProof="0" dirty="0">
                  <a:solidFill>
                    <a:schemeClr val="tx1"/>
                  </a:solidFill>
                </a:rPr>
                <a:t> &gt; </a:t>
              </a:r>
              <a:r>
                <a:rPr lang="en-GB" sz="1000" b="1" i="0" baseline="0" noProof="0" dirty="0">
                  <a:solidFill>
                    <a:schemeClr val="tx1"/>
                  </a:solidFill>
                </a:rPr>
                <a:t>“Format”</a:t>
              </a:r>
            </a:p>
            <a:p>
              <a:pPr algn="l"/>
              <a:endParaRPr lang="en-GB" sz="1000" b="0" i="0" baseline="0" noProof="0" dirty="0">
                <a:solidFill>
                  <a:schemeClr val="tx1"/>
                </a:solidFill>
              </a:endParaRPr>
            </a:p>
            <a:p>
              <a:pPr algn="l"/>
              <a:endParaRPr lang="en-GB" sz="1000" b="0" i="0" baseline="0" noProof="0" dirty="0">
                <a:solidFill>
                  <a:schemeClr val="tx1"/>
                </a:solidFill>
              </a:endParaRPr>
            </a:p>
            <a:p>
              <a:pPr algn="l"/>
              <a:endParaRPr lang="en-GB" sz="1000" b="0" i="0" baseline="0" noProof="0" dirty="0">
                <a:solidFill>
                  <a:schemeClr val="tx1"/>
                </a:solidFill>
              </a:endParaRPr>
            </a:p>
            <a:p>
              <a:pPr algn="l"/>
              <a:r>
                <a:rPr lang="en-GB" sz="1000" b="0" i="0" noProof="0" dirty="0">
                  <a:solidFill>
                    <a:schemeClr val="tx1"/>
                  </a:solidFill>
                </a:rPr>
                <a:t>Click</a:t>
              </a:r>
              <a:r>
                <a:rPr lang="en-GB" sz="1000" b="0" i="0" baseline="0" noProof="0" dirty="0">
                  <a:solidFill>
                    <a:schemeClr val="tx1"/>
                  </a:solidFill>
                </a:rPr>
                <a:t> on the icon above </a:t>
              </a:r>
              <a:r>
                <a:rPr lang="en-GB" sz="1000" b="1" i="0" baseline="0" noProof="0" dirty="0">
                  <a:solidFill>
                    <a:schemeClr val="tx1"/>
                  </a:solidFill>
                </a:rPr>
                <a:t>“Crop”</a:t>
              </a:r>
            </a:p>
            <a:p>
              <a:pPr algn="l"/>
              <a:endParaRPr lang="en-GB" sz="1000" b="0" i="0" baseline="0" noProof="0" dirty="0">
                <a:solidFill>
                  <a:schemeClr val="tx1"/>
                </a:solidFill>
              </a:endParaRPr>
            </a:p>
            <a:p>
              <a:pPr algn="l"/>
              <a:endParaRPr lang="en-GB" sz="1000" b="0" i="0" baseline="0" noProof="0" dirty="0">
                <a:solidFill>
                  <a:schemeClr val="tx1"/>
                </a:solidFill>
              </a:endParaRPr>
            </a:p>
            <a:p>
              <a:pPr algn="l"/>
              <a:r>
                <a:rPr lang="en-GB" sz="1000" b="0" i="0" baseline="0" noProof="0" dirty="0">
                  <a:solidFill>
                    <a:schemeClr val="tx1"/>
                  </a:solidFill>
                </a:rPr>
                <a:t>You will see crop and scale markers on the corners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000" b="0" i="0" noProof="0" dirty="0">
                  <a:solidFill>
                    <a:schemeClr val="tx1"/>
                  </a:solidFill>
                </a:rPr>
                <a:t>Use the </a:t>
              </a:r>
              <a:r>
                <a:rPr lang="en-GB" sz="1000" b="1" i="0" noProof="0" dirty="0">
                  <a:solidFill>
                    <a:schemeClr val="tx1"/>
                  </a:solidFill>
                </a:rPr>
                <a:t>“circular scale icon” </a:t>
              </a:r>
              <a:r>
                <a:rPr lang="en-GB" sz="1000" b="0" i="0" noProof="0" dirty="0">
                  <a:solidFill>
                    <a:schemeClr val="tx1"/>
                  </a:solidFill>
                </a:rPr>
                <a:t>to scale your picture within the cropped region.</a:t>
              </a:r>
            </a:p>
            <a:p>
              <a:pPr algn="l"/>
              <a:endParaRPr lang="en-GB" sz="1000" b="0" i="0" noProof="0" dirty="0">
                <a:solidFill>
                  <a:schemeClr val="tx1"/>
                </a:solidFill>
              </a:endParaRPr>
            </a:p>
            <a:p>
              <a:pPr algn="l"/>
              <a:endParaRPr lang="en-GB" sz="1000" b="0" i="0" noProof="0" dirty="0">
                <a:solidFill>
                  <a:schemeClr val="tx1"/>
                </a:solidFill>
              </a:endParaRPr>
            </a:p>
          </p:txBody>
        </p:sp>
        <p:pic>
          <p:nvPicPr>
            <p:cNvPr id="97" name="Picture 9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gray">
            <a:xfrm>
              <a:off x="14887153" y="5028163"/>
              <a:ext cx="352425" cy="352425"/>
            </a:xfrm>
            <a:prstGeom prst="rect">
              <a:avLst/>
            </a:prstGeom>
          </p:spPr>
        </p:pic>
        <p:pic>
          <p:nvPicPr>
            <p:cNvPr id="98" name="Picture 9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gray">
            <a:xfrm>
              <a:off x="14360822" y="3611888"/>
              <a:ext cx="1405088" cy="524792"/>
            </a:xfrm>
            <a:prstGeom prst="rect">
              <a:avLst/>
            </a:prstGeom>
          </p:spPr>
        </p:pic>
        <p:pic>
          <p:nvPicPr>
            <p:cNvPr id="99" name="Picture 9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gray">
            <a:xfrm>
              <a:off x="14360822" y="5028164"/>
              <a:ext cx="352425" cy="352425"/>
            </a:xfrm>
            <a:prstGeom prst="rect">
              <a:avLst/>
            </a:prstGeom>
          </p:spPr>
        </p:pic>
        <p:pic>
          <p:nvPicPr>
            <p:cNvPr id="100" name="Picture 9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gray">
            <a:xfrm>
              <a:off x="15413485" y="5028164"/>
              <a:ext cx="352425" cy="352425"/>
            </a:xfrm>
            <a:prstGeom prst="rect">
              <a:avLst/>
            </a:prstGeom>
          </p:spPr>
        </p:pic>
        <p:grpSp>
          <p:nvGrpSpPr>
            <p:cNvPr id="101" name="Group 100"/>
            <p:cNvGrpSpPr/>
            <p:nvPr userDrawn="1"/>
          </p:nvGrpSpPr>
          <p:grpSpPr>
            <a:xfrm>
              <a:off x="14367592" y="4149392"/>
              <a:ext cx="511967" cy="758182"/>
              <a:chOff x="14093278" y="4121452"/>
              <a:chExt cx="511967" cy="758182"/>
            </a:xfrm>
          </p:grpSpPr>
          <p:pic>
            <p:nvPicPr>
              <p:cNvPr id="105" name="Picture 104"/>
              <p:cNvPicPr>
                <a:picLocks noChangeAspect="1"/>
              </p:cNvPicPr>
              <p:nvPr/>
            </p:nvPicPr>
            <p:blipFill rotWithShape="1"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38920" b="13479"/>
              <a:stretch/>
            </p:blipFill>
            <p:spPr bwMode="gray">
              <a:xfrm>
                <a:off x="14093278" y="4121452"/>
                <a:ext cx="511967" cy="758182"/>
              </a:xfrm>
              <a:prstGeom prst="rect">
                <a:avLst/>
              </a:prstGeom>
            </p:spPr>
          </p:pic>
          <p:sp>
            <p:nvSpPr>
              <p:cNvPr id="106" name="Rectangle 105"/>
              <p:cNvSpPr/>
              <p:nvPr/>
            </p:nvSpPr>
            <p:spPr bwMode="gray">
              <a:xfrm>
                <a:off x="14122400" y="4229100"/>
                <a:ext cx="393700" cy="368300"/>
              </a:xfrm>
              <a:prstGeom prst="rect">
                <a:avLst/>
              </a:prstGeom>
              <a:solidFill>
                <a:srgbClr val="FFFFFF">
                  <a:alpha val="0"/>
                </a:srgb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/>
                <a:endParaRPr lang="en-US" dirty="0" err="1"/>
              </a:p>
            </p:txBody>
          </p:sp>
        </p:grpSp>
        <p:cxnSp>
          <p:nvCxnSpPr>
            <p:cNvPr id="102" name="Straight Arrow Connector 101"/>
            <p:cNvCxnSpPr/>
            <p:nvPr/>
          </p:nvCxnSpPr>
          <p:spPr bwMode="gray">
            <a:xfrm flipV="1">
              <a:off x="14537035" y="5400695"/>
              <a:ext cx="0" cy="1800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Arrow Connector 102"/>
            <p:cNvCxnSpPr/>
            <p:nvPr/>
          </p:nvCxnSpPr>
          <p:spPr bwMode="gray">
            <a:xfrm flipV="1">
              <a:off x="15641086" y="5400695"/>
              <a:ext cx="0" cy="1800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" name="Oval 103"/>
            <p:cNvSpPr/>
            <p:nvPr/>
          </p:nvSpPr>
          <p:spPr bwMode="gray">
            <a:xfrm>
              <a:off x="15517444" y="5108869"/>
              <a:ext cx="233362" cy="233362"/>
            </a:xfrm>
            <a:prstGeom prst="ellipse">
              <a:avLst/>
            </a:prstGeom>
            <a:solidFill>
              <a:srgbClr val="FFFFFF">
                <a:alpha val="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/>
              <a:endParaRPr lang="en-US" dirty="0" err="1"/>
            </a:p>
          </p:txBody>
        </p:sp>
      </p:grpSp>
    </p:spTree>
    <p:extLst>
      <p:ext uri="{BB962C8B-B14F-4D97-AF65-F5344CB8AC3E}">
        <p14:creationId xmlns:p14="http://schemas.microsoft.com/office/powerpoint/2010/main" val="2124144814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y Chapt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04"/>
          <p:cNvSpPr>
            <a:spLocks noChangeArrowheads="1"/>
          </p:cNvSpPr>
          <p:nvPr userDrawn="1"/>
        </p:nvSpPr>
        <p:spPr bwMode="gray">
          <a:xfrm flipH="1">
            <a:off x="-3687885" y="0"/>
            <a:ext cx="19633024" cy="6854207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72000" tIns="180000" rIns="72000" bIns="18000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Tx/>
              <a:buNone/>
              <a:tabLst/>
              <a:defRPr/>
            </a:pPr>
            <a:endParaRPr kumimoji="0" lang="en-GB" altLang="en-US" sz="1200" b="1" i="0" u="none" strike="noStrike" kern="0" cap="none" spc="0" normalizeH="0" baseline="0" noProof="0" dirty="0">
              <a:ln>
                <a:noFill/>
              </a:ln>
              <a:solidFill>
                <a:srgbClr val="FDFDFD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18" name="Rectangle 17"/>
          <p:cNvSpPr/>
          <p:nvPr userDrawn="1"/>
        </p:nvSpPr>
        <p:spPr>
          <a:xfrm>
            <a:off x="334962" y="333375"/>
            <a:ext cx="11522076" cy="6191250"/>
          </a:xfrm>
          <a:prstGeom prst="rect">
            <a:avLst/>
          </a:prstGeom>
          <a:solidFill>
            <a:schemeClr val="bg2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GB" sz="1600" noProof="0" dirty="0">
              <a:solidFill>
                <a:schemeClr val="tx1"/>
              </a:solidFill>
            </a:endParaRPr>
          </a:p>
        </p:txBody>
      </p:sp>
      <p:sp>
        <p:nvSpPr>
          <p:cNvPr id="19" name="Picture Placeholder 10"/>
          <p:cNvSpPr>
            <a:spLocks noGrp="1"/>
          </p:cNvSpPr>
          <p:nvPr>
            <p:ph type="pic" sz="quarter" idx="19" hasCustomPrompt="1"/>
          </p:nvPr>
        </p:nvSpPr>
        <p:spPr bwMode="auto">
          <a:xfrm>
            <a:off x="7454900" y="333375"/>
            <a:ext cx="4402138" cy="6191250"/>
          </a:xfrm>
          <a:custGeom>
            <a:avLst/>
            <a:gdLst>
              <a:gd name="connsiteX0" fmla="*/ 0 w 6105525"/>
              <a:gd name="connsiteY0" fmla="*/ 0 h 6858000"/>
              <a:gd name="connsiteX1" fmla="*/ 6105525 w 6105525"/>
              <a:gd name="connsiteY1" fmla="*/ 0 h 6858000"/>
              <a:gd name="connsiteX2" fmla="*/ 6105525 w 6105525"/>
              <a:gd name="connsiteY2" fmla="*/ 6858000 h 6858000"/>
              <a:gd name="connsiteX3" fmla="*/ 0 w 610552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05525" h="6858000">
                <a:moveTo>
                  <a:pt x="0" y="0"/>
                </a:moveTo>
                <a:lnTo>
                  <a:pt x="6105525" y="0"/>
                </a:lnTo>
                <a:lnTo>
                  <a:pt x="610552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180000" tIns="180000" rIns="648000" bIns="180000" anchor="ctr">
            <a:noAutofit/>
          </a:bodyPr>
          <a:lstStyle>
            <a:lvl1pPr algn="r">
              <a:defRPr/>
            </a:lvl1pPr>
          </a:lstStyle>
          <a:p>
            <a:r>
              <a:rPr lang="en-GB" dirty="0"/>
              <a:t>Click on icon left </a:t>
            </a:r>
            <a:br>
              <a:rPr lang="en-GB" dirty="0"/>
            </a:br>
            <a:r>
              <a:rPr lang="en-GB" dirty="0"/>
              <a:t>to insert picture </a:t>
            </a:r>
            <a:endParaRPr lang="nl-NL" dirty="0"/>
          </a:p>
        </p:txBody>
      </p:sp>
      <p:sp>
        <p:nvSpPr>
          <p:cNvPr id="43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995363" y="3419476"/>
            <a:ext cx="5427662" cy="1902261"/>
          </a:xfrm>
        </p:spPr>
        <p:txBody>
          <a:bodyPr anchor="b" anchorCtr="0">
            <a:noAutofit/>
          </a:bodyPr>
          <a:lstStyle>
            <a:lvl1pPr algn="l">
              <a:lnSpc>
                <a:spcPts val="4100"/>
              </a:lnSpc>
              <a:defRPr sz="5100" b="1">
                <a:solidFill>
                  <a:schemeClr val="tx2"/>
                </a:solidFill>
              </a:defRPr>
            </a:lvl1pPr>
          </a:lstStyle>
          <a:p>
            <a:r>
              <a:rPr lang="en-GB" noProof="0" dirty="0"/>
              <a:t>Click to edit </a:t>
            </a:r>
            <a:br>
              <a:rPr lang="en-GB" noProof="0" dirty="0"/>
            </a:br>
            <a:r>
              <a:rPr lang="en-GB" noProof="0" dirty="0"/>
              <a:t>Master title style</a:t>
            </a:r>
          </a:p>
        </p:txBody>
      </p:sp>
      <p:sp>
        <p:nvSpPr>
          <p:cNvPr id="44" name="Text Placeholder 6"/>
          <p:cNvSpPr>
            <a:spLocks noGrp="1"/>
          </p:cNvSpPr>
          <p:nvPr>
            <p:ph type="body" sz="quarter" idx="11" hasCustomPrompt="1"/>
          </p:nvPr>
        </p:nvSpPr>
        <p:spPr bwMode="gray">
          <a:xfrm>
            <a:off x="995363" y="5445277"/>
            <a:ext cx="4951412" cy="729450"/>
          </a:xfrm>
        </p:spPr>
        <p:txBody>
          <a:bodyPr>
            <a:noAutofit/>
          </a:bodyPr>
          <a:lstStyle>
            <a:lvl1pPr>
              <a:lnSpc>
                <a:spcPts val="2300"/>
              </a:lnSpc>
              <a:defRPr sz="250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 dirty="0"/>
              <a:t>Click to edit Subtitle text styles</a:t>
            </a:r>
          </a:p>
        </p:txBody>
      </p:sp>
      <p:sp>
        <p:nvSpPr>
          <p:cNvPr id="4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995363" y="1666876"/>
            <a:ext cx="2189162" cy="1752600"/>
          </a:xfrm>
        </p:spPr>
        <p:txBody>
          <a:bodyPr/>
          <a:lstStyle>
            <a:lvl1pPr>
              <a:lnSpc>
                <a:spcPts val="13800"/>
              </a:lnSpc>
              <a:defRPr sz="12000">
                <a:solidFill>
                  <a:schemeClr val="tx2"/>
                </a:solidFill>
              </a:defRPr>
            </a:lvl1pPr>
          </a:lstStyle>
          <a:p>
            <a:pPr lvl="0"/>
            <a:r>
              <a:rPr lang="en-GB" noProof="0" dirty="0"/>
              <a:t>00</a:t>
            </a:r>
          </a:p>
        </p:txBody>
      </p:sp>
      <p:sp>
        <p:nvSpPr>
          <p:cNvPr id="48" name="Rectangle 104"/>
          <p:cNvSpPr>
            <a:spLocks noChangeArrowheads="1"/>
          </p:cNvSpPr>
          <p:nvPr userDrawn="1"/>
        </p:nvSpPr>
        <p:spPr bwMode="gray">
          <a:xfrm flipH="1">
            <a:off x="-3101348" y="5445277"/>
            <a:ext cx="3018793" cy="726649"/>
          </a:xfrm>
          <a:prstGeom prst="rect">
            <a:avLst/>
          </a:prstGeom>
          <a:solidFill>
            <a:srgbClr val="E6E6E6"/>
          </a:solidFill>
          <a:ln>
            <a:noFill/>
          </a:ln>
          <a:effectLst/>
        </p:spPr>
        <p:txBody>
          <a:bodyPr wrap="square" lIns="180000" tIns="180000" rIns="180000" bIns="18000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12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</a:rPr>
              <a:t>INSERT YOUR CHAPTER SUBTITLE HERE</a:t>
            </a:r>
          </a:p>
        </p:txBody>
      </p:sp>
      <p:sp>
        <p:nvSpPr>
          <p:cNvPr id="49" name="Rectangle 104"/>
          <p:cNvSpPr>
            <a:spLocks noChangeArrowheads="1"/>
          </p:cNvSpPr>
          <p:nvPr userDrawn="1"/>
        </p:nvSpPr>
        <p:spPr bwMode="gray">
          <a:xfrm flipH="1">
            <a:off x="-3101350" y="3436620"/>
            <a:ext cx="3018792" cy="1880712"/>
          </a:xfrm>
          <a:prstGeom prst="rect">
            <a:avLst/>
          </a:prstGeom>
          <a:solidFill>
            <a:srgbClr val="E6E6E6"/>
          </a:solidFill>
          <a:ln>
            <a:noFill/>
          </a:ln>
          <a:effectLst/>
        </p:spPr>
        <p:txBody>
          <a:bodyPr wrap="square" lIns="180000" tIns="180000" rIns="180000" bIns="18000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12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</a:rPr>
              <a:t>INSERT YOUR CHAPTER TITLE HERE</a:t>
            </a:r>
          </a:p>
        </p:txBody>
      </p:sp>
      <p:sp>
        <p:nvSpPr>
          <p:cNvPr id="50" name="Rectangle 104"/>
          <p:cNvSpPr>
            <a:spLocks noChangeArrowheads="1"/>
          </p:cNvSpPr>
          <p:nvPr userDrawn="1"/>
        </p:nvSpPr>
        <p:spPr bwMode="gray">
          <a:xfrm flipH="1">
            <a:off x="-3101352" y="1892635"/>
            <a:ext cx="3018791" cy="1260476"/>
          </a:xfrm>
          <a:prstGeom prst="rect">
            <a:avLst/>
          </a:prstGeom>
          <a:solidFill>
            <a:srgbClr val="E6E6E6"/>
          </a:solidFill>
          <a:ln>
            <a:noFill/>
          </a:ln>
          <a:effectLst/>
        </p:spPr>
        <p:txBody>
          <a:bodyPr wrap="square" lIns="180000" tIns="180000" rIns="180000" bIns="18000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12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</a:rPr>
              <a:t>INSERT YOUR CHAPTER NUMBER HERE</a:t>
            </a:r>
          </a:p>
        </p:txBody>
      </p:sp>
      <p:grpSp>
        <p:nvGrpSpPr>
          <p:cNvPr id="51" name="Group 50"/>
          <p:cNvGrpSpPr/>
          <p:nvPr userDrawn="1"/>
        </p:nvGrpSpPr>
        <p:grpSpPr>
          <a:xfrm>
            <a:off x="-3101342" y="1892636"/>
            <a:ext cx="3018791" cy="1260476"/>
            <a:chOff x="-460208" y="506896"/>
            <a:chExt cx="377657" cy="1260476"/>
          </a:xfrm>
        </p:grpSpPr>
        <p:cxnSp>
          <p:nvCxnSpPr>
            <p:cNvPr id="52" name="Straight Connector 51"/>
            <p:cNvCxnSpPr/>
            <p:nvPr userDrawn="1"/>
          </p:nvCxnSpPr>
          <p:spPr bwMode="gray">
            <a:xfrm flipH="1">
              <a:off x="-460208" y="1767372"/>
              <a:ext cx="377657" cy="0"/>
            </a:xfrm>
            <a:prstGeom prst="line">
              <a:avLst/>
            </a:prstGeom>
            <a:noFill/>
            <a:ln w="6350" cap="flat" cmpd="sng" algn="ctr">
              <a:solidFill>
                <a:srgbClr val="FF0000"/>
              </a:solidFill>
              <a:prstDash val="dash"/>
              <a:miter lim="800000"/>
            </a:ln>
            <a:effectLst/>
          </p:spPr>
        </p:cxnSp>
        <p:cxnSp>
          <p:nvCxnSpPr>
            <p:cNvPr id="53" name="Straight Connector 52"/>
            <p:cNvCxnSpPr/>
            <p:nvPr userDrawn="1"/>
          </p:nvCxnSpPr>
          <p:spPr bwMode="gray">
            <a:xfrm flipH="1">
              <a:off x="-460208" y="506896"/>
              <a:ext cx="377657" cy="0"/>
            </a:xfrm>
            <a:prstGeom prst="line">
              <a:avLst/>
            </a:prstGeom>
            <a:noFill/>
            <a:ln w="6350" cap="flat" cmpd="sng" algn="ctr">
              <a:solidFill>
                <a:srgbClr val="FF0000"/>
              </a:solidFill>
              <a:prstDash val="dash"/>
              <a:miter lim="800000"/>
            </a:ln>
            <a:effectLst/>
          </p:spPr>
        </p:cxnSp>
      </p:grpSp>
      <p:grpSp>
        <p:nvGrpSpPr>
          <p:cNvPr id="54" name="Group 53"/>
          <p:cNvGrpSpPr/>
          <p:nvPr userDrawn="1"/>
        </p:nvGrpSpPr>
        <p:grpSpPr>
          <a:xfrm>
            <a:off x="-3101342" y="3436620"/>
            <a:ext cx="3018791" cy="1880713"/>
            <a:chOff x="-460208" y="-849145"/>
            <a:chExt cx="377657" cy="1876865"/>
          </a:xfrm>
        </p:grpSpPr>
        <p:cxnSp>
          <p:nvCxnSpPr>
            <p:cNvPr id="55" name="Straight Connector 54"/>
            <p:cNvCxnSpPr/>
            <p:nvPr userDrawn="1"/>
          </p:nvCxnSpPr>
          <p:spPr bwMode="gray">
            <a:xfrm flipH="1">
              <a:off x="-460208" y="1027720"/>
              <a:ext cx="377657" cy="0"/>
            </a:xfrm>
            <a:prstGeom prst="line">
              <a:avLst/>
            </a:prstGeom>
            <a:noFill/>
            <a:ln w="6350" cap="flat" cmpd="sng" algn="ctr">
              <a:solidFill>
                <a:srgbClr val="FF0000"/>
              </a:solidFill>
              <a:prstDash val="dash"/>
              <a:miter lim="800000"/>
            </a:ln>
            <a:effectLst/>
          </p:spPr>
        </p:cxnSp>
        <p:cxnSp>
          <p:nvCxnSpPr>
            <p:cNvPr id="56" name="Straight Connector 55"/>
            <p:cNvCxnSpPr/>
            <p:nvPr userDrawn="1"/>
          </p:nvCxnSpPr>
          <p:spPr bwMode="gray">
            <a:xfrm flipH="1">
              <a:off x="-460208" y="-849145"/>
              <a:ext cx="377657" cy="0"/>
            </a:xfrm>
            <a:prstGeom prst="line">
              <a:avLst/>
            </a:prstGeom>
            <a:noFill/>
            <a:ln w="6350" cap="flat" cmpd="sng" algn="ctr">
              <a:solidFill>
                <a:srgbClr val="FF0000"/>
              </a:solidFill>
              <a:prstDash val="dash"/>
              <a:miter lim="800000"/>
            </a:ln>
            <a:effectLst/>
          </p:spPr>
        </p:cxnSp>
      </p:grpSp>
      <p:grpSp>
        <p:nvGrpSpPr>
          <p:cNvPr id="57" name="Group 56"/>
          <p:cNvGrpSpPr/>
          <p:nvPr userDrawn="1"/>
        </p:nvGrpSpPr>
        <p:grpSpPr>
          <a:xfrm>
            <a:off x="-3101342" y="5445277"/>
            <a:ext cx="3018791" cy="726649"/>
            <a:chOff x="-460208" y="479536"/>
            <a:chExt cx="377657" cy="726649"/>
          </a:xfrm>
        </p:grpSpPr>
        <p:cxnSp>
          <p:nvCxnSpPr>
            <p:cNvPr id="58" name="Straight Connector 57"/>
            <p:cNvCxnSpPr/>
            <p:nvPr userDrawn="1"/>
          </p:nvCxnSpPr>
          <p:spPr bwMode="gray">
            <a:xfrm flipH="1">
              <a:off x="-460208" y="1206185"/>
              <a:ext cx="377657" cy="0"/>
            </a:xfrm>
            <a:prstGeom prst="line">
              <a:avLst/>
            </a:prstGeom>
            <a:noFill/>
            <a:ln w="6350" cap="flat" cmpd="sng" algn="ctr">
              <a:solidFill>
                <a:srgbClr val="FF0000"/>
              </a:solidFill>
              <a:prstDash val="dash"/>
              <a:miter lim="800000"/>
            </a:ln>
            <a:effectLst/>
          </p:spPr>
        </p:cxnSp>
        <p:cxnSp>
          <p:nvCxnSpPr>
            <p:cNvPr id="59" name="Straight Connector 58"/>
            <p:cNvCxnSpPr/>
            <p:nvPr userDrawn="1"/>
          </p:nvCxnSpPr>
          <p:spPr bwMode="gray">
            <a:xfrm flipH="1">
              <a:off x="-460208" y="479536"/>
              <a:ext cx="377657" cy="0"/>
            </a:xfrm>
            <a:prstGeom prst="line">
              <a:avLst/>
            </a:prstGeom>
            <a:noFill/>
            <a:ln w="6350" cap="flat" cmpd="sng" algn="ctr">
              <a:solidFill>
                <a:srgbClr val="FF0000"/>
              </a:solidFill>
              <a:prstDash val="dash"/>
              <a:miter lim="800000"/>
            </a:ln>
            <a:effectLst/>
          </p:spPr>
        </p:cxnSp>
      </p:grpSp>
      <p:grpSp>
        <p:nvGrpSpPr>
          <p:cNvPr id="60" name="Group 59"/>
          <p:cNvGrpSpPr/>
          <p:nvPr userDrawn="1"/>
        </p:nvGrpSpPr>
        <p:grpSpPr>
          <a:xfrm>
            <a:off x="12263438" y="0"/>
            <a:ext cx="3681702" cy="3436620"/>
            <a:chOff x="12263438" y="0"/>
            <a:chExt cx="3681702" cy="3436620"/>
          </a:xfrm>
        </p:grpSpPr>
        <p:sp>
          <p:nvSpPr>
            <p:cNvPr id="61" name="Rectangle 104"/>
            <p:cNvSpPr>
              <a:spLocks noChangeArrowheads="1"/>
            </p:cNvSpPr>
            <p:nvPr userDrawn="1"/>
          </p:nvSpPr>
          <p:spPr bwMode="gray">
            <a:xfrm>
              <a:off x="12263438" y="0"/>
              <a:ext cx="3681702" cy="3436620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 noProof="0" dirty="0">
                <a:solidFill>
                  <a:schemeClr val="tx1"/>
                </a:solidFill>
              </a:endParaRPr>
            </a:p>
          </p:txBody>
        </p:sp>
        <p:sp>
          <p:nvSpPr>
            <p:cNvPr id="62" name="Rectangle 105"/>
            <p:cNvSpPr>
              <a:spLocks noChangeArrowheads="1"/>
            </p:cNvSpPr>
            <p:nvPr userDrawn="1"/>
          </p:nvSpPr>
          <p:spPr bwMode="gray">
            <a:xfrm>
              <a:off x="14195425" y="601407"/>
              <a:ext cx="215900" cy="21522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63" name="Rectangle 106"/>
            <p:cNvSpPr>
              <a:spLocks noChangeArrowheads="1"/>
            </p:cNvSpPr>
            <p:nvPr userDrawn="1"/>
          </p:nvSpPr>
          <p:spPr bwMode="gray">
            <a:xfrm>
              <a:off x="14485938" y="601407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Grey 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244, 244, 244</a:t>
              </a:r>
            </a:p>
          </p:txBody>
        </p:sp>
        <p:sp>
          <p:nvSpPr>
            <p:cNvPr id="64" name="Rectangle 107"/>
            <p:cNvSpPr>
              <a:spLocks noChangeArrowheads="1"/>
            </p:cNvSpPr>
            <p:nvPr userDrawn="1"/>
          </p:nvSpPr>
          <p:spPr bwMode="gray">
            <a:xfrm>
              <a:off x="14195425" y="922551"/>
              <a:ext cx="215900" cy="21522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65" name="Rectangle 108"/>
            <p:cNvSpPr>
              <a:spLocks noChangeArrowheads="1"/>
            </p:cNvSpPr>
            <p:nvPr userDrawn="1"/>
          </p:nvSpPr>
          <p:spPr bwMode="gray">
            <a:xfrm>
              <a:off x="14485938" y="922551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Text Colour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112, 111, 111</a:t>
              </a:r>
            </a:p>
          </p:txBody>
        </p:sp>
        <p:sp>
          <p:nvSpPr>
            <p:cNvPr id="66" name="Rectangle 113"/>
            <p:cNvSpPr>
              <a:spLocks noChangeArrowheads="1"/>
            </p:cNvSpPr>
            <p:nvPr userDrawn="1"/>
          </p:nvSpPr>
          <p:spPr bwMode="gray">
            <a:xfrm>
              <a:off x="12427995" y="150750"/>
              <a:ext cx="1692000" cy="1491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200" b="1" dirty="0">
                  <a:solidFill>
                    <a:schemeClr val="tx1"/>
                  </a:solidFill>
                  <a:latin typeface="+mj-lt"/>
                </a:rPr>
                <a:t>COLOUR GUIDELINES</a:t>
              </a:r>
            </a:p>
          </p:txBody>
        </p:sp>
        <p:sp>
          <p:nvSpPr>
            <p:cNvPr id="67" name="Rectangle 109"/>
            <p:cNvSpPr>
              <a:spLocks noChangeArrowheads="1"/>
            </p:cNvSpPr>
            <p:nvPr/>
          </p:nvSpPr>
          <p:spPr bwMode="gray">
            <a:xfrm>
              <a:off x="14195425" y="1466973"/>
              <a:ext cx="215900" cy="21522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68" name="Rectangle 110"/>
            <p:cNvSpPr>
              <a:spLocks noChangeArrowheads="1"/>
            </p:cNvSpPr>
            <p:nvPr/>
          </p:nvSpPr>
          <p:spPr bwMode="gray">
            <a:xfrm>
              <a:off x="14485938" y="1466973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Blue Tint 2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0, 105, 180</a:t>
              </a:r>
            </a:p>
          </p:txBody>
        </p:sp>
        <p:sp>
          <p:nvSpPr>
            <p:cNvPr id="69" name="Rectangle 111"/>
            <p:cNvSpPr>
              <a:spLocks noChangeArrowheads="1"/>
            </p:cNvSpPr>
            <p:nvPr/>
          </p:nvSpPr>
          <p:spPr bwMode="gray">
            <a:xfrm>
              <a:off x="14195425" y="1785022"/>
              <a:ext cx="215900" cy="21522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70" name="Rectangle 112"/>
            <p:cNvSpPr>
              <a:spLocks noChangeArrowheads="1"/>
            </p:cNvSpPr>
            <p:nvPr/>
          </p:nvSpPr>
          <p:spPr bwMode="gray">
            <a:xfrm>
              <a:off x="14485938" y="17850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Blue Tint 4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0, 149, 219 </a:t>
              </a:r>
            </a:p>
          </p:txBody>
        </p:sp>
        <p:sp>
          <p:nvSpPr>
            <p:cNvPr id="71" name="Rectangle 113"/>
            <p:cNvSpPr>
              <a:spLocks noChangeArrowheads="1"/>
            </p:cNvSpPr>
            <p:nvPr userDrawn="1"/>
          </p:nvSpPr>
          <p:spPr bwMode="gray">
            <a:xfrm>
              <a:off x="12427995" y="1259970"/>
              <a:ext cx="1692000" cy="1491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b="1" dirty="0">
                  <a:solidFill>
                    <a:schemeClr val="tx1"/>
                  </a:solidFill>
                  <a:latin typeface="+mj-lt"/>
                </a:rPr>
                <a:t>SECONDARY COLOURS (SC)</a:t>
              </a:r>
            </a:p>
          </p:txBody>
        </p:sp>
        <p:sp>
          <p:nvSpPr>
            <p:cNvPr id="72" name="Rectangle 105"/>
            <p:cNvSpPr>
              <a:spLocks noChangeArrowheads="1"/>
            </p:cNvSpPr>
            <p:nvPr userDrawn="1"/>
          </p:nvSpPr>
          <p:spPr bwMode="gray">
            <a:xfrm>
              <a:off x="12427995" y="601407"/>
              <a:ext cx="215900" cy="21522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73" name="Rectangle 106"/>
            <p:cNvSpPr>
              <a:spLocks noChangeArrowheads="1"/>
            </p:cNvSpPr>
            <p:nvPr userDrawn="1"/>
          </p:nvSpPr>
          <p:spPr bwMode="gray">
            <a:xfrm>
              <a:off x="12718508" y="601407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Levi 9 Blue 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=20, 52, 160</a:t>
              </a:r>
            </a:p>
          </p:txBody>
        </p:sp>
        <p:sp>
          <p:nvSpPr>
            <p:cNvPr id="74" name="Rectangle 107"/>
            <p:cNvSpPr>
              <a:spLocks noChangeArrowheads="1"/>
            </p:cNvSpPr>
            <p:nvPr userDrawn="1"/>
          </p:nvSpPr>
          <p:spPr bwMode="gray">
            <a:xfrm>
              <a:off x="12427995" y="922551"/>
              <a:ext cx="215900" cy="2152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75" name="Rectangle 108"/>
            <p:cNvSpPr>
              <a:spLocks noChangeArrowheads="1"/>
            </p:cNvSpPr>
            <p:nvPr userDrawn="1"/>
          </p:nvSpPr>
          <p:spPr bwMode="gray">
            <a:xfrm>
              <a:off x="12718508" y="922551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White 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255, 255, 255</a:t>
              </a:r>
            </a:p>
          </p:txBody>
        </p:sp>
        <p:sp>
          <p:nvSpPr>
            <p:cNvPr id="76" name="Rectangle 109"/>
            <p:cNvSpPr>
              <a:spLocks noChangeArrowheads="1"/>
            </p:cNvSpPr>
            <p:nvPr userDrawn="1"/>
          </p:nvSpPr>
          <p:spPr bwMode="gray">
            <a:xfrm>
              <a:off x="12427995" y="1466973"/>
              <a:ext cx="215900" cy="21522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77" name="Rectangle 110"/>
            <p:cNvSpPr>
              <a:spLocks noChangeArrowheads="1"/>
            </p:cNvSpPr>
            <p:nvPr userDrawn="1"/>
          </p:nvSpPr>
          <p:spPr bwMode="gray">
            <a:xfrm>
              <a:off x="12718508" y="1466973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Blue Tint 1 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0, 79, 159</a:t>
              </a:r>
            </a:p>
          </p:txBody>
        </p:sp>
        <p:sp>
          <p:nvSpPr>
            <p:cNvPr id="78" name="Rectangle 111"/>
            <p:cNvSpPr>
              <a:spLocks noChangeArrowheads="1"/>
            </p:cNvSpPr>
            <p:nvPr userDrawn="1"/>
          </p:nvSpPr>
          <p:spPr bwMode="gray">
            <a:xfrm>
              <a:off x="12427995" y="1785022"/>
              <a:ext cx="215900" cy="21522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79" name="Rectangle 112"/>
            <p:cNvSpPr>
              <a:spLocks noChangeArrowheads="1"/>
            </p:cNvSpPr>
            <p:nvPr userDrawn="1"/>
          </p:nvSpPr>
          <p:spPr bwMode="gray">
            <a:xfrm>
              <a:off x="12718508" y="17850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Blue Tint 3 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0, 128, 201</a:t>
              </a:r>
            </a:p>
          </p:txBody>
        </p:sp>
        <p:sp>
          <p:nvSpPr>
            <p:cNvPr id="80" name="Rectangle 113"/>
            <p:cNvSpPr>
              <a:spLocks noChangeArrowheads="1"/>
            </p:cNvSpPr>
            <p:nvPr userDrawn="1"/>
          </p:nvSpPr>
          <p:spPr bwMode="gray">
            <a:xfrm>
              <a:off x="12427995" y="406530"/>
              <a:ext cx="1692000" cy="1491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b="1" dirty="0">
                  <a:solidFill>
                    <a:schemeClr val="tx1"/>
                  </a:solidFill>
                  <a:latin typeface="+mj-lt"/>
                </a:rPr>
                <a:t>PRIMARY COLOURS (PC)</a:t>
              </a:r>
            </a:p>
          </p:txBody>
        </p:sp>
        <p:sp>
          <p:nvSpPr>
            <p:cNvPr id="81" name="Rectangle 80"/>
            <p:cNvSpPr>
              <a:spLocks noChangeArrowheads="1"/>
            </p:cNvSpPr>
            <p:nvPr userDrawn="1"/>
          </p:nvSpPr>
          <p:spPr bwMode="gray">
            <a:xfrm>
              <a:off x="14195425" y="2381373"/>
              <a:ext cx="215900" cy="215228"/>
            </a:xfrm>
            <a:prstGeom prst="rect">
              <a:avLst/>
            </a:prstGeom>
            <a:solidFill>
              <a:srgbClr val="FFD203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82" name="Rectangle 81"/>
            <p:cNvSpPr>
              <a:spLocks noChangeArrowheads="1"/>
            </p:cNvSpPr>
            <p:nvPr userDrawn="1"/>
          </p:nvSpPr>
          <p:spPr bwMode="gray">
            <a:xfrm>
              <a:off x="14485938" y="2381373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Pale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255, 210, 3</a:t>
              </a:r>
            </a:p>
          </p:txBody>
        </p:sp>
        <p:sp>
          <p:nvSpPr>
            <p:cNvPr id="83" name="Rectangle 82"/>
            <p:cNvSpPr>
              <a:spLocks noChangeArrowheads="1"/>
            </p:cNvSpPr>
            <p:nvPr userDrawn="1"/>
          </p:nvSpPr>
          <p:spPr bwMode="gray">
            <a:xfrm>
              <a:off x="14195425" y="2699422"/>
              <a:ext cx="215900" cy="215228"/>
            </a:xfrm>
            <a:prstGeom prst="rect">
              <a:avLst/>
            </a:prstGeom>
            <a:solidFill>
              <a:srgbClr val="FF7D77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84" name="Rectangle 83"/>
            <p:cNvSpPr>
              <a:spLocks noChangeArrowheads="1"/>
            </p:cNvSpPr>
            <p:nvPr userDrawn="1"/>
          </p:nvSpPr>
          <p:spPr bwMode="gray">
            <a:xfrm>
              <a:off x="14485938" y="26994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Pink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255, 125, 119 </a:t>
              </a:r>
            </a:p>
          </p:txBody>
        </p:sp>
        <p:sp>
          <p:nvSpPr>
            <p:cNvPr id="85" name="Rectangle 84"/>
            <p:cNvSpPr>
              <a:spLocks noChangeArrowheads="1"/>
            </p:cNvSpPr>
            <p:nvPr userDrawn="1"/>
          </p:nvSpPr>
          <p:spPr bwMode="gray">
            <a:xfrm>
              <a:off x="12427995" y="2174370"/>
              <a:ext cx="1692000" cy="1491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b="1" dirty="0">
                  <a:solidFill>
                    <a:schemeClr val="tx1"/>
                  </a:solidFill>
                  <a:latin typeface="+mj-lt"/>
                </a:rPr>
                <a:t>TERTIARY COLOURS (TC)</a:t>
              </a:r>
            </a:p>
          </p:txBody>
        </p:sp>
        <p:sp>
          <p:nvSpPr>
            <p:cNvPr id="86" name="Rectangle 109"/>
            <p:cNvSpPr>
              <a:spLocks noChangeArrowheads="1"/>
            </p:cNvSpPr>
            <p:nvPr userDrawn="1"/>
          </p:nvSpPr>
          <p:spPr bwMode="gray">
            <a:xfrm>
              <a:off x="12427995" y="2381373"/>
              <a:ext cx="215900" cy="215228"/>
            </a:xfrm>
            <a:prstGeom prst="rect">
              <a:avLst/>
            </a:prstGeom>
            <a:solidFill>
              <a:srgbClr val="F6FF00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87" name="Rectangle 110"/>
            <p:cNvSpPr>
              <a:spLocks noChangeArrowheads="1"/>
            </p:cNvSpPr>
            <p:nvPr userDrawn="1"/>
          </p:nvSpPr>
          <p:spPr bwMode="gray">
            <a:xfrm>
              <a:off x="12718508" y="2381373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Yellow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246, 255, 0</a:t>
              </a:r>
            </a:p>
          </p:txBody>
        </p:sp>
        <p:sp>
          <p:nvSpPr>
            <p:cNvPr id="88" name="Rectangle 111"/>
            <p:cNvSpPr>
              <a:spLocks noChangeArrowheads="1"/>
            </p:cNvSpPr>
            <p:nvPr userDrawn="1"/>
          </p:nvSpPr>
          <p:spPr bwMode="gray">
            <a:xfrm>
              <a:off x="12427995" y="2699422"/>
              <a:ext cx="215900" cy="215228"/>
            </a:xfrm>
            <a:prstGeom prst="rect">
              <a:avLst/>
            </a:prstGeom>
            <a:solidFill>
              <a:srgbClr val="FF6608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89" name="Rectangle 112"/>
            <p:cNvSpPr>
              <a:spLocks noChangeArrowheads="1"/>
            </p:cNvSpPr>
            <p:nvPr userDrawn="1"/>
          </p:nvSpPr>
          <p:spPr bwMode="gray">
            <a:xfrm>
              <a:off x="12718508" y="26994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Orange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255, 102, 8</a:t>
              </a:r>
            </a:p>
          </p:txBody>
        </p:sp>
        <p:sp>
          <p:nvSpPr>
            <p:cNvPr id="90" name="Rectangle 89"/>
            <p:cNvSpPr>
              <a:spLocks noChangeArrowheads="1"/>
            </p:cNvSpPr>
            <p:nvPr userDrawn="1"/>
          </p:nvSpPr>
          <p:spPr bwMode="gray">
            <a:xfrm>
              <a:off x="14195425" y="3042322"/>
              <a:ext cx="215900" cy="215228"/>
            </a:xfrm>
            <a:prstGeom prst="rect">
              <a:avLst/>
            </a:prstGeom>
            <a:solidFill>
              <a:srgbClr val="00989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91" name="Rectangle 90"/>
            <p:cNvSpPr>
              <a:spLocks noChangeArrowheads="1"/>
            </p:cNvSpPr>
            <p:nvPr userDrawn="1"/>
          </p:nvSpPr>
          <p:spPr bwMode="gray">
            <a:xfrm>
              <a:off x="14485938" y="30423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Teal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0, 152, 146</a:t>
              </a:r>
            </a:p>
          </p:txBody>
        </p:sp>
        <p:sp>
          <p:nvSpPr>
            <p:cNvPr id="92" name="Rectangle 111"/>
            <p:cNvSpPr>
              <a:spLocks noChangeArrowheads="1"/>
            </p:cNvSpPr>
            <p:nvPr userDrawn="1"/>
          </p:nvSpPr>
          <p:spPr bwMode="gray">
            <a:xfrm>
              <a:off x="12427995" y="3042322"/>
              <a:ext cx="215900" cy="215228"/>
            </a:xfrm>
            <a:prstGeom prst="rect">
              <a:avLst/>
            </a:prstGeom>
            <a:solidFill>
              <a:srgbClr val="00A13A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93" name="Rectangle 112"/>
            <p:cNvSpPr>
              <a:spLocks noChangeArrowheads="1"/>
            </p:cNvSpPr>
            <p:nvPr userDrawn="1"/>
          </p:nvSpPr>
          <p:spPr bwMode="gray">
            <a:xfrm>
              <a:off x="12718508" y="30423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Green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0, 161, 58 </a:t>
              </a:r>
            </a:p>
          </p:txBody>
        </p:sp>
      </p:grpSp>
      <p:sp>
        <p:nvSpPr>
          <p:cNvPr id="120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658813" y="5992145"/>
            <a:ext cx="250381" cy="347662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 b="1">
                <a:solidFill>
                  <a:schemeClr val="tx2"/>
                </a:solidFill>
                <a:latin typeface="+mj-lt"/>
              </a:defRPr>
            </a:lvl1pPr>
          </a:lstStyle>
          <a:p>
            <a:fld id="{DDD2A080-DA64-4F5C-9131-47EB793B4410}" type="slidenum">
              <a:rPr lang="en-GB" smtClean="0"/>
              <a:pPr/>
              <a:t>‹#›</a:t>
            </a:fld>
            <a:endParaRPr lang="en-GB" dirty="0"/>
          </a:p>
        </p:txBody>
      </p:sp>
      <p:grpSp>
        <p:nvGrpSpPr>
          <p:cNvPr id="94" name="Group 93"/>
          <p:cNvGrpSpPr/>
          <p:nvPr userDrawn="1"/>
        </p:nvGrpSpPr>
        <p:grpSpPr>
          <a:xfrm>
            <a:off x="12263437" y="3542534"/>
            <a:ext cx="3681703" cy="2424674"/>
            <a:chOff x="12263437" y="3542534"/>
            <a:chExt cx="3681703" cy="2424674"/>
          </a:xfrm>
        </p:grpSpPr>
        <p:sp>
          <p:nvSpPr>
            <p:cNvPr id="95" name="Rectangle 104"/>
            <p:cNvSpPr>
              <a:spLocks noChangeArrowheads="1"/>
            </p:cNvSpPr>
            <p:nvPr userDrawn="1"/>
          </p:nvSpPr>
          <p:spPr bwMode="gray">
            <a:xfrm>
              <a:off x="12263438" y="3542535"/>
              <a:ext cx="3681702" cy="2424673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 noProof="0" dirty="0"/>
            </a:p>
          </p:txBody>
        </p:sp>
        <p:sp>
          <p:nvSpPr>
            <p:cNvPr id="96" name="Rectangle 95"/>
            <p:cNvSpPr/>
            <p:nvPr/>
          </p:nvSpPr>
          <p:spPr bwMode="gray">
            <a:xfrm>
              <a:off x="12263437" y="3542534"/>
              <a:ext cx="2008240" cy="2248666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tIns="36000" rIns="36000" bIns="36000" rtlCol="0" anchor="t" anchorCtr="0">
              <a:noAutofit/>
            </a:bodyPr>
            <a:lstStyle/>
            <a:p>
              <a:pPr algn="l"/>
              <a:r>
                <a:rPr lang="en-GB" sz="1200" b="1" i="0" noProof="0" dirty="0">
                  <a:solidFill>
                    <a:schemeClr val="tx1"/>
                  </a:solidFill>
                  <a:latin typeface="+mj-lt"/>
                </a:rPr>
                <a:t>CROP PICTURE</a:t>
              </a:r>
            </a:p>
            <a:p>
              <a:pPr algn="l"/>
              <a:r>
                <a:rPr lang="en-GB" sz="1000" b="0" i="0" noProof="0" dirty="0">
                  <a:solidFill>
                    <a:schemeClr val="tx1"/>
                  </a:solidFill>
                </a:rPr>
                <a:t>Select picture &gt; click</a:t>
              </a:r>
              <a:r>
                <a:rPr lang="en-GB" sz="1000" b="0" i="0" baseline="0" noProof="0" dirty="0">
                  <a:solidFill>
                    <a:schemeClr val="tx1"/>
                  </a:solidFill>
                </a:rPr>
                <a:t> on tab </a:t>
              </a:r>
              <a:r>
                <a:rPr lang="en-GB" sz="1000" b="1" i="0" baseline="0" noProof="0" dirty="0">
                  <a:solidFill>
                    <a:schemeClr val="tx1"/>
                  </a:solidFill>
                </a:rPr>
                <a:t>“Picture Tools”</a:t>
              </a:r>
              <a:r>
                <a:rPr lang="en-GB" sz="1000" b="0" i="0" baseline="0" noProof="0" dirty="0">
                  <a:solidFill>
                    <a:schemeClr val="tx1"/>
                  </a:solidFill>
                </a:rPr>
                <a:t> &gt; </a:t>
              </a:r>
              <a:r>
                <a:rPr lang="en-GB" sz="1000" b="1" i="0" baseline="0" noProof="0" dirty="0">
                  <a:solidFill>
                    <a:schemeClr val="tx1"/>
                  </a:solidFill>
                </a:rPr>
                <a:t>“Format”</a:t>
              </a:r>
            </a:p>
            <a:p>
              <a:pPr algn="l"/>
              <a:endParaRPr lang="en-GB" sz="1000" b="0" i="0" baseline="0" noProof="0" dirty="0">
                <a:solidFill>
                  <a:schemeClr val="tx1"/>
                </a:solidFill>
              </a:endParaRPr>
            </a:p>
            <a:p>
              <a:pPr algn="l"/>
              <a:endParaRPr lang="en-GB" sz="1000" b="0" i="0" baseline="0" noProof="0" dirty="0">
                <a:solidFill>
                  <a:schemeClr val="tx1"/>
                </a:solidFill>
              </a:endParaRPr>
            </a:p>
            <a:p>
              <a:pPr algn="l"/>
              <a:endParaRPr lang="en-GB" sz="1000" b="0" i="0" baseline="0" noProof="0" dirty="0">
                <a:solidFill>
                  <a:schemeClr val="tx1"/>
                </a:solidFill>
              </a:endParaRPr>
            </a:p>
            <a:p>
              <a:pPr algn="l"/>
              <a:r>
                <a:rPr lang="en-GB" sz="1000" b="0" i="0" noProof="0" dirty="0">
                  <a:solidFill>
                    <a:schemeClr val="tx1"/>
                  </a:solidFill>
                </a:rPr>
                <a:t>Click</a:t>
              </a:r>
              <a:r>
                <a:rPr lang="en-GB" sz="1000" b="0" i="0" baseline="0" noProof="0" dirty="0">
                  <a:solidFill>
                    <a:schemeClr val="tx1"/>
                  </a:solidFill>
                </a:rPr>
                <a:t> on the icon above </a:t>
              </a:r>
              <a:r>
                <a:rPr lang="en-GB" sz="1000" b="1" i="0" baseline="0" noProof="0" dirty="0">
                  <a:solidFill>
                    <a:schemeClr val="tx1"/>
                  </a:solidFill>
                </a:rPr>
                <a:t>“Crop”</a:t>
              </a:r>
            </a:p>
            <a:p>
              <a:pPr algn="l"/>
              <a:endParaRPr lang="en-GB" sz="1000" b="0" i="0" baseline="0" noProof="0" dirty="0">
                <a:solidFill>
                  <a:schemeClr val="tx1"/>
                </a:solidFill>
              </a:endParaRPr>
            </a:p>
            <a:p>
              <a:pPr algn="l"/>
              <a:endParaRPr lang="en-GB" sz="1000" b="0" i="0" baseline="0" noProof="0" dirty="0">
                <a:solidFill>
                  <a:schemeClr val="tx1"/>
                </a:solidFill>
              </a:endParaRPr>
            </a:p>
            <a:p>
              <a:pPr algn="l"/>
              <a:r>
                <a:rPr lang="en-GB" sz="1000" b="0" i="0" baseline="0" noProof="0" dirty="0">
                  <a:solidFill>
                    <a:schemeClr val="tx1"/>
                  </a:solidFill>
                </a:rPr>
                <a:t>You will see crop and scale markers on the corners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000" b="0" i="0" noProof="0" dirty="0">
                  <a:solidFill>
                    <a:schemeClr val="tx1"/>
                  </a:solidFill>
                </a:rPr>
                <a:t>Use the </a:t>
              </a:r>
              <a:r>
                <a:rPr lang="en-GB" sz="1000" b="1" i="0" noProof="0" dirty="0">
                  <a:solidFill>
                    <a:schemeClr val="tx1"/>
                  </a:solidFill>
                </a:rPr>
                <a:t>“circular scale icon” </a:t>
              </a:r>
              <a:r>
                <a:rPr lang="en-GB" sz="1000" b="0" i="0" noProof="0" dirty="0">
                  <a:solidFill>
                    <a:schemeClr val="tx1"/>
                  </a:solidFill>
                </a:rPr>
                <a:t>to scale your picture within the cropped region.</a:t>
              </a:r>
            </a:p>
            <a:p>
              <a:pPr algn="l"/>
              <a:endParaRPr lang="en-GB" sz="1000" b="0" i="0" noProof="0" dirty="0">
                <a:solidFill>
                  <a:schemeClr val="tx1"/>
                </a:solidFill>
              </a:endParaRPr>
            </a:p>
            <a:p>
              <a:pPr algn="l"/>
              <a:endParaRPr lang="en-GB" sz="1000" b="0" i="0" noProof="0" dirty="0">
                <a:solidFill>
                  <a:schemeClr val="tx1"/>
                </a:solidFill>
              </a:endParaRPr>
            </a:p>
          </p:txBody>
        </p:sp>
        <p:pic>
          <p:nvPicPr>
            <p:cNvPr id="97" name="Picture 9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gray">
            <a:xfrm>
              <a:off x="14887153" y="5028163"/>
              <a:ext cx="352425" cy="352425"/>
            </a:xfrm>
            <a:prstGeom prst="rect">
              <a:avLst/>
            </a:prstGeom>
          </p:spPr>
        </p:pic>
        <p:pic>
          <p:nvPicPr>
            <p:cNvPr id="98" name="Picture 9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gray">
            <a:xfrm>
              <a:off x="14360822" y="3611888"/>
              <a:ext cx="1405088" cy="524792"/>
            </a:xfrm>
            <a:prstGeom prst="rect">
              <a:avLst/>
            </a:prstGeom>
          </p:spPr>
        </p:pic>
        <p:pic>
          <p:nvPicPr>
            <p:cNvPr id="99" name="Picture 9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gray">
            <a:xfrm>
              <a:off x="14360822" y="5028164"/>
              <a:ext cx="352425" cy="352425"/>
            </a:xfrm>
            <a:prstGeom prst="rect">
              <a:avLst/>
            </a:prstGeom>
          </p:spPr>
        </p:pic>
        <p:pic>
          <p:nvPicPr>
            <p:cNvPr id="100" name="Picture 9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gray">
            <a:xfrm>
              <a:off x="15413485" y="5028164"/>
              <a:ext cx="352425" cy="352425"/>
            </a:xfrm>
            <a:prstGeom prst="rect">
              <a:avLst/>
            </a:prstGeom>
          </p:spPr>
        </p:pic>
        <p:grpSp>
          <p:nvGrpSpPr>
            <p:cNvPr id="101" name="Group 100"/>
            <p:cNvGrpSpPr/>
            <p:nvPr userDrawn="1"/>
          </p:nvGrpSpPr>
          <p:grpSpPr>
            <a:xfrm>
              <a:off x="14367592" y="4149392"/>
              <a:ext cx="511967" cy="758182"/>
              <a:chOff x="14093278" y="4121452"/>
              <a:chExt cx="511967" cy="758182"/>
            </a:xfrm>
          </p:grpSpPr>
          <p:pic>
            <p:nvPicPr>
              <p:cNvPr id="105" name="Picture 104"/>
              <p:cNvPicPr>
                <a:picLocks noChangeAspect="1"/>
              </p:cNvPicPr>
              <p:nvPr/>
            </p:nvPicPr>
            <p:blipFill rotWithShape="1"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38920" b="13479"/>
              <a:stretch/>
            </p:blipFill>
            <p:spPr bwMode="gray">
              <a:xfrm>
                <a:off x="14093278" y="4121452"/>
                <a:ext cx="511967" cy="758182"/>
              </a:xfrm>
              <a:prstGeom prst="rect">
                <a:avLst/>
              </a:prstGeom>
            </p:spPr>
          </p:pic>
          <p:sp>
            <p:nvSpPr>
              <p:cNvPr id="106" name="Rectangle 105"/>
              <p:cNvSpPr/>
              <p:nvPr/>
            </p:nvSpPr>
            <p:spPr bwMode="gray">
              <a:xfrm>
                <a:off x="14122400" y="4229100"/>
                <a:ext cx="393700" cy="368300"/>
              </a:xfrm>
              <a:prstGeom prst="rect">
                <a:avLst/>
              </a:prstGeom>
              <a:solidFill>
                <a:srgbClr val="FFFFFF">
                  <a:alpha val="0"/>
                </a:srgb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 anchorCtr="0"/>
              <a:lstStyle/>
              <a:p>
                <a:pPr algn="l"/>
                <a:endParaRPr lang="en-US" dirty="0" err="1"/>
              </a:p>
            </p:txBody>
          </p:sp>
        </p:grpSp>
        <p:cxnSp>
          <p:nvCxnSpPr>
            <p:cNvPr id="102" name="Straight Arrow Connector 101"/>
            <p:cNvCxnSpPr/>
            <p:nvPr/>
          </p:nvCxnSpPr>
          <p:spPr bwMode="gray">
            <a:xfrm flipV="1">
              <a:off x="14537035" y="5400695"/>
              <a:ext cx="0" cy="1800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Arrow Connector 102"/>
            <p:cNvCxnSpPr/>
            <p:nvPr/>
          </p:nvCxnSpPr>
          <p:spPr bwMode="gray">
            <a:xfrm flipV="1">
              <a:off x="15641086" y="5400695"/>
              <a:ext cx="0" cy="1800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" name="Oval 103"/>
            <p:cNvSpPr/>
            <p:nvPr/>
          </p:nvSpPr>
          <p:spPr bwMode="gray">
            <a:xfrm>
              <a:off x="15517444" y="5108869"/>
              <a:ext cx="233362" cy="233362"/>
            </a:xfrm>
            <a:prstGeom prst="ellipse">
              <a:avLst/>
            </a:prstGeom>
            <a:solidFill>
              <a:srgbClr val="FFFFFF">
                <a:alpha val="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/>
              <a:endParaRPr lang="en-US" dirty="0" err="1"/>
            </a:p>
          </p:txBody>
        </p:sp>
      </p:grpSp>
    </p:spTree>
    <p:extLst>
      <p:ext uri="{BB962C8B-B14F-4D97-AF65-F5344CB8AC3E}">
        <p14:creationId xmlns:p14="http://schemas.microsoft.com/office/powerpoint/2010/main" val="538866037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658814" y="1544638"/>
            <a:ext cx="8966200" cy="4475162"/>
          </a:xfrm>
        </p:spPr>
        <p:txBody>
          <a:bodyPr/>
          <a:lstStyle/>
          <a:p>
            <a:pPr lvl="0"/>
            <a:r>
              <a:rPr lang="en-GB" noProof="0"/>
              <a:t>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8813" y="515833"/>
            <a:ext cx="8966201" cy="854075"/>
          </a:xfrm>
        </p:spPr>
        <p:txBody>
          <a:bodyPr/>
          <a:lstStyle/>
          <a:p>
            <a:r>
              <a:rPr lang="en-GB" noProof="0"/>
              <a:t>Click to edit Master title style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351371" y="6372229"/>
            <a:ext cx="272256" cy="18811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 b="1">
                <a:solidFill>
                  <a:schemeClr val="tx2"/>
                </a:solidFill>
                <a:latin typeface="+mj-lt"/>
              </a:defRPr>
            </a:lvl1pPr>
          </a:lstStyle>
          <a:p>
            <a:fld id="{DDD2A080-DA64-4F5C-9131-47EB793B4410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9" name="Footer Placeholder 34"/>
          <p:cNvSpPr>
            <a:spLocks noGrp="1"/>
          </p:cNvSpPr>
          <p:nvPr>
            <p:ph type="ftr" sz="quarter" idx="3"/>
          </p:nvPr>
        </p:nvSpPr>
        <p:spPr>
          <a:xfrm>
            <a:off x="673690" y="6370641"/>
            <a:ext cx="8912269" cy="189708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GB" noProof="0"/>
              <a:t>Title of this presentation (Footer Text)</a:t>
            </a:r>
          </a:p>
        </p:txBody>
      </p:sp>
    </p:spTree>
    <p:extLst>
      <p:ext uri="{BB962C8B-B14F-4D97-AF65-F5344CB8AC3E}">
        <p14:creationId xmlns:p14="http://schemas.microsoft.com/office/powerpoint/2010/main" val="177705686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6063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image" Target="../media/image1.jpeg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104"/>
          <p:cNvSpPr>
            <a:spLocks noChangeArrowheads="1"/>
          </p:cNvSpPr>
          <p:nvPr userDrawn="1"/>
        </p:nvSpPr>
        <p:spPr bwMode="gray">
          <a:xfrm flipH="1">
            <a:off x="-3687885" y="0"/>
            <a:ext cx="19633024" cy="6854207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72000" tIns="180000" rIns="72000" bIns="18000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Tx/>
              <a:buNone/>
              <a:tabLst/>
              <a:defRPr/>
            </a:pPr>
            <a:endParaRPr kumimoji="0" lang="en-GB" altLang="en-US" sz="1200" b="1" i="0" u="none" strike="noStrike" kern="0" cap="none" spc="0" normalizeH="0" baseline="0" noProof="0" dirty="0">
              <a:ln>
                <a:noFill/>
              </a:ln>
              <a:solidFill>
                <a:srgbClr val="FDFDFD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5" name="Rectangle 4"/>
          <p:cNvSpPr/>
          <p:nvPr userDrawn="1"/>
        </p:nvSpPr>
        <p:spPr>
          <a:xfrm>
            <a:off x="0" y="6019799"/>
            <a:ext cx="12187070" cy="842964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GB" sz="1600" dirty="0" err="1">
              <a:solidFill>
                <a:schemeClr val="tx1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auto">
          <a:xfrm>
            <a:off x="658813" y="515833"/>
            <a:ext cx="10863261" cy="85407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GB" noProof="0" dirty="0"/>
              <a:t>Click to edit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58813" y="1544638"/>
            <a:ext cx="10863261" cy="447516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noProof="0"/>
              <a:t>Click to edit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  <a:p>
            <a:pPr lvl="5"/>
            <a:r>
              <a:rPr lang="en-GB" noProof="0"/>
              <a:t>Sixth Level</a:t>
            </a:r>
          </a:p>
        </p:txBody>
      </p:sp>
      <p:sp>
        <p:nvSpPr>
          <p:cNvPr id="21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351371" y="6372229"/>
            <a:ext cx="272256" cy="18811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 b="1">
                <a:solidFill>
                  <a:schemeClr val="tx2"/>
                </a:solidFill>
                <a:latin typeface="+mj-lt"/>
              </a:defRPr>
            </a:lvl1pPr>
          </a:lstStyle>
          <a:p>
            <a:fld id="{DDD2A080-DA64-4F5C-9131-47EB793B441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47" name="Rectangle 104"/>
          <p:cNvSpPr>
            <a:spLocks noChangeArrowheads="1"/>
          </p:cNvSpPr>
          <p:nvPr userDrawn="1"/>
        </p:nvSpPr>
        <p:spPr bwMode="gray">
          <a:xfrm>
            <a:off x="12263437" y="6019797"/>
            <a:ext cx="3681702" cy="842966"/>
          </a:xfrm>
          <a:prstGeom prst="rect">
            <a:avLst/>
          </a:prstGeom>
          <a:solidFill>
            <a:srgbClr val="E6E6E6"/>
          </a:solidFill>
          <a:ln>
            <a:noFill/>
          </a:ln>
          <a:effectLst/>
        </p:spPr>
        <p:txBody>
          <a:bodyPr wrap="square" lIns="180000" tIns="180000" rIns="72000" bIns="18000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12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</a:rPr>
              <a:t>NO CONTENT BETWEEN THESE RED LINES</a:t>
            </a:r>
          </a:p>
        </p:txBody>
      </p:sp>
      <p:grpSp>
        <p:nvGrpSpPr>
          <p:cNvPr id="6" name="Group 5"/>
          <p:cNvGrpSpPr/>
          <p:nvPr userDrawn="1"/>
        </p:nvGrpSpPr>
        <p:grpSpPr>
          <a:xfrm>
            <a:off x="12263438" y="0"/>
            <a:ext cx="3681702" cy="3436620"/>
            <a:chOff x="12263438" y="0"/>
            <a:chExt cx="3681702" cy="3436620"/>
          </a:xfrm>
        </p:grpSpPr>
        <p:sp>
          <p:nvSpPr>
            <p:cNvPr id="44" name="Rectangle 104"/>
            <p:cNvSpPr>
              <a:spLocks noChangeArrowheads="1"/>
            </p:cNvSpPr>
            <p:nvPr userDrawn="1"/>
          </p:nvSpPr>
          <p:spPr bwMode="gray">
            <a:xfrm>
              <a:off x="12263438" y="0"/>
              <a:ext cx="3681702" cy="3436620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 noProof="0" dirty="0">
                <a:solidFill>
                  <a:schemeClr val="tx1"/>
                </a:solidFill>
              </a:endParaRPr>
            </a:p>
          </p:txBody>
        </p:sp>
        <p:sp>
          <p:nvSpPr>
            <p:cNvPr id="57" name="Rectangle 105"/>
            <p:cNvSpPr>
              <a:spLocks noChangeArrowheads="1"/>
            </p:cNvSpPr>
            <p:nvPr userDrawn="1"/>
          </p:nvSpPr>
          <p:spPr bwMode="gray">
            <a:xfrm>
              <a:off x="14195425" y="601407"/>
              <a:ext cx="215900" cy="21522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58" name="Rectangle 106"/>
            <p:cNvSpPr>
              <a:spLocks noChangeArrowheads="1"/>
            </p:cNvSpPr>
            <p:nvPr userDrawn="1"/>
          </p:nvSpPr>
          <p:spPr bwMode="gray">
            <a:xfrm>
              <a:off x="14485938" y="601407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Grey 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244, 244, 244</a:t>
              </a:r>
            </a:p>
          </p:txBody>
        </p:sp>
        <p:sp>
          <p:nvSpPr>
            <p:cNvPr id="59" name="Rectangle 107"/>
            <p:cNvSpPr>
              <a:spLocks noChangeArrowheads="1"/>
            </p:cNvSpPr>
            <p:nvPr userDrawn="1"/>
          </p:nvSpPr>
          <p:spPr bwMode="gray">
            <a:xfrm>
              <a:off x="14195425" y="922551"/>
              <a:ext cx="215900" cy="21522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60" name="Rectangle 108"/>
            <p:cNvSpPr>
              <a:spLocks noChangeArrowheads="1"/>
            </p:cNvSpPr>
            <p:nvPr userDrawn="1"/>
          </p:nvSpPr>
          <p:spPr bwMode="gray">
            <a:xfrm>
              <a:off x="14485938" y="922551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Text Colour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112, 111, 111</a:t>
              </a:r>
            </a:p>
          </p:txBody>
        </p:sp>
        <p:sp>
          <p:nvSpPr>
            <p:cNvPr id="65" name="Rectangle 113"/>
            <p:cNvSpPr>
              <a:spLocks noChangeArrowheads="1"/>
            </p:cNvSpPr>
            <p:nvPr userDrawn="1"/>
          </p:nvSpPr>
          <p:spPr bwMode="gray">
            <a:xfrm>
              <a:off x="12427995" y="150750"/>
              <a:ext cx="1692000" cy="1491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200" b="1" dirty="0">
                  <a:solidFill>
                    <a:schemeClr val="tx1"/>
                  </a:solidFill>
                  <a:latin typeface="+mj-lt"/>
                </a:rPr>
                <a:t>COLOUR GUIDELINES</a:t>
              </a:r>
            </a:p>
          </p:txBody>
        </p:sp>
        <p:sp>
          <p:nvSpPr>
            <p:cNvPr id="72" name="Rectangle 109"/>
            <p:cNvSpPr>
              <a:spLocks noChangeArrowheads="1"/>
            </p:cNvSpPr>
            <p:nvPr/>
          </p:nvSpPr>
          <p:spPr bwMode="gray">
            <a:xfrm>
              <a:off x="14195425" y="1466973"/>
              <a:ext cx="215900" cy="21522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73" name="Rectangle 110"/>
            <p:cNvSpPr>
              <a:spLocks noChangeArrowheads="1"/>
            </p:cNvSpPr>
            <p:nvPr/>
          </p:nvSpPr>
          <p:spPr bwMode="gray">
            <a:xfrm>
              <a:off x="14485938" y="1466973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Blue Tint 2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0, 105, 180</a:t>
              </a:r>
            </a:p>
          </p:txBody>
        </p:sp>
        <p:sp>
          <p:nvSpPr>
            <p:cNvPr id="74" name="Rectangle 111"/>
            <p:cNvSpPr>
              <a:spLocks noChangeArrowheads="1"/>
            </p:cNvSpPr>
            <p:nvPr/>
          </p:nvSpPr>
          <p:spPr bwMode="gray">
            <a:xfrm>
              <a:off x="14195425" y="1785022"/>
              <a:ext cx="215900" cy="21522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75" name="Rectangle 112"/>
            <p:cNvSpPr>
              <a:spLocks noChangeArrowheads="1"/>
            </p:cNvSpPr>
            <p:nvPr/>
          </p:nvSpPr>
          <p:spPr bwMode="gray">
            <a:xfrm>
              <a:off x="14485938" y="17850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Blue Tint 4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0, 149, 219 </a:t>
              </a:r>
            </a:p>
          </p:txBody>
        </p:sp>
        <p:sp>
          <p:nvSpPr>
            <p:cNvPr id="81" name="Rectangle 113"/>
            <p:cNvSpPr>
              <a:spLocks noChangeArrowheads="1"/>
            </p:cNvSpPr>
            <p:nvPr userDrawn="1"/>
          </p:nvSpPr>
          <p:spPr bwMode="gray">
            <a:xfrm>
              <a:off x="12427995" y="1259970"/>
              <a:ext cx="1692000" cy="1491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b="1" dirty="0">
                  <a:solidFill>
                    <a:schemeClr val="tx1"/>
                  </a:solidFill>
                  <a:latin typeface="+mj-lt"/>
                </a:rPr>
                <a:t>SECONDARY COLOURS (SC)</a:t>
              </a:r>
            </a:p>
          </p:txBody>
        </p:sp>
        <p:sp>
          <p:nvSpPr>
            <p:cNvPr id="51" name="Rectangle 105"/>
            <p:cNvSpPr>
              <a:spLocks noChangeArrowheads="1"/>
            </p:cNvSpPr>
            <p:nvPr userDrawn="1"/>
          </p:nvSpPr>
          <p:spPr bwMode="gray">
            <a:xfrm>
              <a:off x="12427995" y="601407"/>
              <a:ext cx="215900" cy="215228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52" name="Rectangle 106"/>
            <p:cNvSpPr>
              <a:spLocks noChangeArrowheads="1"/>
            </p:cNvSpPr>
            <p:nvPr userDrawn="1"/>
          </p:nvSpPr>
          <p:spPr bwMode="gray">
            <a:xfrm>
              <a:off x="12718508" y="601407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Levi 9 Blue 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=20, 52, 160</a:t>
              </a:r>
            </a:p>
          </p:txBody>
        </p:sp>
        <p:sp>
          <p:nvSpPr>
            <p:cNvPr id="53" name="Rectangle 107"/>
            <p:cNvSpPr>
              <a:spLocks noChangeArrowheads="1"/>
            </p:cNvSpPr>
            <p:nvPr userDrawn="1"/>
          </p:nvSpPr>
          <p:spPr bwMode="gray">
            <a:xfrm>
              <a:off x="12427995" y="922551"/>
              <a:ext cx="215900" cy="2152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84" name="Rectangle 108"/>
            <p:cNvSpPr>
              <a:spLocks noChangeArrowheads="1"/>
            </p:cNvSpPr>
            <p:nvPr userDrawn="1"/>
          </p:nvSpPr>
          <p:spPr bwMode="gray">
            <a:xfrm>
              <a:off x="12718508" y="922551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White 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255, 255, 255</a:t>
              </a:r>
            </a:p>
          </p:txBody>
        </p:sp>
        <p:sp>
          <p:nvSpPr>
            <p:cNvPr id="85" name="Rectangle 109"/>
            <p:cNvSpPr>
              <a:spLocks noChangeArrowheads="1"/>
            </p:cNvSpPr>
            <p:nvPr userDrawn="1"/>
          </p:nvSpPr>
          <p:spPr bwMode="gray">
            <a:xfrm>
              <a:off x="12427995" y="1466973"/>
              <a:ext cx="215900" cy="21522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86" name="Rectangle 110"/>
            <p:cNvSpPr>
              <a:spLocks noChangeArrowheads="1"/>
            </p:cNvSpPr>
            <p:nvPr userDrawn="1"/>
          </p:nvSpPr>
          <p:spPr bwMode="gray">
            <a:xfrm>
              <a:off x="12718508" y="1466973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Blue Tint 1 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0, 79, 159</a:t>
              </a:r>
            </a:p>
          </p:txBody>
        </p:sp>
        <p:sp>
          <p:nvSpPr>
            <p:cNvPr id="87" name="Rectangle 111"/>
            <p:cNvSpPr>
              <a:spLocks noChangeArrowheads="1"/>
            </p:cNvSpPr>
            <p:nvPr userDrawn="1"/>
          </p:nvSpPr>
          <p:spPr bwMode="gray">
            <a:xfrm>
              <a:off x="12427995" y="1785022"/>
              <a:ext cx="215900" cy="21522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88" name="Rectangle 112"/>
            <p:cNvSpPr>
              <a:spLocks noChangeArrowheads="1"/>
            </p:cNvSpPr>
            <p:nvPr userDrawn="1"/>
          </p:nvSpPr>
          <p:spPr bwMode="gray">
            <a:xfrm>
              <a:off x="12718508" y="17850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Blue Tint 3 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0, 128, 201</a:t>
              </a:r>
            </a:p>
          </p:txBody>
        </p:sp>
        <p:sp>
          <p:nvSpPr>
            <p:cNvPr id="89" name="Rectangle 113"/>
            <p:cNvSpPr>
              <a:spLocks noChangeArrowheads="1"/>
            </p:cNvSpPr>
            <p:nvPr userDrawn="1"/>
          </p:nvSpPr>
          <p:spPr bwMode="gray">
            <a:xfrm>
              <a:off x="12427995" y="406530"/>
              <a:ext cx="1692000" cy="1491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b="1" dirty="0">
                  <a:solidFill>
                    <a:schemeClr val="tx1"/>
                  </a:solidFill>
                  <a:latin typeface="+mj-lt"/>
                </a:rPr>
                <a:t>PRIMARY COLOURS (PC)</a:t>
              </a:r>
            </a:p>
          </p:txBody>
        </p:sp>
        <p:sp>
          <p:nvSpPr>
            <p:cNvPr id="110" name="Rectangle 109"/>
            <p:cNvSpPr>
              <a:spLocks noChangeArrowheads="1"/>
            </p:cNvSpPr>
            <p:nvPr userDrawn="1"/>
          </p:nvSpPr>
          <p:spPr bwMode="gray">
            <a:xfrm>
              <a:off x="14195425" y="2381373"/>
              <a:ext cx="215900" cy="215228"/>
            </a:xfrm>
            <a:prstGeom prst="rect">
              <a:avLst/>
            </a:prstGeom>
            <a:solidFill>
              <a:srgbClr val="FFD203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11" name="Rectangle 110"/>
            <p:cNvSpPr>
              <a:spLocks noChangeArrowheads="1"/>
            </p:cNvSpPr>
            <p:nvPr userDrawn="1"/>
          </p:nvSpPr>
          <p:spPr bwMode="gray">
            <a:xfrm>
              <a:off x="14485938" y="2381373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Pale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255, 210, 3</a:t>
              </a:r>
            </a:p>
          </p:txBody>
        </p:sp>
        <p:sp>
          <p:nvSpPr>
            <p:cNvPr id="112" name="Rectangle 111"/>
            <p:cNvSpPr>
              <a:spLocks noChangeArrowheads="1"/>
            </p:cNvSpPr>
            <p:nvPr userDrawn="1"/>
          </p:nvSpPr>
          <p:spPr bwMode="gray">
            <a:xfrm>
              <a:off x="14195425" y="2699422"/>
              <a:ext cx="215900" cy="215228"/>
            </a:xfrm>
            <a:prstGeom prst="rect">
              <a:avLst/>
            </a:prstGeom>
            <a:solidFill>
              <a:srgbClr val="FF7D77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13" name="Rectangle 112"/>
            <p:cNvSpPr>
              <a:spLocks noChangeArrowheads="1"/>
            </p:cNvSpPr>
            <p:nvPr userDrawn="1"/>
          </p:nvSpPr>
          <p:spPr bwMode="gray">
            <a:xfrm>
              <a:off x="14485938" y="26994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Pink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255, 125, 119 </a:t>
              </a:r>
            </a:p>
          </p:txBody>
        </p:sp>
        <p:sp>
          <p:nvSpPr>
            <p:cNvPr id="114" name="Rectangle 113"/>
            <p:cNvSpPr>
              <a:spLocks noChangeArrowheads="1"/>
            </p:cNvSpPr>
            <p:nvPr userDrawn="1"/>
          </p:nvSpPr>
          <p:spPr bwMode="gray">
            <a:xfrm>
              <a:off x="12427995" y="2174370"/>
              <a:ext cx="1692000" cy="1491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b="1" dirty="0">
                  <a:solidFill>
                    <a:schemeClr val="tx1"/>
                  </a:solidFill>
                  <a:latin typeface="+mj-lt"/>
                </a:rPr>
                <a:t>TERTIARY COLOURS (TC)</a:t>
              </a:r>
            </a:p>
          </p:txBody>
        </p:sp>
        <p:sp>
          <p:nvSpPr>
            <p:cNvPr id="115" name="Rectangle 109"/>
            <p:cNvSpPr>
              <a:spLocks noChangeArrowheads="1"/>
            </p:cNvSpPr>
            <p:nvPr userDrawn="1"/>
          </p:nvSpPr>
          <p:spPr bwMode="gray">
            <a:xfrm>
              <a:off x="12427995" y="2381373"/>
              <a:ext cx="215900" cy="215228"/>
            </a:xfrm>
            <a:prstGeom prst="rect">
              <a:avLst/>
            </a:prstGeom>
            <a:solidFill>
              <a:srgbClr val="F6FF00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16" name="Rectangle 110"/>
            <p:cNvSpPr>
              <a:spLocks noChangeArrowheads="1"/>
            </p:cNvSpPr>
            <p:nvPr userDrawn="1"/>
          </p:nvSpPr>
          <p:spPr bwMode="gray">
            <a:xfrm>
              <a:off x="12718508" y="2381373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Yellow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246, 255, 0</a:t>
              </a:r>
            </a:p>
          </p:txBody>
        </p:sp>
        <p:sp>
          <p:nvSpPr>
            <p:cNvPr id="117" name="Rectangle 111"/>
            <p:cNvSpPr>
              <a:spLocks noChangeArrowheads="1"/>
            </p:cNvSpPr>
            <p:nvPr userDrawn="1"/>
          </p:nvSpPr>
          <p:spPr bwMode="gray">
            <a:xfrm>
              <a:off x="12427995" y="2699422"/>
              <a:ext cx="215900" cy="215228"/>
            </a:xfrm>
            <a:prstGeom prst="rect">
              <a:avLst/>
            </a:prstGeom>
            <a:solidFill>
              <a:srgbClr val="FF6608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18" name="Rectangle 112"/>
            <p:cNvSpPr>
              <a:spLocks noChangeArrowheads="1"/>
            </p:cNvSpPr>
            <p:nvPr userDrawn="1"/>
          </p:nvSpPr>
          <p:spPr bwMode="gray">
            <a:xfrm>
              <a:off x="12718508" y="26994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Orange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255, 102, 8</a:t>
              </a:r>
            </a:p>
          </p:txBody>
        </p:sp>
        <p:sp>
          <p:nvSpPr>
            <p:cNvPr id="119" name="Rectangle 118"/>
            <p:cNvSpPr>
              <a:spLocks noChangeArrowheads="1"/>
            </p:cNvSpPr>
            <p:nvPr userDrawn="1"/>
          </p:nvSpPr>
          <p:spPr bwMode="gray">
            <a:xfrm>
              <a:off x="14195425" y="3042322"/>
              <a:ext cx="215900" cy="215228"/>
            </a:xfrm>
            <a:prstGeom prst="rect">
              <a:avLst/>
            </a:prstGeom>
            <a:solidFill>
              <a:srgbClr val="009892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20" name="Rectangle 119"/>
            <p:cNvSpPr>
              <a:spLocks noChangeArrowheads="1"/>
            </p:cNvSpPr>
            <p:nvPr userDrawn="1"/>
          </p:nvSpPr>
          <p:spPr bwMode="gray">
            <a:xfrm>
              <a:off x="14485938" y="30423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Teal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0, 152, 146</a:t>
              </a:r>
            </a:p>
          </p:txBody>
        </p:sp>
        <p:sp>
          <p:nvSpPr>
            <p:cNvPr id="121" name="Rectangle 111"/>
            <p:cNvSpPr>
              <a:spLocks noChangeArrowheads="1"/>
            </p:cNvSpPr>
            <p:nvPr userDrawn="1"/>
          </p:nvSpPr>
          <p:spPr bwMode="gray">
            <a:xfrm>
              <a:off x="12427995" y="3042322"/>
              <a:ext cx="215900" cy="215228"/>
            </a:xfrm>
            <a:prstGeom prst="rect">
              <a:avLst/>
            </a:prstGeom>
            <a:solidFill>
              <a:srgbClr val="00A13A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>
                <a:solidFill>
                  <a:schemeClr val="tx1"/>
                </a:solidFill>
              </a:endParaRPr>
            </a:p>
          </p:txBody>
        </p:sp>
        <p:sp>
          <p:nvSpPr>
            <p:cNvPr id="122" name="Rectangle 112"/>
            <p:cNvSpPr>
              <a:spLocks noChangeArrowheads="1"/>
            </p:cNvSpPr>
            <p:nvPr userDrawn="1"/>
          </p:nvSpPr>
          <p:spPr bwMode="gray">
            <a:xfrm>
              <a:off x="12718508" y="3042322"/>
              <a:ext cx="1368000" cy="258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Green</a:t>
              </a:r>
            </a:p>
            <a:p>
              <a:pPr>
                <a:lnSpc>
                  <a:spcPct val="5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 dirty="0">
                  <a:solidFill>
                    <a:schemeClr val="tx1"/>
                  </a:solidFill>
                </a:rPr>
                <a:t>RGB = 0, 161, 58 </a:t>
              </a:r>
            </a:p>
          </p:txBody>
        </p:sp>
      </p:grpSp>
      <p:grpSp>
        <p:nvGrpSpPr>
          <p:cNvPr id="4" name="Group 3"/>
          <p:cNvGrpSpPr/>
          <p:nvPr userDrawn="1"/>
        </p:nvGrpSpPr>
        <p:grpSpPr>
          <a:xfrm>
            <a:off x="11231550" y="6250328"/>
            <a:ext cx="301637" cy="363217"/>
            <a:chOff x="10789528" y="6237520"/>
            <a:chExt cx="312274" cy="376026"/>
          </a:xfrm>
        </p:grpSpPr>
        <p:sp>
          <p:nvSpPr>
            <p:cNvPr id="10" name="Freeform 5"/>
            <p:cNvSpPr>
              <a:spLocks/>
            </p:cNvSpPr>
            <p:nvPr userDrawn="1"/>
          </p:nvSpPr>
          <p:spPr bwMode="auto">
            <a:xfrm>
              <a:off x="10789528" y="6237520"/>
              <a:ext cx="312274" cy="376026"/>
            </a:xfrm>
            <a:custGeom>
              <a:avLst/>
              <a:gdLst>
                <a:gd name="T0" fmla="*/ 358 w 424"/>
                <a:gd name="T1" fmla="*/ 55 h 509"/>
                <a:gd name="T2" fmla="*/ 209 w 424"/>
                <a:gd name="T3" fmla="*/ 0 h 509"/>
                <a:gd name="T4" fmla="*/ 62 w 424"/>
                <a:gd name="T5" fmla="*/ 61 h 509"/>
                <a:gd name="T6" fmla="*/ 0 w 424"/>
                <a:gd name="T7" fmla="*/ 206 h 509"/>
                <a:gd name="T8" fmla="*/ 141 w 424"/>
                <a:gd name="T9" fmla="*/ 398 h 509"/>
                <a:gd name="T10" fmla="*/ 184 w 424"/>
                <a:gd name="T11" fmla="*/ 330 h 509"/>
                <a:gd name="T12" fmla="*/ 80 w 424"/>
                <a:gd name="T13" fmla="*/ 205 h 509"/>
                <a:gd name="T14" fmla="*/ 211 w 424"/>
                <a:gd name="T15" fmla="*/ 76 h 509"/>
                <a:gd name="T16" fmla="*/ 345 w 424"/>
                <a:gd name="T17" fmla="*/ 202 h 509"/>
                <a:gd name="T18" fmla="*/ 311 w 424"/>
                <a:gd name="T19" fmla="*/ 299 h 509"/>
                <a:gd name="T20" fmla="*/ 310 w 424"/>
                <a:gd name="T21" fmla="*/ 299 h 509"/>
                <a:gd name="T22" fmla="*/ 310 w 424"/>
                <a:gd name="T23" fmla="*/ 300 h 509"/>
                <a:gd name="T24" fmla="*/ 169 w 424"/>
                <a:gd name="T25" fmla="*/ 509 h 509"/>
                <a:gd name="T26" fmla="*/ 242 w 424"/>
                <a:gd name="T27" fmla="*/ 509 h 509"/>
                <a:gd name="T28" fmla="*/ 275 w 424"/>
                <a:gd name="T29" fmla="*/ 491 h 509"/>
                <a:gd name="T30" fmla="*/ 352 w 424"/>
                <a:gd name="T31" fmla="*/ 366 h 509"/>
                <a:gd name="T32" fmla="*/ 367 w 424"/>
                <a:gd name="T33" fmla="*/ 343 h 509"/>
                <a:gd name="T34" fmla="*/ 424 w 424"/>
                <a:gd name="T35" fmla="*/ 200 h 509"/>
                <a:gd name="T36" fmla="*/ 358 w 424"/>
                <a:gd name="T37" fmla="*/ 55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24" h="509">
                  <a:moveTo>
                    <a:pt x="358" y="55"/>
                  </a:moveTo>
                  <a:cubicBezTo>
                    <a:pt x="319" y="20"/>
                    <a:pt x="264" y="0"/>
                    <a:pt x="209" y="0"/>
                  </a:cubicBezTo>
                  <a:cubicBezTo>
                    <a:pt x="154" y="0"/>
                    <a:pt x="101" y="22"/>
                    <a:pt x="62" y="61"/>
                  </a:cubicBezTo>
                  <a:cubicBezTo>
                    <a:pt x="22" y="100"/>
                    <a:pt x="0" y="152"/>
                    <a:pt x="0" y="206"/>
                  </a:cubicBezTo>
                  <a:cubicBezTo>
                    <a:pt x="0" y="296"/>
                    <a:pt x="56" y="372"/>
                    <a:pt x="141" y="398"/>
                  </a:cubicBezTo>
                  <a:cubicBezTo>
                    <a:pt x="184" y="330"/>
                    <a:pt x="184" y="330"/>
                    <a:pt x="184" y="330"/>
                  </a:cubicBezTo>
                  <a:cubicBezTo>
                    <a:pt x="124" y="319"/>
                    <a:pt x="80" y="268"/>
                    <a:pt x="80" y="205"/>
                  </a:cubicBezTo>
                  <a:cubicBezTo>
                    <a:pt x="80" y="134"/>
                    <a:pt x="138" y="76"/>
                    <a:pt x="211" y="76"/>
                  </a:cubicBezTo>
                  <a:cubicBezTo>
                    <a:pt x="277" y="76"/>
                    <a:pt x="345" y="123"/>
                    <a:pt x="345" y="202"/>
                  </a:cubicBezTo>
                  <a:cubicBezTo>
                    <a:pt x="345" y="239"/>
                    <a:pt x="327" y="271"/>
                    <a:pt x="311" y="299"/>
                  </a:cubicBezTo>
                  <a:cubicBezTo>
                    <a:pt x="310" y="299"/>
                    <a:pt x="310" y="299"/>
                    <a:pt x="310" y="299"/>
                  </a:cubicBezTo>
                  <a:cubicBezTo>
                    <a:pt x="310" y="300"/>
                    <a:pt x="310" y="300"/>
                    <a:pt x="310" y="300"/>
                  </a:cubicBezTo>
                  <a:cubicBezTo>
                    <a:pt x="169" y="509"/>
                    <a:pt x="169" y="509"/>
                    <a:pt x="169" y="509"/>
                  </a:cubicBezTo>
                  <a:cubicBezTo>
                    <a:pt x="242" y="509"/>
                    <a:pt x="242" y="509"/>
                    <a:pt x="242" y="509"/>
                  </a:cubicBezTo>
                  <a:cubicBezTo>
                    <a:pt x="255" y="509"/>
                    <a:pt x="268" y="502"/>
                    <a:pt x="275" y="491"/>
                  </a:cubicBezTo>
                  <a:cubicBezTo>
                    <a:pt x="352" y="366"/>
                    <a:pt x="352" y="366"/>
                    <a:pt x="352" y="366"/>
                  </a:cubicBezTo>
                  <a:cubicBezTo>
                    <a:pt x="357" y="358"/>
                    <a:pt x="362" y="350"/>
                    <a:pt x="367" y="343"/>
                  </a:cubicBezTo>
                  <a:cubicBezTo>
                    <a:pt x="395" y="297"/>
                    <a:pt x="424" y="249"/>
                    <a:pt x="424" y="200"/>
                  </a:cubicBezTo>
                  <a:cubicBezTo>
                    <a:pt x="424" y="127"/>
                    <a:pt x="388" y="81"/>
                    <a:pt x="358" y="55"/>
                  </a:cubicBezTo>
                </a:path>
              </a:pathLst>
            </a:custGeom>
            <a:solidFill>
              <a:srgbClr val="1434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  <p:sp>
          <p:nvSpPr>
            <p:cNvPr id="11" name="Oval 6"/>
            <p:cNvSpPr>
              <a:spLocks noChangeArrowheads="1"/>
            </p:cNvSpPr>
            <p:nvPr userDrawn="1"/>
          </p:nvSpPr>
          <p:spPr bwMode="auto">
            <a:xfrm>
              <a:off x="10905145" y="6343773"/>
              <a:ext cx="81760" cy="82121"/>
            </a:xfrm>
            <a:prstGeom prst="ellipse">
              <a:avLst/>
            </a:prstGeom>
            <a:solidFill>
              <a:srgbClr val="1434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</p:grpSp>
      <p:sp>
        <p:nvSpPr>
          <p:cNvPr id="35" name="Footer Placeholder 34"/>
          <p:cNvSpPr>
            <a:spLocks noGrp="1"/>
          </p:cNvSpPr>
          <p:nvPr userDrawn="1">
            <p:ph type="ftr" sz="quarter" idx="3"/>
          </p:nvPr>
        </p:nvSpPr>
        <p:spPr>
          <a:xfrm>
            <a:off x="673690" y="6370641"/>
            <a:ext cx="8912269" cy="189708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of this </a:t>
            </a:r>
            <a:r>
              <a:rPr lang="en-GB" noProof="0" dirty="0"/>
              <a:t>presentation</a:t>
            </a:r>
            <a:r>
              <a:rPr lang="en-US" dirty="0"/>
              <a:t> (Footer Text)</a:t>
            </a:r>
            <a:endParaRPr lang="nl-NL" dirty="0"/>
          </a:p>
        </p:txBody>
      </p:sp>
      <p:sp>
        <p:nvSpPr>
          <p:cNvPr id="55" name="Rectangle 104"/>
          <p:cNvSpPr>
            <a:spLocks noChangeArrowheads="1"/>
          </p:cNvSpPr>
          <p:nvPr userDrawn="1"/>
        </p:nvSpPr>
        <p:spPr bwMode="gray">
          <a:xfrm flipH="1">
            <a:off x="-3101342" y="503263"/>
            <a:ext cx="3018787" cy="756707"/>
          </a:xfrm>
          <a:prstGeom prst="rect">
            <a:avLst/>
          </a:prstGeom>
          <a:solidFill>
            <a:srgbClr val="E6E6E6"/>
          </a:solidFill>
          <a:ln>
            <a:noFill/>
          </a:ln>
          <a:effectLst/>
        </p:spPr>
        <p:txBody>
          <a:bodyPr wrap="square" lIns="180000" tIns="180000" rIns="180000" bIns="18000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12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</a:rPr>
              <a:t>INSERT TITLE HERE NOT MORE THAN 2 LINES OF TEXT</a:t>
            </a:r>
          </a:p>
        </p:txBody>
      </p:sp>
      <p:grpSp>
        <p:nvGrpSpPr>
          <p:cNvPr id="8" name="Group 7"/>
          <p:cNvGrpSpPr/>
          <p:nvPr userDrawn="1"/>
        </p:nvGrpSpPr>
        <p:grpSpPr>
          <a:xfrm>
            <a:off x="-3101340" y="515833"/>
            <a:ext cx="3018790" cy="744137"/>
            <a:chOff x="-460208" y="515833"/>
            <a:chExt cx="377657" cy="744137"/>
          </a:xfrm>
        </p:grpSpPr>
        <p:cxnSp>
          <p:nvCxnSpPr>
            <p:cNvPr id="61" name="Straight Connector 60"/>
            <p:cNvCxnSpPr/>
            <p:nvPr userDrawn="1"/>
          </p:nvCxnSpPr>
          <p:spPr bwMode="gray">
            <a:xfrm flipH="1">
              <a:off x="-460208" y="1259970"/>
              <a:ext cx="377657" cy="0"/>
            </a:xfrm>
            <a:prstGeom prst="line">
              <a:avLst/>
            </a:prstGeom>
            <a:noFill/>
            <a:ln w="6350" cap="flat" cmpd="sng" algn="ctr">
              <a:solidFill>
                <a:srgbClr val="FF0000"/>
              </a:solidFill>
              <a:prstDash val="dash"/>
              <a:miter lim="800000"/>
            </a:ln>
            <a:effectLst/>
          </p:spPr>
        </p:cxnSp>
        <p:cxnSp>
          <p:nvCxnSpPr>
            <p:cNvPr id="62" name="Straight Connector 61"/>
            <p:cNvCxnSpPr/>
            <p:nvPr userDrawn="1"/>
          </p:nvCxnSpPr>
          <p:spPr bwMode="gray">
            <a:xfrm flipH="1">
              <a:off x="-460208" y="515833"/>
              <a:ext cx="377657" cy="0"/>
            </a:xfrm>
            <a:prstGeom prst="line">
              <a:avLst/>
            </a:prstGeom>
            <a:noFill/>
            <a:ln w="6350" cap="flat" cmpd="sng" algn="ctr">
              <a:solidFill>
                <a:srgbClr val="FF0000"/>
              </a:solidFill>
              <a:prstDash val="dash"/>
              <a:miter lim="800000"/>
            </a:ln>
            <a:effectLst/>
          </p:spPr>
        </p:cxnSp>
      </p:grpSp>
      <p:sp>
        <p:nvSpPr>
          <p:cNvPr id="66" name="Rectangle 65"/>
          <p:cNvSpPr/>
          <p:nvPr userDrawn="1"/>
        </p:nvSpPr>
        <p:spPr bwMode="gray">
          <a:xfrm>
            <a:off x="-3101340" y="1544635"/>
            <a:ext cx="3018790" cy="4379651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80000" tIns="108000" rIns="180000" bIns="108000" rtlCol="0" anchor="t" anchorCtr="0">
            <a:noAutofit/>
          </a:bodyPr>
          <a:lstStyle/>
          <a:p>
            <a:pPr algn="l"/>
            <a:r>
              <a:rPr lang="en-GB" sz="1200" b="1" noProof="0" dirty="0">
                <a:solidFill>
                  <a:schemeClr val="tx1"/>
                </a:solidFill>
                <a:latin typeface="+mj-lt"/>
              </a:rPr>
              <a:t>TEXT LEVELS AND BULLETS</a:t>
            </a:r>
          </a:p>
          <a:p>
            <a:pPr algn="l"/>
            <a:r>
              <a:rPr lang="en-GB" sz="1000" b="0" noProof="0" dirty="0">
                <a:solidFill>
                  <a:schemeClr val="tx1"/>
                </a:solidFill>
              </a:rPr>
              <a:t>Only use the </a:t>
            </a:r>
            <a:r>
              <a:rPr lang="en-GB" sz="1000" b="0" u="sng" noProof="0" dirty="0">
                <a:solidFill>
                  <a:schemeClr val="tx1"/>
                </a:solidFill>
              </a:rPr>
              <a:t>List Level buttons</a:t>
            </a:r>
            <a:r>
              <a:rPr lang="en-GB" sz="1000" b="0" noProof="0" dirty="0">
                <a:solidFill>
                  <a:schemeClr val="tx1"/>
                </a:solidFill>
              </a:rPr>
              <a:t> to apply the</a:t>
            </a:r>
            <a:r>
              <a:rPr lang="en-GB" sz="1000" b="0" baseline="0" noProof="0" dirty="0">
                <a:solidFill>
                  <a:schemeClr val="tx1"/>
                </a:solidFill>
              </a:rPr>
              <a:t> </a:t>
            </a:r>
            <a:r>
              <a:rPr lang="en-GB" sz="1000" b="0" i="0" u="none" baseline="0" noProof="0" dirty="0">
                <a:solidFill>
                  <a:schemeClr val="tx1"/>
                </a:solidFill>
              </a:rPr>
              <a:t>correct text levels and Levi Nine coloured bullets. </a:t>
            </a:r>
          </a:p>
          <a:p>
            <a:pPr algn="l"/>
            <a:r>
              <a:rPr lang="en-GB" sz="1000" b="0" i="0" u="none" baseline="0" noProof="0" dirty="0">
                <a:solidFill>
                  <a:schemeClr val="tx1"/>
                </a:solidFill>
              </a:rPr>
              <a:t>Select your text and click on </a:t>
            </a:r>
            <a:r>
              <a:rPr lang="en-GB" sz="1000" b="1" i="0" u="none" baseline="0" noProof="0" dirty="0">
                <a:solidFill>
                  <a:schemeClr val="tx1"/>
                </a:solidFill>
              </a:rPr>
              <a:t>“Increase- or Decrease List Level”</a:t>
            </a:r>
          </a:p>
          <a:p>
            <a:pPr algn="l"/>
            <a:endParaRPr lang="en-GB" sz="1000" b="0" i="0" u="none" baseline="0" noProof="0" dirty="0">
              <a:solidFill>
                <a:schemeClr val="tx1"/>
              </a:solidFill>
            </a:endParaRPr>
          </a:p>
          <a:p>
            <a:pPr algn="l"/>
            <a:endParaRPr lang="en-GB" sz="1000" b="0" i="0" u="none" baseline="0" noProof="0" dirty="0">
              <a:solidFill>
                <a:schemeClr val="tx1"/>
              </a:solidFill>
            </a:endParaRPr>
          </a:p>
          <a:p>
            <a:pPr algn="l"/>
            <a:endParaRPr lang="en-GB" sz="1000" b="0" i="0" u="none" baseline="0" noProof="0" dirty="0">
              <a:solidFill>
                <a:schemeClr val="tx1"/>
              </a:solidFill>
            </a:endParaRPr>
          </a:p>
          <a:p>
            <a:pPr algn="l"/>
            <a:endParaRPr lang="en-GB" sz="1000" b="0" i="0" u="none" baseline="0" noProof="0" dirty="0">
              <a:solidFill>
                <a:schemeClr val="tx1"/>
              </a:solidFill>
            </a:endParaRPr>
          </a:p>
          <a:p>
            <a:pPr algn="l"/>
            <a:endParaRPr lang="en-GB" sz="1000" b="0" i="0" u="none" baseline="0" noProof="0" dirty="0">
              <a:solidFill>
                <a:schemeClr val="tx1"/>
              </a:solidFill>
            </a:endParaRPr>
          </a:p>
          <a:p>
            <a:pPr algn="l"/>
            <a:endParaRPr lang="en-GB" sz="1000" b="0" i="0" u="none" baseline="0" noProof="0" dirty="0">
              <a:solidFill>
                <a:schemeClr val="tx1"/>
              </a:solidFill>
            </a:endParaRPr>
          </a:p>
          <a:p>
            <a:pPr algn="l"/>
            <a:endParaRPr lang="en-GB" sz="1000" b="0" i="0" u="none" baseline="0" noProof="0" dirty="0">
              <a:solidFill>
                <a:schemeClr val="tx1"/>
              </a:solidFill>
            </a:endParaRPr>
          </a:p>
          <a:p>
            <a:pPr algn="l"/>
            <a:endParaRPr lang="en-GB" sz="900" b="0" i="0" u="none" baseline="0" noProof="0" dirty="0">
              <a:solidFill>
                <a:schemeClr val="tx1"/>
              </a:solidFill>
            </a:endParaRPr>
          </a:p>
          <a:p>
            <a:pPr algn="l"/>
            <a:r>
              <a:rPr lang="en-GB" sz="1200" b="1" kern="1200" noProof="0" dirty="0">
                <a:solidFill>
                  <a:schemeClr val="tx1"/>
                </a:solidFill>
                <a:latin typeface="+mj-lt"/>
                <a:ea typeface="+mn-ea"/>
                <a:cs typeface="+mn-cs"/>
              </a:rPr>
              <a:t>LIST LEVELS</a:t>
            </a:r>
          </a:p>
          <a:p>
            <a:pPr algn="l"/>
            <a:r>
              <a:rPr lang="en-GB" sz="2800" b="0" kern="1200" baseline="0" noProof="0" dirty="0">
                <a:solidFill>
                  <a:schemeClr val="tx2"/>
                </a:solidFill>
                <a:latin typeface="+mj-lt"/>
                <a:ea typeface="+mn-ea"/>
                <a:cs typeface="ING Me" pitchFamily="2" charset="0"/>
              </a:rPr>
              <a:t>Text Level 1</a:t>
            </a:r>
          </a:p>
          <a:p>
            <a:pPr algn="l"/>
            <a:r>
              <a:rPr lang="en-GB" sz="2000" b="0" kern="1200" baseline="0" noProof="0" dirty="0">
                <a:solidFill>
                  <a:schemeClr val="tx1"/>
                </a:solidFill>
                <a:latin typeface="+mn-lt"/>
                <a:ea typeface="+mn-ea"/>
                <a:cs typeface="ING Me" pitchFamily="2" charset="0"/>
              </a:rPr>
              <a:t>Text Level 2</a:t>
            </a:r>
          </a:p>
          <a:p>
            <a:pPr marL="180975" lvl="2" indent="-180975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80000"/>
              <a:buFont typeface="Franklin Gothic Book" panose="020B0503020102020204" pitchFamily="34" charset="0"/>
              <a:buChar char="•"/>
            </a:pPr>
            <a:r>
              <a:rPr lang="en-GB" sz="2000" kern="1200" baseline="0" noProof="0" dirty="0">
                <a:solidFill>
                  <a:schemeClr val="tx1"/>
                </a:solidFill>
                <a:latin typeface="+mn-lt"/>
                <a:ea typeface="+mn-ea"/>
                <a:cs typeface="ING Me" pitchFamily="2" charset="0"/>
              </a:rPr>
              <a:t>Text Level 3</a:t>
            </a:r>
          </a:p>
          <a:p>
            <a:pPr marL="361950" lvl="3" indent="-180975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ct val="80000"/>
              <a:buFont typeface="Franklin Gothic Book" panose="020B0503020102020204" pitchFamily="34" charset="0"/>
              <a:buChar char="•"/>
            </a:pPr>
            <a:r>
              <a:rPr lang="en-GB" sz="2000" kern="1200" baseline="0" noProof="0" dirty="0">
                <a:solidFill>
                  <a:schemeClr val="tx1"/>
                </a:solidFill>
                <a:latin typeface="+mn-lt"/>
                <a:ea typeface="+mn-ea"/>
                <a:cs typeface="ING Me" pitchFamily="2" charset="0"/>
              </a:rPr>
              <a:t>Text Level 4</a:t>
            </a:r>
          </a:p>
          <a:p>
            <a:pPr marL="542925" lvl="4" indent="-180975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80000"/>
              <a:buFont typeface="Franklin Gothic Book" panose="020B0503020102020204" pitchFamily="34" charset="0"/>
              <a:buChar char="•"/>
            </a:pPr>
            <a:r>
              <a:rPr lang="en-GB" sz="2000" kern="1200" baseline="0" noProof="0" dirty="0">
                <a:solidFill>
                  <a:schemeClr val="tx1"/>
                </a:solidFill>
                <a:latin typeface="+mn-lt"/>
                <a:ea typeface="+mn-ea"/>
                <a:cs typeface="ING Me" pitchFamily="2" charset="0"/>
              </a:rPr>
              <a:t>Text Level 5</a:t>
            </a:r>
          </a:p>
          <a:p>
            <a:pPr marL="714375" lvl="5" indent="-171450" algn="l" defTabSz="9144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6"/>
              </a:buClr>
              <a:buSzPct val="80000"/>
              <a:buFont typeface="Franklin Gothic Book" panose="020B0503020102020204" pitchFamily="34" charset="0"/>
              <a:buChar char="•"/>
            </a:pPr>
            <a:r>
              <a:rPr lang="en-GB" sz="2000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Text Level 6</a:t>
            </a:r>
          </a:p>
        </p:txBody>
      </p:sp>
      <p:grpSp>
        <p:nvGrpSpPr>
          <p:cNvPr id="67" name="Group 66"/>
          <p:cNvGrpSpPr/>
          <p:nvPr userDrawn="1"/>
        </p:nvGrpSpPr>
        <p:grpSpPr bwMode="gray">
          <a:xfrm>
            <a:off x="-2924343" y="2561529"/>
            <a:ext cx="1594078" cy="949180"/>
            <a:chOff x="-1573454" y="1531453"/>
            <a:chExt cx="1335187" cy="795026"/>
          </a:xfrm>
        </p:grpSpPr>
        <p:pic>
          <p:nvPicPr>
            <p:cNvPr id="68" name="Picture 67"/>
            <p:cNvPicPr>
              <a:picLocks noChangeAspect="1"/>
            </p:cNvPicPr>
            <p:nvPr/>
          </p:nvPicPr>
          <p:blipFill>
            <a:blip r:embed="rId4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gray">
            <a:xfrm>
              <a:off x="-1573454" y="1531453"/>
              <a:ext cx="1335187" cy="795026"/>
            </a:xfrm>
            <a:custGeom>
              <a:avLst/>
              <a:gdLst>
                <a:gd name="connsiteX0" fmla="*/ 0 w 2840306"/>
                <a:gd name="connsiteY0" fmla="*/ 0 h 1691236"/>
                <a:gd name="connsiteX1" fmla="*/ 2840306 w 2840306"/>
                <a:gd name="connsiteY1" fmla="*/ 0 h 1691236"/>
                <a:gd name="connsiteX2" fmla="*/ 2840306 w 2840306"/>
                <a:gd name="connsiteY2" fmla="*/ 1691236 h 1691236"/>
                <a:gd name="connsiteX3" fmla="*/ 0 w 2840306"/>
                <a:gd name="connsiteY3" fmla="*/ 1691236 h 169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40306" h="1691236">
                  <a:moveTo>
                    <a:pt x="0" y="0"/>
                  </a:moveTo>
                  <a:lnTo>
                    <a:pt x="2840306" y="0"/>
                  </a:lnTo>
                  <a:lnTo>
                    <a:pt x="2840306" y="1691236"/>
                  </a:lnTo>
                  <a:lnTo>
                    <a:pt x="0" y="1691236"/>
                  </a:lnTo>
                  <a:close/>
                </a:path>
              </a:pathLst>
            </a:custGeom>
          </p:spPr>
        </p:pic>
        <p:sp>
          <p:nvSpPr>
            <p:cNvPr id="69" name="Multiply 30"/>
            <p:cNvSpPr/>
            <p:nvPr/>
          </p:nvSpPr>
          <p:spPr bwMode="gray">
            <a:xfrm>
              <a:off x="-1571627" y="1551174"/>
              <a:ext cx="245272" cy="245272"/>
            </a:xfrm>
            <a:prstGeom prst="mathMultiply">
              <a:avLst>
                <a:gd name="adj1" fmla="val 8315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/>
              <a:endParaRPr lang="en-GB" dirty="0" err="1"/>
            </a:p>
          </p:txBody>
        </p:sp>
      </p:grpSp>
      <p:grpSp>
        <p:nvGrpSpPr>
          <p:cNvPr id="82" name="Group 81"/>
          <p:cNvGrpSpPr/>
          <p:nvPr userDrawn="1"/>
        </p:nvGrpSpPr>
        <p:grpSpPr>
          <a:xfrm>
            <a:off x="12266222" y="6019797"/>
            <a:ext cx="3678917" cy="834408"/>
            <a:chOff x="-460208" y="425562"/>
            <a:chExt cx="377657" cy="834408"/>
          </a:xfrm>
        </p:grpSpPr>
        <p:cxnSp>
          <p:nvCxnSpPr>
            <p:cNvPr id="83" name="Straight Connector 82"/>
            <p:cNvCxnSpPr/>
            <p:nvPr userDrawn="1"/>
          </p:nvCxnSpPr>
          <p:spPr bwMode="gray">
            <a:xfrm flipH="1">
              <a:off x="-460208" y="1259970"/>
              <a:ext cx="377657" cy="0"/>
            </a:xfrm>
            <a:prstGeom prst="line">
              <a:avLst/>
            </a:prstGeom>
            <a:noFill/>
            <a:ln w="6350" cap="flat" cmpd="sng" algn="ctr">
              <a:solidFill>
                <a:srgbClr val="FF0000"/>
              </a:solidFill>
              <a:prstDash val="dash"/>
              <a:miter lim="800000"/>
            </a:ln>
            <a:effectLst/>
          </p:spPr>
        </p:cxnSp>
        <p:cxnSp>
          <p:nvCxnSpPr>
            <p:cNvPr id="90" name="Straight Connector 89"/>
            <p:cNvCxnSpPr/>
            <p:nvPr userDrawn="1"/>
          </p:nvCxnSpPr>
          <p:spPr bwMode="gray">
            <a:xfrm flipH="1">
              <a:off x="-460208" y="425562"/>
              <a:ext cx="377657" cy="0"/>
            </a:xfrm>
            <a:prstGeom prst="line">
              <a:avLst/>
            </a:prstGeom>
            <a:noFill/>
            <a:ln w="6350" cap="flat" cmpd="sng" algn="ctr">
              <a:solidFill>
                <a:srgbClr val="FF0000"/>
              </a:solidFill>
              <a:prstDash val="dash"/>
              <a:miter lim="800000"/>
            </a:ln>
            <a:effectLst/>
          </p:spPr>
        </p:cxnSp>
      </p:grpSp>
      <p:cxnSp>
        <p:nvCxnSpPr>
          <p:cNvPr id="92" name="Straight Connector 91"/>
          <p:cNvCxnSpPr/>
          <p:nvPr userDrawn="1"/>
        </p:nvCxnSpPr>
        <p:spPr bwMode="gray">
          <a:xfrm flipH="1">
            <a:off x="-3101345" y="1544638"/>
            <a:ext cx="3018791" cy="0"/>
          </a:xfrm>
          <a:prstGeom prst="line">
            <a:avLst/>
          </a:prstGeom>
          <a:noFill/>
          <a:ln w="6350" cap="flat" cmpd="sng" algn="ctr">
            <a:solidFill>
              <a:srgbClr val="FF0000"/>
            </a:solidFill>
            <a:prstDash val="dash"/>
            <a:miter lim="800000"/>
          </a:ln>
          <a:effectLst/>
        </p:spPr>
      </p:cxnSp>
      <p:sp>
        <p:nvSpPr>
          <p:cNvPr id="91" name="Rectangle 104"/>
          <p:cNvSpPr>
            <a:spLocks noChangeArrowheads="1"/>
          </p:cNvSpPr>
          <p:nvPr userDrawn="1"/>
        </p:nvSpPr>
        <p:spPr bwMode="gray">
          <a:xfrm flipH="1">
            <a:off x="-3101341" y="6019801"/>
            <a:ext cx="3018787" cy="843206"/>
          </a:xfrm>
          <a:prstGeom prst="rect">
            <a:avLst/>
          </a:prstGeom>
          <a:solidFill>
            <a:srgbClr val="E6E6E6"/>
          </a:solidFill>
          <a:ln>
            <a:noFill/>
          </a:ln>
          <a:effectLst/>
        </p:spPr>
        <p:txBody>
          <a:bodyPr wrap="square" lIns="180000" tIns="180000" rIns="180000" bIns="180000" anchor="ctr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ct val="20000"/>
              </a:spcAft>
              <a:buClrTx/>
              <a:buSzTx/>
              <a:buFontTx/>
              <a:buNone/>
              <a:tabLst/>
              <a:defRPr/>
            </a:pPr>
            <a:r>
              <a:rPr kumimoji="0" lang="en-GB" altLang="en-US" sz="12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</a:rPr>
              <a:t>INSERT FOOTER </a:t>
            </a:r>
            <a:br>
              <a:rPr kumimoji="0" lang="en-GB" altLang="en-US" sz="12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</a:rPr>
            </a:br>
            <a:r>
              <a:rPr kumimoji="0" lang="en-GB" altLang="en-US" sz="105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</a:rPr>
              <a:t>- Go to tab </a:t>
            </a:r>
            <a:r>
              <a:rPr kumimoji="0" lang="en-GB" altLang="en-US" sz="105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</a:rPr>
              <a:t>“insert”</a:t>
            </a:r>
            <a:r>
              <a:rPr kumimoji="0" lang="en-GB" altLang="en-US" sz="105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</a:rPr>
              <a:t> </a:t>
            </a:r>
            <a:br>
              <a:rPr kumimoji="0" lang="en-GB" altLang="en-US" sz="105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</a:rPr>
            </a:br>
            <a:r>
              <a:rPr kumimoji="0" lang="en-GB" altLang="en-US" sz="105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</a:rPr>
              <a:t>- Select </a:t>
            </a:r>
            <a:r>
              <a:rPr kumimoji="0" lang="en-GB" altLang="en-US" sz="105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</a:rPr>
              <a:t>“header &amp; footer”</a:t>
            </a:r>
            <a:br>
              <a:rPr kumimoji="0" lang="en-GB" altLang="en-US" sz="105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</a:rPr>
            </a:br>
            <a:r>
              <a:rPr kumimoji="0" lang="en-GB" altLang="en-US" sz="105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</a:rPr>
              <a:t>- Insert your text and click </a:t>
            </a:r>
            <a:r>
              <a:rPr kumimoji="0" lang="en-GB" altLang="en-US" sz="105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</a:rPr>
              <a:t>‘Apply to all’</a:t>
            </a:r>
            <a:endParaRPr kumimoji="0" lang="en-GB" altLang="en-US" sz="12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</a:endParaRPr>
          </a:p>
        </p:txBody>
      </p:sp>
      <p:grpSp>
        <p:nvGrpSpPr>
          <p:cNvPr id="93" name="Group 92"/>
          <p:cNvGrpSpPr/>
          <p:nvPr userDrawn="1"/>
        </p:nvGrpSpPr>
        <p:grpSpPr>
          <a:xfrm>
            <a:off x="-3101342" y="6019797"/>
            <a:ext cx="3018791" cy="834408"/>
            <a:chOff x="-460208" y="425562"/>
            <a:chExt cx="377657" cy="834408"/>
          </a:xfrm>
        </p:grpSpPr>
        <p:cxnSp>
          <p:nvCxnSpPr>
            <p:cNvPr id="94" name="Straight Connector 93"/>
            <p:cNvCxnSpPr/>
            <p:nvPr userDrawn="1"/>
          </p:nvCxnSpPr>
          <p:spPr bwMode="gray">
            <a:xfrm flipH="1">
              <a:off x="-460208" y="1259970"/>
              <a:ext cx="377657" cy="0"/>
            </a:xfrm>
            <a:prstGeom prst="line">
              <a:avLst/>
            </a:prstGeom>
            <a:noFill/>
            <a:ln w="6350" cap="flat" cmpd="sng" algn="ctr">
              <a:solidFill>
                <a:srgbClr val="FF0000"/>
              </a:solidFill>
              <a:prstDash val="dash"/>
              <a:miter lim="800000"/>
            </a:ln>
            <a:effectLst/>
          </p:spPr>
        </p:cxnSp>
        <p:cxnSp>
          <p:nvCxnSpPr>
            <p:cNvPr id="95" name="Straight Connector 94"/>
            <p:cNvCxnSpPr/>
            <p:nvPr userDrawn="1"/>
          </p:nvCxnSpPr>
          <p:spPr bwMode="gray">
            <a:xfrm flipH="1">
              <a:off x="-460208" y="425562"/>
              <a:ext cx="377657" cy="0"/>
            </a:xfrm>
            <a:prstGeom prst="line">
              <a:avLst/>
            </a:prstGeom>
            <a:noFill/>
            <a:ln w="6350" cap="flat" cmpd="sng" algn="ctr">
              <a:solidFill>
                <a:srgbClr val="FF0000"/>
              </a:solidFill>
              <a:prstDash val="dash"/>
              <a:miter lim="800000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42399676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  <p:sldLayoutId id="2147483763" r:id="rId2"/>
    <p:sldLayoutId id="2147483745" r:id="rId3"/>
    <p:sldLayoutId id="2147483764" r:id="rId4"/>
    <p:sldLayoutId id="2147483751" r:id="rId5"/>
    <p:sldLayoutId id="2147483765" r:id="rId6"/>
    <p:sldLayoutId id="2147483752" r:id="rId7"/>
    <p:sldLayoutId id="2147483766" r:id="rId8"/>
    <p:sldLayoutId id="2147483747" r:id="rId9"/>
    <p:sldLayoutId id="2147483685" r:id="rId10"/>
    <p:sldLayoutId id="2147483748" r:id="rId11"/>
    <p:sldLayoutId id="2147483696" r:id="rId12"/>
    <p:sldLayoutId id="2147483750" r:id="rId13"/>
    <p:sldLayoutId id="2147483731" r:id="rId14"/>
    <p:sldLayoutId id="2147483749" r:id="rId15"/>
    <p:sldLayoutId id="2147483697" r:id="rId16"/>
    <p:sldLayoutId id="2147483774" r:id="rId17"/>
    <p:sldLayoutId id="2147483775" r:id="rId18"/>
    <p:sldLayoutId id="2147483776" r:id="rId19"/>
    <p:sldLayoutId id="2147483777" r:id="rId20"/>
    <p:sldLayoutId id="2147483756" r:id="rId21"/>
    <p:sldLayoutId id="2147483778" r:id="rId22"/>
    <p:sldLayoutId id="2147483757" r:id="rId23"/>
    <p:sldLayoutId id="2147483779" r:id="rId24"/>
    <p:sldLayoutId id="2147483780" r:id="rId25"/>
    <p:sldLayoutId id="2147483700" r:id="rId26"/>
    <p:sldLayoutId id="2147483781" r:id="rId27"/>
    <p:sldLayoutId id="2147483743" r:id="rId28"/>
    <p:sldLayoutId id="2147483758" r:id="rId29"/>
    <p:sldLayoutId id="2147483759" r:id="rId30"/>
    <p:sldLayoutId id="2147483782" r:id="rId31"/>
    <p:sldLayoutId id="2147483702" r:id="rId32"/>
    <p:sldLayoutId id="2147483706" r:id="rId33"/>
    <p:sldLayoutId id="2147483721" r:id="rId34"/>
    <p:sldLayoutId id="2147483787" r:id="rId35"/>
    <p:sldLayoutId id="2147483790" r:id="rId36"/>
    <p:sldLayoutId id="2147483788" r:id="rId37"/>
    <p:sldLayoutId id="2147483789" r:id="rId38"/>
    <p:sldLayoutId id="2147483783" r:id="rId39"/>
    <p:sldLayoutId id="2147483784" r:id="rId40"/>
    <p:sldLayoutId id="2147483785" r:id="rId41"/>
    <p:sldLayoutId id="2147483786" r:id="rId42"/>
    <p:sldLayoutId id="2147483761" r:id="rId43"/>
    <p:sldLayoutId id="2147483762" r:id="rId44"/>
  </p:sldLayoutIdLst>
  <p:hf hdr="0" dt="0"/>
  <p:txStyles>
    <p:titleStyle>
      <a:lvl1pPr algn="l" defTabSz="914400" rtl="0" eaLnBrk="1" latinLnBrk="0" hangingPunct="1">
        <a:lnSpc>
          <a:spcPct val="70000"/>
        </a:lnSpc>
        <a:spcBef>
          <a:spcPct val="0"/>
        </a:spcBef>
        <a:buNone/>
        <a:defRPr sz="4000" b="1" kern="1200" cap="all" baseline="0">
          <a:solidFill>
            <a:schemeClr val="tx2"/>
          </a:solidFill>
          <a:latin typeface="+mj-lt"/>
          <a:ea typeface="+mj-ea"/>
          <a:cs typeface="ING Me" pitchFamily="2" charset="0"/>
        </a:defRPr>
      </a:lvl1pPr>
    </p:titleStyle>
    <p:bodyStyle>
      <a:lvl1pPr marL="0" indent="0" algn="l" defTabSz="914400" rtl="0" eaLnBrk="1" latinLnBrk="0" hangingPunct="1">
        <a:lnSpc>
          <a:spcPts val="24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defRPr sz="2800" b="0" kern="1200" baseline="0">
          <a:solidFill>
            <a:schemeClr val="tx2"/>
          </a:solidFill>
          <a:latin typeface="+mj-lt"/>
          <a:ea typeface="+mn-ea"/>
          <a:cs typeface="ING Me" pitchFamily="2" charset="0"/>
        </a:defRPr>
      </a:lvl1pPr>
      <a:lvl2pPr marL="0" indent="0" algn="l" defTabSz="914400" rtl="0" eaLnBrk="1" latinLnBrk="0" hangingPunct="1">
        <a:lnSpc>
          <a:spcPts val="24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defRPr sz="2000" b="0" kern="1200" baseline="0">
          <a:solidFill>
            <a:schemeClr val="tx1"/>
          </a:solidFill>
          <a:latin typeface="+mn-lt"/>
          <a:ea typeface="+mn-ea"/>
          <a:cs typeface="ING Me" pitchFamily="2" charset="0"/>
        </a:defRPr>
      </a:lvl2pPr>
      <a:lvl3pPr marL="180975" indent="-180975" algn="l" defTabSz="914400" rtl="0" eaLnBrk="1" latinLnBrk="0" hangingPunct="1">
        <a:lnSpc>
          <a:spcPts val="2400"/>
        </a:lnSpc>
        <a:spcBef>
          <a:spcPts val="0"/>
        </a:spcBef>
        <a:spcAft>
          <a:spcPts val="0"/>
        </a:spcAft>
        <a:buClr>
          <a:schemeClr val="accent3"/>
        </a:buClr>
        <a:buSzPct val="80000"/>
        <a:buFont typeface="Franklin Gothic Book" panose="020B0503020102020204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ING Me" pitchFamily="2" charset="0"/>
        </a:defRPr>
      </a:lvl3pPr>
      <a:lvl4pPr marL="361950" indent="-180975" algn="l" defTabSz="914400" rtl="0" eaLnBrk="1" latinLnBrk="0" hangingPunct="1">
        <a:lnSpc>
          <a:spcPts val="2400"/>
        </a:lnSpc>
        <a:spcBef>
          <a:spcPts val="0"/>
        </a:spcBef>
        <a:spcAft>
          <a:spcPts val="0"/>
        </a:spcAft>
        <a:buClr>
          <a:schemeClr val="accent4"/>
        </a:buClr>
        <a:buSzPct val="80000"/>
        <a:buFont typeface="Franklin Gothic Book" panose="020B0503020102020204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ING Me" pitchFamily="2" charset="0"/>
        </a:defRPr>
      </a:lvl4pPr>
      <a:lvl5pPr marL="542925" indent="-180975" algn="l" defTabSz="914400" rtl="0" eaLnBrk="1" latinLnBrk="0" hangingPunct="1">
        <a:lnSpc>
          <a:spcPts val="2400"/>
        </a:lnSpc>
        <a:spcBef>
          <a:spcPts val="0"/>
        </a:spcBef>
        <a:spcAft>
          <a:spcPts val="0"/>
        </a:spcAft>
        <a:buClr>
          <a:schemeClr val="accent5"/>
        </a:buClr>
        <a:buSzPct val="80000"/>
        <a:buFont typeface="Franklin Gothic Book" panose="020B0503020102020204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ING Me" pitchFamily="2" charset="0"/>
        </a:defRPr>
      </a:lvl5pPr>
      <a:lvl6pPr marL="714375" indent="-171450" algn="l" defTabSz="914400" rtl="0" eaLnBrk="1" latinLnBrk="0" hangingPunct="1">
        <a:lnSpc>
          <a:spcPts val="2400"/>
        </a:lnSpc>
        <a:spcBef>
          <a:spcPts val="0"/>
        </a:spcBef>
        <a:buClr>
          <a:schemeClr val="accent6"/>
        </a:buClr>
        <a:buSzPct val="80000"/>
        <a:buFont typeface="Franklin Gothic Book" panose="020B05030201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6" orient="horz" pos="2376" userDrawn="1">
          <p15:clr>
            <a:srgbClr val="F26B43"/>
          </p15:clr>
        </p15:guide>
        <p15:guide id="23" pos="3840" userDrawn="1">
          <p15:clr>
            <a:srgbClr val="F26B43"/>
          </p15:clr>
        </p15:guide>
        <p15:guide id="24" orient="horz" pos="4005" userDrawn="1">
          <p15:clr>
            <a:srgbClr val="F26B43"/>
          </p15:clr>
        </p15:guide>
        <p15:guide id="25" pos="211" userDrawn="1">
          <p15:clr>
            <a:srgbClr val="F26B43"/>
          </p15:clr>
        </p15:guide>
        <p15:guide id="26" pos="414" userDrawn="1">
          <p15:clr>
            <a:srgbClr val="F26B43"/>
          </p15:clr>
        </p15:guide>
        <p15:guide id="27" orient="horz" pos="380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my-api.beer/9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mailto:carl@gmail.com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9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9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AYbVMNtO-ro" TargetMode="Externa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1.xml"/><Relationship Id="rId5" Type="http://schemas.openxmlformats.org/officeDocument/2006/relationships/hyperlink" Target="https://www.howtographql.com/" TargetMode="External"/><Relationship Id="rId4" Type="http://schemas.openxmlformats.org/officeDocument/2006/relationships/hyperlink" Target="https://www.youtube.com/watch?v=zVNrqo9XGOs" TargetMode="Externa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4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 dirty="0"/>
              <a:t>Tech9 Meet-up @ </a:t>
            </a:r>
            <a:r>
              <a:rPr lang="en-GB" dirty="0" err="1"/>
              <a:t>FabLab</a:t>
            </a:r>
            <a:r>
              <a:rPr lang="en-GB" dirty="0"/>
              <a:t> Iasi, 27 </a:t>
            </a:r>
            <a:r>
              <a:rPr lang="en-GB" dirty="0" err="1"/>
              <a:t>nov</a:t>
            </a:r>
            <a:r>
              <a:rPr lang="en-GB" dirty="0"/>
              <a:t> 2017</a:t>
            </a:r>
            <a:endParaRPr lang="nl-NL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95362" y="3329637"/>
            <a:ext cx="6370638" cy="1227573"/>
          </a:xfrm>
        </p:spPr>
        <p:txBody>
          <a:bodyPr/>
          <a:lstStyle/>
          <a:p>
            <a:r>
              <a:rPr lang="en-GB" dirty="0"/>
              <a:t>REAL-TIME GRAPHQL</a:t>
            </a:r>
            <a:endParaRPr lang="nl-NL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nl-NL" dirty="0"/>
              <a:t>Building real-time apps using React and GraphQL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GB" dirty="0"/>
              <a:t>Lucian </a:t>
            </a:r>
            <a:r>
              <a:rPr lang="en-GB" dirty="0" err="1"/>
              <a:t>Costin</a:t>
            </a:r>
            <a:r>
              <a:rPr lang="en-GB" dirty="0"/>
              <a:t> Ailenei</a:t>
            </a:r>
          </a:p>
        </p:txBody>
      </p:sp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C2EBAB8F-A8AB-4399-B811-6096EFF5364B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3"/>
          <a:srcRect l="7865" r="7865"/>
          <a:stretch>
            <a:fillRect/>
          </a:stretch>
        </p:blipFill>
        <p:spPr>
          <a:xfrm>
            <a:off x="7454900" y="333375"/>
            <a:ext cx="4402138" cy="6191250"/>
          </a:xfrm>
        </p:spPr>
      </p:pic>
    </p:spTree>
    <p:extLst>
      <p:ext uri="{BB962C8B-B14F-4D97-AF65-F5344CB8AC3E}">
        <p14:creationId xmlns:p14="http://schemas.microsoft.com/office/powerpoint/2010/main" val="31205903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658813" y="6372229"/>
            <a:ext cx="272256" cy="188119"/>
          </a:xfrm>
        </p:spPr>
        <p:txBody>
          <a:bodyPr/>
          <a:lstStyle/>
          <a:p>
            <a:fld id="{DDD2A080-DA64-4F5C-9131-47EB793B4410}" type="slidenum">
              <a:rPr lang="en-GB" noProof="0" smtClean="0"/>
              <a:pPr/>
              <a:t>10</a:t>
            </a:fld>
            <a:endParaRPr lang="en-GB" noProof="0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971551" y="6370641"/>
            <a:ext cx="4945062" cy="189708"/>
          </a:xfrm>
        </p:spPr>
        <p:txBody>
          <a:bodyPr/>
          <a:lstStyle/>
          <a:p>
            <a:r>
              <a:rPr lang="en-US" dirty="0"/>
              <a:t>Real-time </a:t>
            </a:r>
            <a:r>
              <a:rPr lang="en-US" dirty="0" err="1"/>
              <a:t>GraphQL</a:t>
            </a:r>
            <a:endParaRPr lang="nl-NL" dirty="0"/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8D9398CA-9597-4976-B090-1D6234F28C0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t="6111" b="611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719062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658813" y="6372229"/>
            <a:ext cx="272256" cy="188119"/>
          </a:xfrm>
        </p:spPr>
        <p:txBody>
          <a:bodyPr/>
          <a:lstStyle/>
          <a:p>
            <a:fld id="{DDD2A080-DA64-4F5C-9131-47EB793B4410}" type="slidenum">
              <a:rPr lang="en-GB" noProof="0" smtClean="0"/>
              <a:pPr/>
              <a:t>11</a:t>
            </a:fld>
            <a:endParaRPr lang="en-GB" noProof="0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971551" y="6370641"/>
            <a:ext cx="4945062" cy="189708"/>
          </a:xfrm>
        </p:spPr>
        <p:txBody>
          <a:bodyPr/>
          <a:lstStyle/>
          <a:p>
            <a:r>
              <a:rPr lang="en-US" dirty="0"/>
              <a:t>Real-time </a:t>
            </a:r>
            <a:r>
              <a:rPr lang="en-US" dirty="0" err="1"/>
              <a:t>GraphQL</a:t>
            </a:r>
            <a:endParaRPr lang="nl-NL" dirty="0"/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90DBE986-4496-423A-AED6-D90CD32E14C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t="17083" b="1708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1466984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658813" y="6372229"/>
            <a:ext cx="272256" cy="188119"/>
          </a:xfrm>
        </p:spPr>
        <p:txBody>
          <a:bodyPr/>
          <a:lstStyle/>
          <a:p>
            <a:fld id="{DDD2A080-DA64-4F5C-9131-47EB793B4410}" type="slidenum">
              <a:rPr lang="en-GB" noProof="0" smtClean="0"/>
              <a:pPr/>
              <a:t>12</a:t>
            </a:fld>
            <a:endParaRPr lang="en-GB" noProof="0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971551" y="6370641"/>
            <a:ext cx="4945062" cy="189708"/>
          </a:xfrm>
        </p:spPr>
        <p:txBody>
          <a:bodyPr/>
          <a:lstStyle/>
          <a:p>
            <a:r>
              <a:rPr lang="en-US" dirty="0"/>
              <a:t>Real-time </a:t>
            </a:r>
            <a:r>
              <a:rPr lang="en-US" dirty="0" err="1"/>
              <a:t>GraphQL</a:t>
            </a:r>
            <a:endParaRPr lang="nl-NL" dirty="0"/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17CBEF4C-9E43-4A90-BD7B-72DDE430F048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t="6111" b="611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1294504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658813" y="6372229"/>
            <a:ext cx="272256" cy="188119"/>
          </a:xfrm>
        </p:spPr>
        <p:txBody>
          <a:bodyPr/>
          <a:lstStyle/>
          <a:p>
            <a:fld id="{DDD2A080-DA64-4F5C-9131-47EB793B4410}" type="slidenum">
              <a:rPr lang="en-GB" noProof="0" smtClean="0"/>
              <a:pPr/>
              <a:t>13</a:t>
            </a:fld>
            <a:endParaRPr lang="en-GB" noProof="0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971551" y="6370641"/>
            <a:ext cx="4945062" cy="189708"/>
          </a:xfrm>
        </p:spPr>
        <p:txBody>
          <a:bodyPr/>
          <a:lstStyle/>
          <a:p>
            <a:r>
              <a:rPr lang="en-US" dirty="0"/>
              <a:t>Real-time </a:t>
            </a:r>
            <a:r>
              <a:rPr lang="en-US" dirty="0" err="1"/>
              <a:t>GraphQL</a:t>
            </a:r>
            <a:endParaRPr lang="nl-NL" dirty="0"/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374CD9A5-4E1D-49AE-B052-ABA21813CA8C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t="10500" b="1050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2058638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Available </a:t>
            </a:r>
            <a:br>
              <a:rPr lang="nl-NL" dirty="0"/>
            </a:br>
            <a:r>
              <a:rPr lang="nl-NL" dirty="0"/>
              <a:t>state-of-the-art techniques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995362" y="5445277"/>
            <a:ext cx="6256337" cy="894530"/>
          </a:xfrm>
        </p:spPr>
        <p:txBody>
          <a:bodyPr/>
          <a:lstStyle/>
          <a:p>
            <a:r>
              <a:rPr lang="nl-NL" dirty="0"/>
              <a:t>Which technologies ease the implementation ? What are the available techniques and APIs ? Where does GraphQL fit in ? 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dirty="0"/>
              <a:t>02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DD2A080-DA64-4F5C-9131-47EB793B4410}" type="slidenum">
              <a:rPr lang="en-GB" smtClean="0"/>
              <a:pPr/>
              <a:t>14</a:t>
            </a:fld>
            <a:endParaRPr lang="en-GB" dirty="0"/>
          </a:p>
        </p:txBody>
      </p:sp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1FA565DC-A217-4306-B022-9A76A4E35EC8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3"/>
          <a:srcRect l="14449" r="14449"/>
          <a:stretch>
            <a:fillRect/>
          </a:stretch>
        </p:blipFill>
        <p:spPr/>
      </p:pic>
      <p:sp>
        <p:nvSpPr>
          <p:cNvPr id="7" name="Isosceles Triangle 6">
            <a:extLst>
              <a:ext uri="{FF2B5EF4-FFF2-40B4-BE49-F238E27FC236}">
                <a16:creationId xmlns:a16="http://schemas.microsoft.com/office/drawing/2014/main" id="{391FB8CD-50CD-4C07-AC78-7D28B97102C3}"/>
              </a:ext>
            </a:extLst>
          </p:cNvPr>
          <p:cNvSpPr/>
          <p:nvPr/>
        </p:nvSpPr>
        <p:spPr>
          <a:xfrm rot="5400000">
            <a:off x="10784621" y="2600632"/>
            <a:ext cx="168992" cy="176981"/>
          </a:xfrm>
          <a:prstGeom prst="triangle">
            <a:avLst/>
          </a:prstGeom>
          <a:solidFill>
            <a:schemeClr val="tx2"/>
          </a:solidFill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GB" sz="1600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29999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351371" y="6372229"/>
            <a:ext cx="272256" cy="188119"/>
          </a:xfrm>
        </p:spPr>
        <p:txBody>
          <a:bodyPr/>
          <a:lstStyle/>
          <a:p>
            <a:fld id="{DDD2A080-DA64-4F5C-9131-47EB793B4410}" type="slidenum">
              <a:rPr lang="en-GB" noProof="0" smtClean="0"/>
              <a:pPr/>
              <a:t>15</a:t>
            </a:fld>
            <a:endParaRPr lang="en-GB" noProof="0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44299" y="515833"/>
            <a:ext cx="10863261" cy="854075"/>
          </a:xfrm>
        </p:spPr>
        <p:txBody>
          <a:bodyPr/>
          <a:lstStyle/>
          <a:p>
            <a:r>
              <a:rPr lang="en-GB" dirty="0"/>
              <a:t>Related Technologies</a:t>
            </a:r>
            <a:endParaRPr lang="nl-NL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673691" y="6370641"/>
            <a:ext cx="7181850" cy="189708"/>
          </a:xfrm>
        </p:spPr>
        <p:txBody>
          <a:bodyPr/>
          <a:lstStyle/>
          <a:p>
            <a:r>
              <a:rPr lang="en-US" dirty="0"/>
              <a:t>Real-time </a:t>
            </a:r>
            <a:r>
              <a:rPr lang="en-US" dirty="0" err="1"/>
              <a:t>GraphQL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0A5962F-8D38-4441-8DAE-835FD2E95A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499" y="1727149"/>
            <a:ext cx="2143125" cy="21431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DE64A2-CA9F-4A2D-A41A-A7B3BBDEFC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6496" y="1739168"/>
            <a:ext cx="2998707" cy="211908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629B777-46ED-4A97-94FE-D844B3E30C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8789" y="1818971"/>
            <a:ext cx="2205895" cy="186765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67474DB-9F0E-47DA-B87A-CD8E33CCBA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87609" y="1935085"/>
            <a:ext cx="1818359" cy="163542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0A98D5D-BD73-4C12-85BE-93053F1D70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95614" y="4165061"/>
            <a:ext cx="1911030" cy="172714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71098EF-F9F5-4927-9EE1-D48BD73F1D8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23771" y="4053920"/>
            <a:ext cx="2165572" cy="216557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8D14D19-4EDD-498B-995A-8BA067E0A97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48410" y="4150521"/>
            <a:ext cx="1756229" cy="1741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1830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351371" y="6372229"/>
            <a:ext cx="272256" cy="188119"/>
          </a:xfrm>
        </p:spPr>
        <p:txBody>
          <a:bodyPr/>
          <a:lstStyle/>
          <a:p>
            <a:fld id="{DDD2A080-DA64-4F5C-9131-47EB793B4410}" type="slidenum">
              <a:rPr lang="en-GB" noProof="0" smtClean="0"/>
              <a:pPr/>
              <a:t>16</a:t>
            </a:fld>
            <a:endParaRPr lang="en-GB" noProof="0" dirty="0"/>
          </a:p>
        </p:txBody>
      </p:sp>
      <p:sp>
        <p:nvSpPr>
          <p:cNvPr id="4" name="Conten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nl-NL" dirty="0"/>
              <a:t>PULL</a:t>
            </a:r>
          </a:p>
          <a:p>
            <a:endParaRPr lang="nl-NL" dirty="0"/>
          </a:p>
          <a:p>
            <a:pPr lvl="2"/>
            <a:r>
              <a:rPr lang="nl-NL" dirty="0"/>
              <a:t>POLLING </a:t>
            </a:r>
          </a:p>
          <a:p>
            <a:pPr lvl="2"/>
            <a:r>
              <a:rPr lang="nl-NL" dirty="0"/>
              <a:t>LONG-POLLING 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nl-NL" dirty="0"/>
              <a:t>PUSH</a:t>
            </a:r>
          </a:p>
          <a:p>
            <a:endParaRPr lang="nl-NL" dirty="0"/>
          </a:p>
          <a:p>
            <a:pPr lvl="2"/>
            <a:r>
              <a:rPr lang="nl-NL" dirty="0"/>
              <a:t>LIVE QUERIES</a:t>
            </a:r>
          </a:p>
          <a:p>
            <a:pPr lvl="2"/>
            <a:r>
              <a:rPr lang="nl-NL" dirty="0"/>
              <a:t>SUBSCRIPTIONS</a:t>
            </a:r>
          </a:p>
          <a:p>
            <a:pPr marL="0" lvl="2" indent="0">
              <a:buNone/>
            </a:pPr>
            <a:endParaRPr lang="nl-NL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Implementation Techniques</a:t>
            </a:r>
            <a:endParaRPr lang="nl-NL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673691" y="6370641"/>
            <a:ext cx="7181850" cy="189708"/>
          </a:xfrm>
        </p:spPr>
        <p:txBody>
          <a:bodyPr/>
          <a:lstStyle/>
          <a:p>
            <a:r>
              <a:rPr lang="nl-NL" dirty="0"/>
              <a:t>Real-time GraphQL</a:t>
            </a:r>
          </a:p>
        </p:txBody>
      </p:sp>
    </p:spTree>
    <p:extLst>
      <p:ext uri="{BB962C8B-B14F-4D97-AF65-F5344CB8AC3E}">
        <p14:creationId xmlns:p14="http://schemas.microsoft.com/office/powerpoint/2010/main" val="29281804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C598FB2F-93D0-42F6-85E6-D6ACFEBBB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Polling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F6F6F3A-1565-4A32-B3FE-09D33350D3CD}"/>
              </a:ext>
            </a:extLst>
          </p:cNvPr>
          <p:cNvCxnSpPr>
            <a:cxnSpLocks/>
          </p:cNvCxnSpPr>
          <p:nvPr/>
        </p:nvCxnSpPr>
        <p:spPr>
          <a:xfrm>
            <a:off x="1396234" y="2684210"/>
            <a:ext cx="9419252" cy="0"/>
          </a:xfrm>
          <a:prstGeom prst="line">
            <a:avLst/>
          </a:prstGeom>
          <a:ln w="47625">
            <a:solidFill>
              <a:schemeClr val="bg1">
                <a:lumMod val="7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309494D-F744-4DE0-8B25-1C612FE478F3}"/>
              </a:ext>
            </a:extLst>
          </p:cNvPr>
          <p:cNvCxnSpPr>
            <a:cxnSpLocks/>
          </p:cNvCxnSpPr>
          <p:nvPr/>
        </p:nvCxnSpPr>
        <p:spPr>
          <a:xfrm>
            <a:off x="1391318" y="4429436"/>
            <a:ext cx="9419252" cy="0"/>
          </a:xfrm>
          <a:prstGeom prst="line">
            <a:avLst/>
          </a:prstGeom>
          <a:ln w="47625">
            <a:solidFill>
              <a:schemeClr val="bg1">
                <a:lumMod val="7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B451944-DEF8-4DAF-A6A6-3968ACBF7C0A}"/>
              </a:ext>
            </a:extLst>
          </p:cNvPr>
          <p:cNvSpPr txBox="1"/>
          <p:nvPr/>
        </p:nvSpPr>
        <p:spPr>
          <a:xfrm>
            <a:off x="544444" y="2334508"/>
            <a:ext cx="1217440" cy="349702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pPr lvl="1"/>
            <a:r>
              <a:rPr lang="en-GB" dirty="0"/>
              <a:t>SERVER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983A273-C095-43A0-A37B-7B9B37225855}"/>
              </a:ext>
            </a:extLst>
          </p:cNvPr>
          <p:cNvSpPr txBox="1"/>
          <p:nvPr/>
        </p:nvSpPr>
        <p:spPr>
          <a:xfrm>
            <a:off x="544443" y="4079734"/>
            <a:ext cx="1919363" cy="349702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pPr lvl="1"/>
            <a:r>
              <a:rPr lang="en-GB" dirty="0"/>
              <a:t>CLIENT	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A8832564-1848-4A47-AD25-479F821D47AD}"/>
              </a:ext>
            </a:extLst>
          </p:cNvPr>
          <p:cNvSpPr/>
          <p:nvPr/>
        </p:nvSpPr>
        <p:spPr>
          <a:xfrm>
            <a:off x="2045108" y="2487868"/>
            <a:ext cx="383458" cy="38345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F086CC0-DAFB-4D2C-B8B7-C9368BAC7444}"/>
              </a:ext>
            </a:extLst>
          </p:cNvPr>
          <p:cNvSpPr/>
          <p:nvPr/>
        </p:nvSpPr>
        <p:spPr>
          <a:xfrm>
            <a:off x="3616733" y="2497393"/>
            <a:ext cx="383458" cy="383458"/>
          </a:xfrm>
          <a:prstGeom prst="ellipse">
            <a:avLst/>
          </a:prstGeom>
          <a:solidFill>
            <a:schemeClr val="tx2"/>
          </a:solidFill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GB" sz="16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887E18A-7E32-48C4-B4B0-764ABC241284}"/>
              </a:ext>
            </a:extLst>
          </p:cNvPr>
          <p:cNvSpPr/>
          <p:nvPr/>
        </p:nvSpPr>
        <p:spPr>
          <a:xfrm>
            <a:off x="4169183" y="2497393"/>
            <a:ext cx="383458" cy="383458"/>
          </a:xfrm>
          <a:prstGeom prst="ellipse">
            <a:avLst/>
          </a:prstGeom>
          <a:solidFill>
            <a:schemeClr val="tx2"/>
          </a:solidFill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GB" sz="16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B56AFC9-A3AE-4164-B28D-F0E14F193D53}"/>
              </a:ext>
            </a:extLst>
          </p:cNvPr>
          <p:cNvSpPr/>
          <p:nvPr/>
        </p:nvSpPr>
        <p:spPr>
          <a:xfrm>
            <a:off x="2045108" y="2487561"/>
            <a:ext cx="383458" cy="383458"/>
          </a:xfrm>
          <a:prstGeom prst="ellipse">
            <a:avLst/>
          </a:prstGeom>
          <a:solidFill>
            <a:schemeClr val="tx2"/>
          </a:solidFill>
          <a:ln w="63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GB" sz="16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31B9DA34-7B6D-477B-B15C-1D9FA2C42B88}"/>
              </a:ext>
            </a:extLst>
          </p:cNvPr>
          <p:cNvSpPr/>
          <p:nvPr/>
        </p:nvSpPr>
        <p:spPr>
          <a:xfrm>
            <a:off x="5357350" y="2487868"/>
            <a:ext cx="383458" cy="383458"/>
          </a:xfrm>
          <a:prstGeom prst="ellipse">
            <a:avLst/>
          </a:prstGeom>
          <a:solidFill>
            <a:schemeClr val="tx2"/>
          </a:solidFill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GB" sz="160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6716506-5815-461B-89CC-BA901AF4EFCE}"/>
              </a:ext>
            </a:extLst>
          </p:cNvPr>
          <p:cNvSpPr/>
          <p:nvPr/>
        </p:nvSpPr>
        <p:spPr>
          <a:xfrm>
            <a:off x="5848069" y="2487868"/>
            <a:ext cx="383458" cy="383458"/>
          </a:xfrm>
          <a:prstGeom prst="ellipse">
            <a:avLst/>
          </a:prstGeom>
          <a:solidFill>
            <a:schemeClr val="tx2"/>
          </a:solidFill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GB" sz="1600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3D667E5-7CB0-42BD-88E4-DB772D44826B}"/>
              </a:ext>
            </a:extLst>
          </p:cNvPr>
          <p:cNvSpPr/>
          <p:nvPr/>
        </p:nvSpPr>
        <p:spPr>
          <a:xfrm>
            <a:off x="7102058" y="2497393"/>
            <a:ext cx="383458" cy="383458"/>
          </a:xfrm>
          <a:prstGeom prst="ellipse">
            <a:avLst/>
          </a:prstGeom>
          <a:solidFill>
            <a:schemeClr val="tx2"/>
          </a:solidFill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GB" sz="1600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CDC45C5E-CEB7-4F27-931B-1BCA784D18C7}"/>
              </a:ext>
            </a:extLst>
          </p:cNvPr>
          <p:cNvSpPr/>
          <p:nvPr/>
        </p:nvSpPr>
        <p:spPr>
          <a:xfrm>
            <a:off x="9674633" y="2497393"/>
            <a:ext cx="383458" cy="383458"/>
          </a:xfrm>
          <a:prstGeom prst="ellipse">
            <a:avLst/>
          </a:prstGeom>
          <a:solidFill>
            <a:schemeClr val="tx2"/>
          </a:solidFill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GB" sz="1600" dirty="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4C1FF9A3-A34F-448A-961C-86C600882C8D}"/>
              </a:ext>
            </a:extLst>
          </p:cNvPr>
          <p:cNvSpPr/>
          <p:nvPr/>
        </p:nvSpPr>
        <p:spPr>
          <a:xfrm>
            <a:off x="2463806" y="4254585"/>
            <a:ext cx="383458" cy="383458"/>
          </a:xfrm>
          <a:prstGeom prst="ellipse">
            <a:avLst/>
          </a:prstGeom>
          <a:solidFill>
            <a:schemeClr val="tx2"/>
          </a:solidFill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GB" sz="16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8EC55E8-95C4-4C02-A408-F63044AEB47C}"/>
              </a:ext>
            </a:extLst>
          </p:cNvPr>
          <p:cNvSpPr/>
          <p:nvPr/>
        </p:nvSpPr>
        <p:spPr>
          <a:xfrm>
            <a:off x="4766627" y="4254585"/>
            <a:ext cx="383458" cy="383458"/>
          </a:xfrm>
          <a:prstGeom prst="ellipse">
            <a:avLst/>
          </a:prstGeom>
          <a:solidFill>
            <a:schemeClr val="tx2"/>
          </a:solidFill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GB" sz="16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37C773EB-CF68-4BDB-B4EF-A22CB01ED8F0}"/>
              </a:ext>
            </a:extLst>
          </p:cNvPr>
          <p:cNvSpPr/>
          <p:nvPr/>
        </p:nvSpPr>
        <p:spPr>
          <a:xfrm>
            <a:off x="6662235" y="4254585"/>
            <a:ext cx="383458" cy="383458"/>
          </a:xfrm>
          <a:prstGeom prst="ellipse">
            <a:avLst/>
          </a:prstGeom>
          <a:solidFill>
            <a:schemeClr val="tx2"/>
          </a:solidFill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GB" sz="1600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DA74A2D8-964F-417F-BCED-B8327F9CDEB7}"/>
              </a:ext>
            </a:extLst>
          </p:cNvPr>
          <p:cNvSpPr/>
          <p:nvPr/>
        </p:nvSpPr>
        <p:spPr>
          <a:xfrm>
            <a:off x="7892568" y="4254585"/>
            <a:ext cx="383458" cy="383458"/>
          </a:xfrm>
          <a:prstGeom prst="ellipse">
            <a:avLst/>
          </a:prstGeom>
          <a:solidFill>
            <a:schemeClr val="tx2"/>
          </a:solidFill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GB" sz="1600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498B576D-65B6-4667-8395-4DC5E59B4E1F}"/>
              </a:ext>
            </a:extLst>
          </p:cNvPr>
          <p:cNvSpPr/>
          <p:nvPr/>
        </p:nvSpPr>
        <p:spPr>
          <a:xfrm>
            <a:off x="8968165" y="4237707"/>
            <a:ext cx="383458" cy="383458"/>
          </a:xfrm>
          <a:prstGeom prst="ellipse">
            <a:avLst/>
          </a:prstGeom>
          <a:solidFill>
            <a:schemeClr val="accent6"/>
          </a:solidFill>
          <a:ln w="63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GB" sz="1600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33" name="Isosceles Triangle 32">
            <a:extLst>
              <a:ext uri="{FF2B5EF4-FFF2-40B4-BE49-F238E27FC236}">
                <a16:creationId xmlns:a16="http://schemas.microsoft.com/office/drawing/2014/main" id="{8EAF2179-415F-4111-947C-7DBD25B8839C}"/>
              </a:ext>
            </a:extLst>
          </p:cNvPr>
          <p:cNvSpPr/>
          <p:nvPr/>
        </p:nvSpPr>
        <p:spPr>
          <a:xfrm rot="5400000">
            <a:off x="10784621" y="2600632"/>
            <a:ext cx="168992" cy="176981"/>
          </a:xfrm>
          <a:prstGeom prst="triangle">
            <a:avLst/>
          </a:prstGeom>
          <a:solidFill>
            <a:schemeClr val="bg1">
              <a:lumMod val="75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GB" sz="1600" dirty="0" err="1">
              <a:solidFill>
                <a:schemeClr val="tx1"/>
              </a:solidFill>
            </a:endParaRPr>
          </a:p>
        </p:txBody>
      </p:sp>
      <p:sp>
        <p:nvSpPr>
          <p:cNvPr id="34" name="Isosceles Triangle 33">
            <a:extLst>
              <a:ext uri="{FF2B5EF4-FFF2-40B4-BE49-F238E27FC236}">
                <a16:creationId xmlns:a16="http://schemas.microsoft.com/office/drawing/2014/main" id="{97E01CCF-AC4C-4C1F-9678-38FB4AC743F0}"/>
              </a:ext>
            </a:extLst>
          </p:cNvPr>
          <p:cNvSpPr/>
          <p:nvPr/>
        </p:nvSpPr>
        <p:spPr>
          <a:xfrm rot="5400000">
            <a:off x="10819036" y="4345864"/>
            <a:ext cx="168992" cy="176981"/>
          </a:xfrm>
          <a:prstGeom prst="triangle">
            <a:avLst/>
          </a:prstGeom>
          <a:solidFill>
            <a:schemeClr val="bg1">
              <a:lumMod val="75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GB" sz="1600" dirty="0" err="1">
              <a:solidFill>
                <a:schemeClr val="tx1"/>
              </a:solidFill>
            </a:endParaRP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E9D7D36-9A2E-4D50-9FF5-CBE83A71CDE6}"/>
              </a:ext>
            </a:extLst>
          </p:cNvPr>
          <p:cNvCxnSpPr/>
          <p:nvPr/>
        </p:nvCxnSpPr>
        <p:spPr>
          <a:xfrm>
            <a:off x="2660449" y="2792362"/>
            <a:ext cx="0" cy="1366688"/>
          </a:xfrm>
          <a:prstGeom prst="straightConnector1">
            <a:avLst/>
          </a:prstGeom>
          <a:ln>
            <a:solidFill>
              <a:schemeClr val="tx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C7B12D2-3090-45A2-8712-6AC2E595204E}"/>
              </a:ext>
            </a:extLst>
          </p:cNvPr>
          <p:cNvCxnSpPr/>
          <p:nvPr/>
        </p:nvCxnSpPr>
        <p:spPr>
          <a:xfrm>
            <a:off x="4956281" y="2802194"/>
            <a:ext cx="0" cy="1366688"/>
          </a:xfrm>
          <a:prstGeom prst="straightConnector1">
            <a:avLst/>
          </a:prstGeom>
          <a:ln>
            <a:solidFill>
              <a:schemeClr val="tx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B5A9BC3-882A-40CA-A518-6BEB2001AE0F}"/>
              </a:ext>
            </a:extLst>
          </p:cNvPr>
          <p:cNvCxnSpPr/>
          <p:nvPr/>
        </p:nvCxnSpPr>
        <p:spPr>
          <a:xfrm>
            <a:off x="6853917" y="2812026"/>
            <a:ext cx="0" cy="1366688"/>
          </a:xfrm>
          <a:prstGeom prst="straightConnector1">
            <a:avLst/>
          </a:prstGeom>
          <a:ln>
            <a:solidFill>
              <a:schemeClr val="tx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52AEBDC6-2FF2-4B7E-8CC9-B9F14C49124B}"/>
              </a:ext>
            </a:extLst>
          </p:cNvPr>
          <p:cNvCxnSpPr/>
          <p:nvPr/>
        </p:nvCxnSpPr>
        <p:spPr>
          <a:xfrm>
            <a:off x="8073125" y="2816943"/>
            <a:ext cx="0" cy="1366688"/>
          </a:xfrm>
          <a:prstGeom prst="straightConnector1">
            <a:avLst/>
          </a:prstGeom>
          <a:ln>
            <a:solidFill>
              <a:schemeClr val="tx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0B810DF0-A2D5-4217-9B03-75CAE3A118BF}"/>
              </a:ext>
            </a:extLst>
          </p:cNvPr>
          <p:cNvCxnSpPr/>
          <p:nvPr/>
        </p:nvCxnSpPr>
        <p:spPr>
          <a:xfrm>
            <a:off x="9144823" y="2812026"/>
            <a:ext cx="0" cy="1366688"/>
          </a:xfrm>
          <a:prstGeom prst="straightConnector1">
            <a:avLst/>
          </a:prstGeom>
          <a:ln>
            <a:solidFill>
              <a:schemeClr val="accent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87354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C598FB2F-93D0-42F6-85E6-D6ACFEBBB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Polling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F6F6F3A-1565-4A32-B3FE-09D33350D3CD}"/>
              </a:ext>
            </a:extLst>
          </p:cNvPr>
          <p:cNvCxnSpPr>
            <a:cxnSpLocks/>
          </p:cNvCxnSpPr>
          <p:nvPr/>
        </p:nvCxnSpPr>
        <p:spPr>
          <a:xfrm>
            <a:off x="1396234" y="2684210"/>
            <a:ext cx="9419252" cy="0"/>
          </a:xfrm>
          <a:prstGeom prst="line">
            <a:avLst/>
          </a:prstGeom>
          <a:ln w="47625">
            <a:solidFill>
              <a:schemeClr val="bg1">
                <a:lumMod val="7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309494D-F744-4DE0-8B25-1C612FE478F3}"/>
              </a:ext>
            </a:extLst>
          </p:cNvPr>
          <p:cNvCxnSpPr>
            <a:cxnSpLocks/>
          </p:cNvCxnSpPr>
          <p:nvPr/>
        </p:nvCxnSpPr>
        <p:spPr>
          <a:xfrm>
            <a:off x="1391318" y="4429436"/>
            <a:ext cx="9419252" cy="0"/>
          </a:xfrm>
          <a:prstGeom prst="line">
            <a:avLst/>
          </a:prstGeom>
          <a:ln w="47625">
            <a:solidFill>
              <a:schemeClr val="bg1">
                <a:lumMod val="7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B451944-DEF8-4DAF-A6A6-3968ACBF7C0A}"/>
              </a:ext>
            </a:extLst>
          </p:cNvPr>
          <p:cNvSpPr txBox="1"/>
          <p:nvPr/>
        </p:nvSpPr>
        <p:spPr>
          <a:xfrm>
            <a:off x="544444" y="2334508"/>
            <a:ext cx="1217440" cy="349702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pPr lvl="1"/>
            <a:r>
              <a:rPr lang="en-GB" dirty="0"/>
              <a:t>SERVER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983A273-C095-43A0-A37B-7B9B37225855}"/>
              </a:ext>
            </a:extLst>
          </p:cNvPr>
          <p:cNvSpPr txBox="1"/>
          <p:nvPr/>
        </p:nvSpPr>
        <p:spPr>
          <a:xfrm>
            <a:off x="544443" y="4079734"/>
            <a:ext cx="1919363" cy="349702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pPr lvl="1"/>
            <a:r>
              <a:rPr lang="en-GB" dirty="0"/>
              <a:t>CLIENT	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F086CC0-DAFB-4D2C-B8B7-C9368BAC7444}"/>
              </a:ext>
            </a:extLst>
          </p:cNvPr>
          <p:cNvSpPr/>
          <p:nvPr/>
        </p:nvSpPr>
        <p:spPr>
          <a:xfrm>
            <a:off x="3616733" y="2497393"/>
            <a:ext cx="383458" cy="383458"/>
          </a:xfrm>
          <a:prstGeom prst="ellipse">
            <a:avLst/>
          </a:prstGeom>
          <a:solidFill>
            <a:schemeClr val="tx2"/>
          </a:solidFill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GB" sz="16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887E18A-7E32-48C4-B4B0-764ABC241284}"/>
              </a:ext>
            </a:extLst>
          </p:cNvPr>
          <p:cNvSpPr/>
          <p:nvPr/>
        </p:nvSpPr>
        <p:spPr>
          <a:xfrm>
            <a:off x="4191408" y="2497393"/>
            <a:ext cx="383458" cy="383458"/>
          </a:xfrm>
          <a:prstGeom prst="ellipse">
            <a:avLst/>
          </a:prstGeom>
          <a:solidFill>
            <a:schemeClr val="tx2"/>
          </a:solidFill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GB" sz="16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B56AFC9-A3AE-4164-B28D-F0E14F193D53}"/>
              </a:ext>
            </a:extLst>
          </p:cNvPr>
          <p:cNvSpPr/>
          <p:nvPr/>
        </p:nvSpPr>
        <p:spPr>
          <a:xfrm>
            <a:off x="2477730" y="2487561"/>
            <a:ext cx="383458" cy="383458"/>
          </a:xfrm>
          <a:prstGeom prst="ellipse">
            <a:avLst/>
          </a:prstGeom>
          <a:solidFill>
            <a:schemeClr val="tx2"/>
          </a:solidFill>
          <a:ln w="63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GB" sz="16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4C1FF9A3-A34F-448A-961C-86C600882C8D}"/>
              </a:ext>
            </a:extLst>
          </p:cNvPr>
          <p:cNvSpPr/>
          <p:nvPr/>
        </p:nvSpPr>
        <p:spPr>
          <a:xfrm>
            <a:off x="2463806" y="4254585"/>
            <a:ext cx="383458" cy="383458"/>
          </a:xfrm>
          <a:prstGeom prst="ellipse">
            <a:avLst/>
          </a:prstGeom>
          <a:solidFill>
            <a:schemeClr val="tx2"/>
          </a:solidFill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GB" sz="16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8EC55E8-95C4-4C02-A408-F63044AEB47C}"/>
              </a:ext>
            </a:extLst>
          </p:cNvPr>
          <p:cNvSpPr/>
          <p:nvPr/>
        </p:nvSpPr>
        <p:spPr>
          <a:xfrm>
            <a:off x="4203181" y="4254585"/>
            <a:ext cx="383458" cy="383458"/>
          </a:xfrm>
          <a:prstGeom prst="ellipse">
            <a:avLst/>
          </a:prstGeom>
          <a:solidFill>
            <a:schemeClr val="tx2"/>
          </a:solidFill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GB" sz="16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33" name="Isosceles Triangle 32">
            <a:extLst>
              <a:ext uri="{FF2B5EF4-FFF2-40B4-BE49-F238E27FC236}">
                <a16:creationId xmlns:a16="http://schemas.microsoft.com/office/drawing/2014/main" id="{8EAF2179-415F-4111-947C-7DBD25B8839C}"/>
              </a:ext>
            </a:extLst>
          </p:cNvPr>
          <p:cNvSpPr/>
          <p:nvPr/>
        </p:nvSpPr>
        <p:spPr>
          <a:xfrm rot="5400000">
            <a:off x="10784621" y="2600632"/>
            <a:ext cx="168992" cy="176981"/>
          </a:xfrm>
          <a:prstGeom prst="triangle">
            <a:avLst/>
          </a:prstGeom>
          <a:solidFill>
            <a:schemeClr val="bg1">
              <a:lumMod val="75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GB" sz="1600" dirty="0" err="1">
              <a:solidFill>
                <a:schemeClr val="tx1"/>
              </a:solidFill>
            </a:endParaRPr>
          </a:p>
        </p:txBody>
      </p:sp>
      <p:sp>
        <p:nvSpPr>
          <p:cNvPr id="34" name="Isosceles Triangle 33">
            <a:extLst>
              <a:ext uri="{FF2B5EF4-FFF2-40B4-BE49-F238E27FC236}">
                <a16:creationId xmlns:a16="http://schemas.microsoft.com/office/drawing/2014/main" id="{97E01CCF-AC4C-4C1F-9678-38FB4AC743F0}"/>
              </a:ext>
            </a:extLst>
          </p:cNvPr>
          <p:cNvSpPr/>
          <p:nvPr/>
        </p:nvSpPr>
        <p:spPr>
          <a:xfrm rot="5400000">
            <a:off x="10819036" y="4345864"/>
            <a:ext cx="168992" cy="176981"/>
          </a:xfrm>
          <a:prstGeom prst="triangle">
            <a:avLst/>
          </a:prstGeom>
          <a:solidFill>
            <a:schemeClr val="bg1">
              <a:lumMod val="75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GB" sz="1600" dirty="0" err="1">
              <a:solidFill>
                <a:schemeClr val="tx1"/>
              </a:solidFill>
            </a:endParaRP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E9D7D36-9A2E-4D50-9FF5-CBE83A71CDE6}"/>
              </a:ext>
            </a:extLst>
          </p:cNvPr>
          <p:cNvCxnSpPr>
            <a:cxnSpLocks/>
          </p:cNvCxnSpPr>
          <p:nvPr/>
        </p:nvCxnSpPr>
        <p:spPr>
          <a:xfrm>
            <a:off x="2660449" y="2910347"/>
            <a:ext cx="0" cy="1307695"/>
          </a:xfrm>
          <a:prstGeom prst="straightConnector1">
            <a:avLst/>
          </a:prstGeom>
          <a:ln>
            <a:solidFill>
              <a:schemeClr val="tx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3C9F4A50-A35C-4F00-934B-367E30017095}"/>
              </a:ext>
            </a:extLst>
          </p:cNvPr>
          <p:cNvCxnSpPr>
            <a:cxnSpLocks/>
          </p:cNvCxnSpPr>
          <p:nvPr/>
        </p:nvCxnSpPr>
        <p:spPr>
          <a:xfrm>
            <a:off x="1761884" y="2725750"/>
            <a:ext cx="0" cy="1646904"/>
          </a:xfrm>
          <a:prstGeom prst="straightConnector1">
            <a:avLst/>
          </a:prstGeom>
          <a:ln>
            <a:solidFill>
              <a:schemeClr val="accent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8942B0C-A8FB-43CD-B5B6-2E23C9EBE7D4}"/>
              </a:ext>
            </a:extLst>
          </p:cNvPr>
          <p:cNvCxnSpPr>
            <a:cxnSpLocks/>
          </p:cNvCxnSpPr>
          <p:nvPr/>
        </p:nvCxnSpPr>
        <p:spPr>
          <a:xfrm>
            <a:off x="1919259" y="2725750"/>
            <a:ext cx="0" cy="1646904"/>
          </a:xfrm>
          <a:prstGeom prst="straightConnector1">
            <a:avLst/>
          </a:prstGeom>
          <a:ln>
            <a:solidFill>
              <a:schemeClr val="accent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FA5460EF-B3ED-4D10-A104-B2DD478FD15E}"/>
              </a:ext>
            </a:extLst>
          </p:cNvPr>
          <p:cNvSpPr/>
          <p:nvPr/>
        </p:nvSpPr>
        <p:spPr>
          <a:xfrm>
            <a:off x="3613662" y="4254585"/>
            <a:ext cx="383458" cy="383458"/>
          </a:xfrm>
          <a:prstGeom prst="ellipse">
            <a:avLst/>
          </a:prstGeom>
          <a:solidFill>
            <a:schemeClr val="tx2"/>
          </a:solidFill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GB" sz="1600" dirty="0">
                <a:solidFill>
                  <a:schemeClr val="bg1"/>
                </a:solidFill>
              </a:rPr>
              <a:t>2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3E5AE34-CF5E-401C-BB4B-A2822661CF30}"/>
              </a:ext>
            </a:extLst>
          </p:cNvPr>
          <p:cNvCxnSpPr>
            <a:cxnSpLocks/>
          </p:cNvCxnSpPr>
          <p:nvPr/>
        </p:nvCxnSpPr>
        <p:spPr>
          <a:xfrm>
            <a:off x="3805391" y="2920180"/>
            <a:ext cx="0" cy="1307695"/>
          </a:xfrm>
          <a:prstGeom prst="straightConnector1">
            <a:avLst/>
          </a:prstGeom>
          <a:ln>
            <a:solidFill>
              <a:schemeClr val="tx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A980ED48-2AF1-47F8-BD92-FC8FBE81B8BB}"/>
              </a:ext>
            </a:extLst>
          </p:cNvPr>
          <p:cNvCxnSpPr>
            <a:cxnSpLocks/>
          </p:cNvCxnSpPr>
          <p:nvPr/>
        </p:nvCxnSpPr>
        <p:spPr>
          <a:xfrm>
            <a:off x="2071659" y="2725750"/>
            <a:ext cx="0" cy="1646904"/>
          </a:xfrm>
          <a:prstGeom prst="straightConnector1">
            <a:avLst/>
          </a:prstGeom>
          <a:ln>
            <a:solidFill>
              <a:schemeClr val="accent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8F9367EF-1330-4A44-A7CA-AF590FECDD8E}"/>
              </a:ext>
            </a:extLst>
          </p:cNvPr>
          <p:cNvCxnSpPr>
            <a:cxnSpLocks/>
          </p:cNvCxnSpPr>
          <p:nvPr/>
        </p:nvCxnSpPr>
        <p:spPr>
          <a:xfrm>
            <a:off x="2224059" y="2725750"/>
            <a:ext cx="0" cy="1646904"/>
          </a:xfrm>
          <a:prstGeom prst="straightConnector1">
            <a:avLst/>
          </a:prstGeom>
          <a:ln>
            <a:solidFill>
              <a:schemeClr val="accent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B04D38F7-19D5-4D99-91C8-F89E1876526D}"/>
              </a:ext>
            </a:extLst>
          </p:cNvPr>
          <p:cNvCxnSpPr>
            <a:cxnSpLocks/>
          </p:cNvCxnSpPr>
          <p:nvPr/>
        </p:nvCxnSpPr>
        <p:spPr>
          <a:xfrm>
            <a:off x="2385984" y="2725750"/>
            <a:ext cx="0" cy="1646904"/>
          </a:xfrm>
          <a:prstGeom prst="straightConnector1">
            <a:avLst/>
          </a:prstGeom>
          <a:ln>
            <a:solidFill>
              <a:schemeClr val="accent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8107E7D4-DFDD-4FCC-A31A-1361C40CD7F0}"/>
              </a:ext>
            </a:extLst>
          </p:cNvPr>
          <p:cNvCxnSpPr>
            <a:cxnSpLocks/>
          </p:cNvCxnSpPr>
          <p:nvPr/>
        </p:nvCxnSpPr>
        <p:spPr>
          <a:xfrm>
            <a:off x="2519334" y="2733370"/>
            <a:ext cx="0" cy="1646904"/>
          </a:xfrm>
          <a:prstGeom prst="straightConnector1">
            <a:avLst/>
          </a:prstGeom>
          <a:ln>
            <a:solidFill>
              <a:schemeClr val="accent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B8922F63-0055-4135-A77D-0051CB3F2C40}"/>
              </a:ext>
            </a:extLst>
          </p:cNvPr>
          <p:cNvCxnSpPr>
            <a:cxnSpLocks/>
          </p:cNvCxnSpPr>
          <p:nvPr/>
        </p:nvCxnSpPr>
        <p:spPr>
          <a:xfrm>
            <a:off x="2805989" y="2728354"/>
            <a:ext cx="0" cy="1646904"/>
          </a:xfrm>
          <a:prstGeom prst="straightConnector1">
            <a:avLst/>
          </a:prstGeom>
          <a:ln>
            <a:solidFill>
              <a:schemeClr val="accent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EAE73E1C-35BC-48D5-934A-C4821D956827}"/>
              </a:ext>
            </a:extLst>
          </p:cNvPr>
          <p:cNvCxnSpPr>
            <a:cxnSpLocks/>
          </p:cNvCxnSpPr>
          <p:nvPr/>
        </p:nvCxnSpPr>
        <p:spPr>
          <a:xfrm>
            <a:off x="2938434" y="2731529"/>
            <a:ext cx="0" cy="1646904"/>
          </a:xfrm>
          <a:prstGeom prst="straightConnector1">
            <a:avLst/>
          </a:prstGeom>
          <a:ln>
            <a:solidFill>
              <a:schemeClr val="accent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897433E8-3B7E-412B-A701-71ADE178ED6A}"/>
              </a:ext>
            </a:extLst>
          </p:cNvPr>
          <p:cNvCxnSpPr>
            <a:cxnSpLocks/>
          </p:cNvCxnSpPr>
          <p:nvPr/>
        </p:nvCxnSpPr>
        <p:spPr>
          <a:xfrm>
            <a:off x="3090834" y="2731529"/>
            <a:ext cx="0" cy="1646904"/>
          </a:xfrm>
          <a:prstGeom prst="straightConnector1">
            <a:avLst/>
          </a:prstGeom>
          <a:ln>
            <a:solidFill>
              <a:schemeClr val="accent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DDD46496-FE1A-4F80-A3F9-25653010B618}"/>
              </a:ext>
            </a:extLst>
          </p:cNvPr>
          <p:cNvCxnSpPr>
            <a:cxnSpLocks/>
          </p:cNvCxnSpPr>
          <p:nvPr/>
        </p:nvCxnSpPr>
        <p:spPr>
          <a:xfrm>
            <a:off x="3243234" y="2731529"/>
            <a:ext cx="0" cy="1646904"/>
          </a:xfrm>
          <a:prstGeom prst="straightConnector1">
            <a:avLst/>
          </a:prstGeom>
          <a:ln>
            <a:solidFill>
              <a:schemeClr val="accent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9C520D0A-3266-44FD-BF45-4E43E5FBC8C1}"/>
              </a:ext>
            </a:extLst>
          </p:cNvPr>
          <p:cNvCxnSpPr>
            <a:cxnSpLocks/>
          </p:cNvCxnSpPr>
          <p:nvPr/>
        </p:nvCxnSpPr>
        <p:spPr>
          <a:xfrm>
            <a:off x="3395634" y="2731529"/>
            <a:ext cx="0" cy="1646904"/>
          </a:xfrm>
          <a:prstGeom prst="straightConnector1">
            <a:avLst/>
          </a:prstGeom>
          <a:ln>
            <a:solidFill>
              <a:schemeClr val="accent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0DE4C3C5-AFA8-4F7D-9EA4-742C649DBD84}"/>
              </a:ext>
            </a:extLst>
          </p:cNvPr>
          <p:cNvCxnSpPr>
            <a:cxnSpLocks/>
          </p:cNvCxnSpPr>
          <p:nvPr/>
        </p:nvCxnSpPr>
        <p:spPr>
          <a:xfrm>
            <a:off x="3548034" y="2731529"/>
            <a:ext cx="0" cy="1646904"/>
          </a:xfrm>
          <a:prstGeom prst="straightConnector1">
            <a:avLst/>
          </a:prstGeom>
          <a:ln>
            <a:solidFill>
              <a:schemeClr val="accent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DE0725B7-0168-439F-8C24-118B9A788D96}"/>
              </a:ext>
            </a:extLst>
          </p:cNvPr>
          <p:cNvCxnSpPr>
            <a:cxnSpLocks/>
          </p:cNvCxnSpPr>
          <p:nvPr/>
        </p:nvCxnSpPr>
        <p:spPr>
          <a:xfrm>
            <a:off x="3675034" y="2731529"/>
            <a:ext cx="0" cy="1646904"/>
          </a:xfrm>
          <a:prstGeom prst="straightConnector1">
            <a:avLst/>
          </a:prstGeom>
          <a:ln>
            <a:solidFill>
              <a:schemeClr val="accent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B23E95D9-9FD6-4AE4-8F7E-39A667F62F44}"/>
              </a:ext>
            </a:extLst>
          </p:cNvPr>
          <p:cNvCxnSpPr>
            <a:cxnSpLocks/>
          </p:cNvCxnSpPr>
          <p:nvPr/>
        </p:nvCxnSpPr>
        <p:spPr>
          <a:xfrm>
            <a:off x="3948084" y="2734704"/>
            <a:ext cx="0" cy="1646904"/>
          </a:xfrm>
          <a:prstGeom prst="straightConnector1">
            <a:avLst/>
          </a:prstGeom>
          <a:ln>
            <a:solidFill>
              <a:schemeClr val="accent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CE954125-B85B-47AE-9873-C538930F2A66}"/>
              </a:ext>
            </a:extLst>
          </p:cNvPr>
          <p:cNvCxnSpPr>
            <a:cxnSpLocks/>
          </p:cNvCxnSpPr>
          <p:nvPr/>
        </p:nvCxnSpPr>
        <p:spPr>
          <a:xfrm>
            <a:off x="4090959" y="2734704"/>
            <a:ext cx="0" cy="1646904"/>
          </a:xfrm>
          <a:prstGeom prst="straightConnector1">
            <a:avLst/>
          </a:prstGeom>
          <a:ln>
            <a:solidFill>
              <a:schemeClr val="accent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331FE230-BFC0-42A4-B1CB-5FF81F1FB155}"/>
              </a:ext>
            </a:extLst>
          </p:cNvPr>
          <p:cNvCxnSpPr>
            <a:cxnSpLocks/>
          </p:cNvCxnSpPr>
          <p:nvPr/>
        </p:nvCxnSpPr>
        <p:spPr>
          <a:xfrm>
            <a:off x="4243359" y="2734704"/>
            <a:ext cx="0" cy="1646904"/>
          </a:xfrm>
          <a:prstGeom prst="straightConnector1">
            <a:avLst/>
          </a:prstGeom>
          <a:ln>
            <a:solidFill>
              <a:schemeClr val="accent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9045FA0E-4FE3-4119-B074-796FC2E2D765}"/>
              </a:ext>
            </a:extLst>
          </p:cNvPr>
          <p:cNvCxnSpPr>
            <a:cxnSpLocks/>
          </p:cNvCxnSpPr>
          <p:nvPr/>
        </p:nvCxnSpPr>
        <p:spPr>
          <a:xfrm>
            <a:off x="4544675" y="2734704"/>
            <a:ext cx="0" cy="1646904"/>
          </a:xfrm>
          <a:prstGeom prst="straightConnector1">
            <a:avLst/>
          </a:prstGeom>
          <a:ln>
            <a:solidFill>
              <a:schemeClr val="accent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2EA6A9E1-DAC4-46BC-9228-54C91BE4F53B}"/>
              </a:ext>
            </a:extLst>
          </p:cNvPr>
          <p:cNvCxnSpPr>
            <a:cxnSpLocks/>
          </p:cNvCxnSpPr>
          <p:nvPr/>
        </p:nvCxnSpPr>
        <p:spPr>
          <a:xfrm>
            <a:off x="4383951" y="2920180"/>
            <a:ext cx="0" cy="1307695"/>
          </a:xfrm>
          <a:prstGeom prst="straightConnector1">
            <a:avLst/>
          </a:prstGeom>
          <a:ln>
            <a:solidFill>
              <a:schemeClr val="tx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CC578D04-EF80-4EAC-A273-4FA50B37AE67}"/>
              </a:ext>
            </a:extLst>
          </p:cNvPr>
          <p:cNvCxnSpPr>
            <a:cxnSpLocks/>
          </p:cNvCxnSpPr>
          <p:nvPr/>
        </p:nvCxnSpPr>
        <p:spPr>
          <a:xfrm>
            <a:off x="4697075" y="2734704"/>
            <a:ext cx="0" cy="1646904"/>
          </a:xfrm>
          <a:prstGeom prst="straightConnector1">
            <a:avLst/>
          </a:prstGeom>
          <a:ln>
            <a:solidFill>
              <a:schemeClr val="accent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ECC2BCC7-0878-4E2F-B482-12AF9C79BB81}"/>
              </a:ext>
            </a:extLst>
          </p:cNvPr>
          <p:cNvCxnSpPr>
            <a:cxnSpLocks/>
          </p:cNvCxnSpPr>
          <p:nvPr/>
        </p:nvCxnSpPr>
        <p:spPr>
          <a:xfrm>
            <a:off x="4849475" y="2734704"/>
            <a:ext cx="0" cy="1646904"/>
          </a:xfrm>
          <a:prstGeom prst="straightConnector1">
            <a:avLst/>
          </a:prstGeom>
          <a:ln>
            <a:solidFill>
              <a:schemeClr val="accent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675F9E1F-40C7-488C-B2DB-6B345BCD9A16}"/>
              </a:ext>
            </a:extLst>
          </p:cNvPr>
          <p:cNvCxnSpPr>
            <a:cxnSpLocks/>
          </p:cNvCxnSpPr>
          <p:nvPr/>
        </p:nvCxnSpPr>
        <p:spPr>
          <a:xfrm>
            <a:off x="5001875" y="2739149"/>
            <a:ext cx="0" cy="1646904"/>
          </a:xfrm>
          <a:prstGeom prst="straightConnector1">
            <a:avLst/>
          </a:prstGeom>
          <a:ln>
            <a:solidFill>
              <a:schemeClr val="accent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1EE6539B-1ADF-4140-9AF8-FA6D3A7A17CF}"/>
              </a:ext>
            </a:extLst>
          </p:cNvPr>
          <p:cNvCxnSpPr>
            <a:cxnSpLocks/>
          </p:cNvCxnSpPr>
          <p:nvPr/>
        </p:nvCxnSpPr>
        <p:spPr>
          <a:xfrm>
            <a:off x="5154275" y="2739149"/>
            <a:ext cx="0" cy="1646904"/>
          </a:xfrm>
          <a:prstGeom prst="straightConnector1">
            <a:avLst/>
          </a:prstGeom>
          <a:ln>
            <a:solidFill>
              <a:schemeClr val="accent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4F95F5B0-D0C3-470C-8E1C-995246023DE6}"/>
              </a:ext>
            </a:extLst>
          </p:cNvPr>
          <p:cNvCxnSpPr>
            <a:cxnSpLocks/>
          </p:cNvCxnSpPr>
          <p:nvPr/>
        </p:nvCxnSpPr>
        <p:spPr>
          <a:xfrm>
            <a:off x="5306675" y="2739149"/>
            <a:ext cx="0" cy="1646904"/>
          </a:xfrm>
          <a:prstGeom prst="straightConnector1">
            <a:avLst/>
          </a:prstGeom>
          <a:ln>
            <a:solidFill>
              <a:schemeClr val="accent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AFA23631-7A0F-4F4C-BAE6-D00D64612F78}"/>
              </a:ext>
            </a:extLst>
          </p:cNvPr>
          <p:cNvCxnSpPr>
            <a:cxnSpLocks/>
          </p:cNvCxnSpPr>
          <p:nvPr/>
        </p:nvCxnSpPr>
        <p:spPr>
          <a:xfrm>
            <a:off x="5459075" y="2735974"/>
            <a:ext cx="0" cy="1646904"/>
          </a:xfrm>
          <a:prstGeom prst="straightConnector1">
            <a:avLst/>
          </a:prstGeom>
          <a:ln>
            <a:solidFill>
              <a:schemeClr val="accent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FC49DD09-2BCD-4FF6-85EC-ED9F91C45F91}"/>
              </a:ext>
            </a:extLst>
          </p:cNvPr>
          <p:cNvCxnSpPr>
            <a:cxnSpLocks/>
          </p:cNvCxnSpPr>
          <p:nvPr/>
        </p:nvCxnSpPr>
        <p:spPr>
          <a:xfrm>
            <a:off x="5611475" y="2735974"/>
            <a:ext cx="0" cy="1646904"/>
          </a:xfrm>
          <a:prstGeom prst="straightConnector1">
            <a:avLst/>
          </a:prstGeom>
          <a:ln>
            <a:solidFill>
              <a:schemeClr val="accent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48CD0F54-D9F8-4CB0-BE20-457FFE2C6D97}"/>
              </a:ext>
            </a:extLst>
          </p:cNvPr>
          <p:cNvCxnSpPr>
            <a:cxnSpLocks/>
          </p:cNvCxnSpPr>
          <p:nvPr/>
        </p:nvCxnSpPr>
        <p:spPr>
          <a:xfrm>
            <a:off x="5763875" y="2735974"/>
            <a:ext cx="0" cy="1646904"/>
          </a:xfrm>
          <a:prstGeom prst="straightConnector1">
            <a:avLst/>
          </a:prstGeom>
          <a:ln>
            <a:solidFill>
              <a:schemeClr val="accent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C2A3FEA1-F6EB-4558-BF17-AA8B6772AB49}"/>
              </a:ext>
            </a:extLst>
          </p:cNvPr>
          <p:cNvCxnSpPr>
            <a:cxnSpLocks/>
          </p:cNvCxnSpPr>
          <p:nvPr/>
        </p:nvCxnSpPr>
        <p:spPr>
          <a:xfrm>
            <a:off x="5916275" y="2732799"/>
            <a:ext cx="0" cy="1646904"/>
          </a:xfrm>
          <a:prstGeom prst="straightConnector1">
            <a:avLst/>
          </a:prstGeom>
          <a:ln>
            <a:solidFill>
              <a:schemeClr val="accent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9A9BD658-D158-4494-9A6B-A28BD5C3E267}"/>
              </a:ext>
            </a:extLst>
          </p:cNvPr>
          <p:cNvCxnSpPr>
            <a:cxnSpLocks/>
          </p:cNvCxnSpPr>
          <p:nvPr/>
        </p:nvCxnSpPr>
        <p:spPr>
          <a:xfrm>
            <a:off x="6068675" y="2732799"/>
            <a:ext cx="0" cy="1646904"/>
          </a:xfrm>
          <a:prstGeom prst="straightConnector1">
            <a:avLst/>
          </a:prstGeom>
          <a:ln>
            <a:solidFill>
              <a:schemeClr val="accent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B1E7CED4-4910-4656-8AB9-7E7937A98088}"/>
              </a:ext>
            </a:extLst>
          </p:cNvPr>
          <p:cNvCxnSpPr>
            <a:cxnSpLocks/>
          </p:cNvCxnSpPr>
          <p:nvPr/>
        </p:nvCxnSpPr>
        <p:spPr>
          <a:xfrm>
            <a:off x="6221075" y="2732799"/>
            <a:ext cx="0" cy="1646904"/>
          </a:xfrm>
          <a:prstGeom prst="straightConnector1">
            <a:avLst/>
          </a:prstGeom>
          <a:ln>
            <a:solidFill>
              <a:schemeClr val="accent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2CC10187-98C1-4732-829B-A63AE82948E6}"/>
              </a:ext>
            </a:extLst>
          </p:cNvPr>
          <p:cNvCxnSpPr>
            <a:cxnSpLocks/>
          </p:cNvCxnSpPr>
          <p:nvPr/>
        </p:nvCxnSpPr>
        <p:spPr>
          <a:xfrm>
            <a:off x="6373475" y="2732799"/>
            <a:ext cx="0" cy="1646904"/>
          </a:xfrm>
          <a:prstGeom prst="straightConnector1">
            <a:avLst/>
          </a:prstGeom>
          <a:ln>
            <a:solidFill>
              <a:schemeClr val="accent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B07653E7-8488-46C1-BD9E-ACBF3C0C3FBB}"/>
              </a:ext>
            </a:extLst>
          </p:cNvPr>
          <p:cNvCxnSpPr>
            <a:cxnSpLocks/>
          </p:cNvCxnSpPr>
          <p:nvPr/>
        </p:nvCxnSpPr>
        <p:spPr>
          <a:xfrm>
            <a:off x="6525875" y="2732799"/>
            <a:ext cx="0" cy="1646904"/>
          </a:xfrm>
          <a:prstGeom prst="straightConnector1">
            <a:avLst/>
          </a:prstGeom>
          <a:ln>
            <a:solidFill>
              <a:schemeClr val="accent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A2D0CF17-C698-42D3-BDF5-DD0E5A3859CB}"/>
              </a:ext>
            </a:extLst>
          </p:cNvPr>
          <p:cNvCxnSpPr>
            <a:cxnSpLocks/>
          </p:cNvCxnSpPr>
          <p:nvPr/>
        </p:nvCxnSpPr>
        <p:spPr>
          <a:xfrm>
            <a:off x="6678275" y="2732799"/>
            <a:ext cx="0" cy="1646904"/>
          </a:xfrm>
          <a:prstGeom prst="straightConnector1">
            <a:avLst/>
          </a:prstGeom>
          <a:ln>
            <a:solidFill>
              <a:schemeClr val="accent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342F99A0-37B0-464B-A81F-9D1839DBB60D}"/>
              </a:ext>
            </a:extLst>
          </p:cNvPr>
          <p:cNvCxnSpPr>
            <a:cxnSpLocks/>
          </p:cNvCxnSpPr>
          <p:nvPr/>
        </p:nvCxnSpPr>
        <p:spPr>
          <a:xfrm>
            <a:off x="6830675" y="2735974"/>
            <a:ext cx="0" cy="1646904"/>
          </a:xfrm>
          <a:prstGeom prst="straightConnector1">
            <a:avLst/>
          </a:prstGeom>
          <a:ln>
            <a:solidFill>
              <a:schemeClr val="accent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07B8B7C3-FB26-4A1B-971E-83B44C0C5F03}"/>
              </a:ext>
            </a:extLst>
          </p:cNvPr>
          <p:cNvCxnSpPr>
            <a:cxnSpLocks/>
          </p:cNvCxnSpPr>
          <p:nvPr/>
        </p:nvCxnSpPr>
        <p:spPr>
          <a:xfrm>
            <a:off x="6983075" y="2732799"/>
            <a:ext cx="0" cy="1646904"/>
          </a:xfrm>
          <a:prstGeom prst="straightConnector1">
            <a:avLst/>
          </a:prstGeom>
          <a:ln>
            <a:solidFill>
              <a:schemeClr val="accent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5AFC1AFC-F133-4BF9-9F0D-C5BEDA4ECB12}"/>
              </a:ext>
            </a:extLst>
          </p:cNvPr>
          <p:cNvCxnSpPr>
            <a:cxnSpLocks/>
          </p:cNvCxnSpPr>
          <p:nvPr/>
        </p:nvCxnSpPr>
        <p:spPr>
          <a:xfrm>
            <a:off x="7135475" y="2732799"/>
            <a:ext cx="0" cy="1646904"/>
          </a:xfrm>
          <a:prstGeom prst="straightConnector1">
            <a:avLst/>
          </a:prstGeom>
          <a:ln>
            <a:solidFill>
              <a:schemeClr val="accent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693ADBF1-F4E8-4F81-8B56-0FD2A983C5DA}"/>
              </a:ext>
            </a:extLst>
          </p:cNvPr>
          <p:cNvCxnSpPr>
            <a:cxnSpLocks/>
          </p:cNvCxnSpPr>
          <p:nvPr/>
        </p:nvCxnSpPr>
        <p:spPr>
          <a:xfrm>
            <a:off x="7287875" y="2732799"/>
            <a:ext cx="0" cy="1646904"/>
          </a:xfrm>
          <a:prstGeom prst="straightConnector1">
            <a:avLst/>
          </a:prstGeom>
          <a:ln>
            <a:solidFill>
              <a:schemeClr val="accent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956D5427-E695-41DB-A46F-684E5644A30B}"/>
              </a:ext>
            </a:extLst>
          </p:cNvPr>
          <p:cNvCxnSpPr>
            <a:cxnSpLocks/>
          </p:cNvCxnSpPr>
          <p:nvPr/>
        </p:nvCxnSpPr>
        <p:spPr>
          <a:xfrm>
            <a:off x="7425035" y="2732799"/>
            <a:ext cx="0" cy="1646904"/>
          </a:xfrm>
          <a:prstGeom prst="straightConnector1">
            <a:avLst/>
          </a:prstGeom>
          <a:ln>
            <a:solidFill>
              <a:schemeClr val="accent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EDE3DB57-4037-43A3-8C14-4625B21038B7}"/>
              </a:ext>
            </a:extLst>
          </p:cNvPr>
          <p:cNvCxnSpPr>
            <a:cxnSpLocks/>
          </p:cNvCxnSpPr>
          <p:nvPr/>
        </p:nvCxnSpPr>
        <p:spPr>
          <a:xfrm>
            <a:off x="7592675" y="2737244"/>
            <a:ext cx="0" cy="1646904"/>
          </a:xfrm>
          <a:prstGeom prst="straightConnector1">
            <a:avLst/>
          </a:prstGeom>
          <a:ln>
            <a:solidFill>
              <a:schemeClr val="accent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7B7D55D5-B7D7-45E8-8230-245F08EE10B6}"/>
              </a:ext>
            </a:extLst>
          </p:cNvPr>
          <p:cNvCxnSpPr>
            <a:cxnSpLocks/>
          </p:cNvCxnSpPr>
          <p:nvPr/>
        </p:nvCxnSpPr>
        <p:spPr>
          <a:xfrm>
            <a:off x="7745075" y="2737244"/>
            <a:ext cx="0" cy="1646904"/>
          </a:xfrm>
          <a:prstGeom prst="straightConnector1">
            <a:avLst/>
          </a:prstGeom>
          <a:ln>
            <a:solidFill>
              <a:schemeClr val="accent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26372F57-AFC1-406F-82EF-3E4B16867D00}"/>
              </a:ext>
            </a:extLst>
          </p:cNvPr>
          <p:cNvCxnSpPr>
            <a:cxnSpLocks/>
          </p:cNvCxnSpPr>
          <p:nvPr/>
        </p:nvCxnSpPr>
        <p:spPr>
          <a:xfrm>
            <a:off x="7897475" y="2737244"/>
            <a:ext cx="0" cy="1646904"/>
          </a:xfrm>
          <a:prstGeom prst="straightConnector1">
            <a:avLst/>
          </a:prstGeom>
          <a:ln>
            <a:solidFill>
              <a:schemeClr val="accent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8401B3EF-369D-42C3-8AF6-4879CB687AAE}"/>
              </a:ext>
            </a:extLst>
          </p:cNvPr>
          <p:cNvCxnSpPr>
            <a:cxnSpLocks/>
          </p:cNvCxnSpPr>
          <p:nvPr/>
        </p:nvCxnSpPr>
        <p:spPr>
          <a:xfrm>
            <a:off x="8049875" y="2737244"/>
            <a:ext cx="0" cy="1646904"/>
          </a:xfrm>
          <a:prstGeom prst="straightConnector1">
            <a:avLst/>
          </a:prstGeom>
          <a:ln>
            <a:solidFill>
              <a:schemeClr val="accent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1B59205F-2DDF-4B08-A0C4-CC96D7C7771B}"/>
              </a:ext>
            </a:extLst>
          </p:cNvPr>
          <p:cNvCxnSpPr>
            <a:cxnSpLocks/>
          </p:cNvCxnSpPr>
          <p:nvPr/>
        </p:nvCxnSpPr>
        <p:spPr>
          <a:xfrm>
            <a:off x="8202275" y="2737244"/>
            <a:ext cx="0" cy="1646904"/>
          </a:xfrm>
          <a:prstGeom prst="straightConnector1">
            <a:avLst/>
          </a:prstGeom>
          <a:ln>
            <a:solidFill>
              <a:schemeClr val="accent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DCF1ED13-F089-4F61-8FC6-16F1E8CB3401}"/>
              </a:ext>
            </a:extLst>
          </p:cNvPr>
          <p:cNvCxnSpPr>
            <a:cxnSpLocks/>
          </p:cNvCxnSpPr>
          <p:nvPr/>
        </p:nvCxnSpPr>
        <p:spPr>
          <a:xfrm>
            <a:off x="8347055" y="2737244"/>
            <a:ext cx="0" cy="1646904"/>
          </a:xfrm>
          <a:prstGeom prst="straightConnector1">
            <a:avLst/>
          </a:prstGeom>
          <a:ln>
            <a:solidFill>
              <a:schemeClr val="accent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DB45E1A2-E435-4A9A-A82F-28A18BB3F8CF}"/>
              </a:ext>
            </a:extLst>
          </p:cNvPr>
          <p:cNvCxnSpPr>
            <a:cxnSpLocks/>
          </p:cNvCxnSpPr>
          <p:nvPr/>
        </p:nvCxnSpPr>
        <p:spPr>
          <a:xfrm>
            <a:off x="8507075" y="2737244"/>
            <a:ext cx="0" cy="1646904"/>
          </a:xfrm>
          <a:prstGeom prst="straightConnector1">
            <a:avLst/>
          </a:prstGeom>
          <a:ln>
            <a:solidFill>
              <a:schemeClr val="accent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E1E88598-1CEE-4FAF-ADCB-A97E4C9CC0D8}"/>
              </a:ext>
            </a:extLst>
          </p:cNvPr>
          <p:cNvCxnSpPr>
            <a:cxnSpLocks/>
          </p:cNvCxnSpPr>
          <p:nvPr/>
        </p:nvCxnSpPr>
        <p:spPr>
          <a:xfrm>
            <a:off x="8659475" y="2734069"/>
            <a:ext cx="0" cy="1646904"/>
          </a:xfrm>
          <a:prstGeom prst="straightConnector1">
            <a:avLst/>
          </a:prstGeom>
          <a:ln>
            <a:solidFill>
              <a:schemeClr val="accent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58FB29FF-7DC5-4B03-87E9-928BEA20F8CE}"/>
              </a:ext>
            </a:extLst>
          </p:cNvPr>
          <p:cNvCxnSpPr>
            <a:cxnSpLocks/>
          </p:cNvCxnSpPr>
          <p:nvPr/>
        </p:nvCxnSpPr>
        <p:spPr>
          <a:xfrm>
            <a:off x="8811875" y="2737244"/>
            <a:ext cx="0" cy="1646904"/>
          </a:xfrm>
          <a:prstGeom prst="straightConnector1">
            <a:avLst/>
          </a:prstGeom>
          <a:ln>
            <a:solidFill>
              <a:schemeClr val="accent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4127990B-30BA-4530-B8A0-401E3460CF08}"/>
              </a:ext>
            </a:extLst>
          </p:cNvPr>
          <p:cNvCxnSpPr>
            <a:cxnSpLocks/>
          </p:cNvCxnSpPr>
          <p:nvPr/>
        </p:nvCxnSpPr>
        <p:spPr>
          <a:xfrm>
            <a:off x="8956655" y="2737244"/>
            <a:ext cx="0" cy="1646904"/>
          </a:xfrm>
          <a:prstGeom prst="straightConnector1">
            <a:avLst/>
          </a:prstGeom>
          <a:ln>
            <a:solidFill>
              <a:schemeClr val="accent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1BD8E344-6E0B-477F-A690-CCAA43D74D9D}"/>
              </a:ext>
            </a:extLst>
          </p:cNvPr>
          <p:cNvCxnSpPr>
            <a:cxnSpLocks/>
          </p:cNvCxnSpPr>
          <p:nvPr/>
        </p:nvCxnSpPr>
        <p:spPr>
          <a:xfrm>
            <a:off x="9116675" y="2737244"/>
            <a:ext cx="0" cy="1646904"/>
          </a:xfrm>
          <a:prstGeom prst="straightConnector1">
            <a:avLst/>
          </a:prstGeom>
          <a:ln>
            <a:solidFill>
              <a:schemeClr val="accent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E265072F-0063-49FA-BC00-F265FB26D8F2}"/>
              </a:ext>
            </a:extLst>
          </p:cNvPr>
          <p:cNvCxnSpPr>
            <a:cxnSpLocks/>
          </p:cNvCxnSpPr>
          <p:nvPr/>
        </p:nvCxnSpPr>
        <p:spPr>
          <a:xfrm>
            <a:off x="9269075" y="2732799"/>
            <a:ext cx="0" cy="1646904"/>
          </a:xfrm>
          <a:prstGeom prst="straightConnector1">
            <a:avLst/>
          </a:prstGeom>
          <a:ln>
            <a:solidFill>
              <a:schemeClr val="accent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C5117A22-ABD5-4AB8-B150-1090D193E8E1}"/>
              </a:ext>
            </a:extLst>
          </p:cNvPr>
          <p:cNvCxnSpPr>
            <a:cxnSpLocks/>
          </p:cNvCxnSpPr>
          <p:nvPr/>
        </p:nvCxnSpPr>
        <p:spPr>
          <a:xfrm>
            <a:off x="9269075" y="2725179"/>
            <a:ext cx="0" cy="1646904"/>
          </a:xfrm>
          <a:prstGeom prst="straightConnector1">
            <a:avLst/>
          </a:prstGeom>
          <a:ln>
            <a:solidFill>
              <a:schemeClr val="accent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18071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658813" y="6372229"/>
            <a:ext cx="272256" cy="188119"/>
          </a:xfrm>
        </p:spPr>
        <p:txBody>
          <a:bodyPr/>
          <a:lstStyle/>
          <a:p>
            <a:fld id="{DDD2A080-DA64-4F5C-9131-47EB793B4410}" type="slidenum">
              <a:rPr lang="en-GB" noProof="0" smtClean="0"/>
              <a:pPr/>
              <a:t>19</a:t>
            </a:fld>
            <a:endParaRPr lang="en-GB" noProof="0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971551" y="6370641"/>
            <a:ext cx="4945062" cy="189708"/>
          </a:xfrm>
        </p:spPr>
        <p:txBody>
          <a:bodyPr/>
          <a:lstStyle/>
          <a:p>
            <a:r>
              <a:rPr lang="en-US" dirty="0"/>
              <a:t>Real-time </a:t>
            </a:r>
            <a:r>
              <a:rPr lang="en-US" dirty="0" err="1"/>
              <a:t>GraphQL</a:t>
            </a:r>
            <a:endParaRPr lang="nl-NL" dirty="0"/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CEB95E20-AA46-4AEE-9986-0AD027F4317B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t="9602" b="9602"/>
          <a:stretch>
            <a:fillRect/>
          </a:stretch>
        </p:blipFill>
        <p:spPr>
          <a:xfrm>
            <a:off x="0" y="-25399"/>
            <a:ext cx="12192000" cy="6019800"/>
          </a:xfrm>
        </p:spPr>
      </p:pic>
    </p:spTree>
    <p:extLst>
      <p:ext uri="{BB962C8B-B14F-4D97-AF65-F5344CB8AC3E}">
        <p14:creationId xmlns:p14="http://schemas.microsoft.com/office/powerpoint/2010/main" val="25771729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Contents</a:t>
            </a:r>
            <a:endParaRPr lang="nl-NL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/>
              <a:t>01</a:t>
            </a:r>
            <a:endParaRPr lang="nl-NL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Real-time apps overview</a:t>
            </a:r>
            <a:endParaRPr lang="nl-NL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/>
              <a:t>02</a:t>
            </a:r>
            <a:endParaRPr lang="nl-NL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1234280" y="3028817"/>
            <a:ext cx="9929439" cy="665958"/>
          </a:xfrm>
        </p:spPr>
        <p:txBody>
          <a:bodyPr/>
          <a:lstStyle/>
          <a:p>
            <a:r>
              <a:rPr lang="nl-NL" dirty="0"/>
              <a:t>Available state-of-the-art techniques; Where does GraphQL fit in?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GB" dirty="0"/>
              <a:t>03</a:t>
            </a:r>
            <a:endParaRPr lang="nl-NL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1234280" y="4202641"/>
            <a:ext cx="9316489" cy="665958"/>
          </a:xfrm>
        </p:spPr>
        <p:txBody>
          <a:bodyPr/>
          <a:lstStyle/>
          <a:p>
            <a:r>
              <a:rPr lang="en-GB" dirty="0"/>
              <a:t>How we can use </a:t>
            </a:r>
            <a:r>
              <a:rPr lang="en-GB" dirty="0" err="1"/>
              <a:t>GraphQL</a:t>
            </a:r>
            <a:r>
              <a:rPr lang="en-GB" dirty="0"/>
              <a:t> subscriptions to power real-time apps</a:t>
            </a:r>
            <a:endParaRPr lang="nl-NL" dirty="0"/>
          </a:p>
        </p:txBody>
      </p:sp>
      <p:sp>
        <p:nvSpPr>
          <p:cNvPr id="36" name="Slide Number Placeholder 3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DD2A080-DA64-4F5C-9131-47EB793B4410}" type="slidenum">
              <a:rPr lang="en-GB" smtClean="0"/>
              <a:pPr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335299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C598FB2F-93D0-42F6-85E6-D6ACFEBBB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LONG-Polling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F6F6F3A-1565-4A32-B3FE-09D33350D3CD}"/>
              </a:ext>
            </a:extLst>
          </p:cNvPr>
          <p:cNvCxnSpPr>
            <a:cxnSpLocks/>
          </p:cNvCxnSpPr>
          <p:nvPr/>
        </p:nvCxnSpPr>
        <p:spPr>
          <a:xfrm>
            <a:off x="1396234" y="2684210"/>
            <a:ext cx="9419252" cy="0"/>
          </a:xfrm>
          <a:prstGeom prst="line">
            <a:avLst/>
          </a:prstGeom>
          <a:ln w="47625">
            <a:solidFill>
              <a:schemeClr val="bg1">
                <a:lumMod val="7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309494D-F744-4DE0-8B25-1C612FE478F3}"/>
              </a:ext>
            </a:extLst>
          </p:cNvPr>
          <p:cNvCxnSpPr>
            <a:cxnSpLocks/>
          </p:cNvCxnSpPr>
          <p:nvPr/>
        </p:nvCxnSpPr>
        <p:spPr>
          <a:xfrm>
            <a:off x="1391318" y="4429436"/>
            <a:ext cx="9419252" cy="0"/>
          </a:xfrm>
          <a:prstGeom prst="line">
            <a:avLst/>
          </a:prstGeom>
          <a:ln w="47625">
            <a:solidFill>
              <a:schemeClr val="bg1">
                <a:lumMod val="7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B451944-DEF8-4DAF-A6A6-3968ACBF7C0A}"/>
              </a:ext>
            </a:extLst>
          </p:cNvPr>
          <p:cNvSpPr txBox="1"/>
          <p:nvPr/>
        </p:nvSpPr>
        <p:spPr>
          <a:xfrm>
            <a:off x="544444" y="2334508"/>
            <a:ext cx="1217440" cy="349702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pPr lvl="1"/>
            <a:r>
              <a:rPr lang="en-GB" dirty="0"/>
              <a:t>SERVER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983A273-C095-43A0-A37B-7B9B37225855}"/>
              </a:ext>
            </a:extLst>
          </p:cNvPr>
          <p:cNvSpPr txBox="1"/>
          <p:nvPr/>
        </p:nvSpPr>
        <p:spPr>
          <a:xfrm>
            <a:off x="544443" y="4079734"/>
            <a:ext cx="1919363" cy="349702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pPr lvl="1"/>
            <a:r>
              <a:rPr lang="en-GB" dirty="0"/>
              <a:t>CLIENT	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F086CC0-DAFB-4D2C-B8B7-C9368BAC7444}"/>
              </a:ext>
            </a:extLst>
          </p:cNvPr>
          <p:cNvSpPr/>
          <p:nvPr/>
        </p:nvSpPr>
        <p:spPr>
          <a:xfrm>
            <a:off x="4786773" y="2497393"/>
            <a:ext cx="383458" cy="383458"/>
          </a:xfrm>
          <a:prstGeom prst="ellipse">
            <a:avLst/>
          </a:prstGeom>
          <a:solidFill>
            <a:schemeClr val="tx2"/>
          </a:solidFill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GB" sz="16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B56AFC9-A3AE-4164-B28D-F0E14F193D53}"/>
              </a:ext>
            </a:extLst>
          </p:cNvPr>
          <p:cNvSpPr/>
          <p:nvPr/>
        </p:nvSpPr>
        <p:spPr>
          <a:xfrm>
            <a:off x="3795256" y="2487561"/>
            <a:ext cx="383458" cy="383458"/>
          </a:xfrm>
          <a:prstGeom prst="ellipse">
            <a:avLst/>
          </a:prstGeom>
          <a:solidFill>
            <a:schemeClr val="tx2"/>
          </a:solidFill>
          <a:ln w="63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GB" sz="16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4C1FF9A3-A34F-448A-961C-86C600882C8D}"/>
              </a:ext>
            </a:extLst>
          </p:cNvPr>
          <p:cNvSpPr/>
          <p:nvPr/>
        </p:nvSpPr>
        <p:spPr>
          <a:xfrm>
            <a:off x="3800994" y="4254585"/>
            <a:ext cx="383458" cy="383458"/>
          </a:xfrm>
          <a:prstGeom prst="ellipse">
            <a:avLst/>
          </a:prstGeom>
          <a:solidFill>
            <a:schemeClr val="tx2"/>
          </a:solidFill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GB" sz="16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3" name="Isosceles Triangle 32">
            <a:extLst>
              <a:ext uri="{FF2B5EF4-FFF2-40B4-BE49-F238E27FC236}">
                <a16:creationId xmlns:a16="http://schemas.microsoft.com/office/drawing/2014/main" id="{8EAF2179-415F-4111-947C-7DBD25B8839C}"/>
              </a:ext>
            </a:extLst>
          </p:cNvPr>
          <p:cNvSpPr/>
          <p:nvPr/>
        </p:nvSpPr>
        <p:spPr>
          <a:xfrm rot="5400000">
            <a:off x="10784621" y="2600632"/>
            <a:ext cx="168992" cy="176981"/>
          </a:xfrm>
          <a:prstGeom prst="triangle">
            <a:avLst/>
          </a:prstGeom>
          <a:solidFill>
            <a:schemeClr val="bg1">
              <a:lumMod val="75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GB" sz="1600" dirty="0" err="1">
              <a:solidFill>
                <a:schemeClr val="tx1"/>
              </a:solidFill>
            </a:endParaRPr>
          </a:p>
        </p:txBody>
      </p:sp>
      <p:sp>
        <p:nvSpPr>
          <p:cNvPr id="34" name="Isosceles Triangle 33">
            <a:extLst>
              <a:ext uri="{FF2B5EF4-FFF2-40B4-BE49-F238E27FC236}">
                <a16:creationId xmlns:a16="http://schemas.microsoft.com/office/drawing/2014/main" id="{97E01CCF-AC4C-4C1F-9678-38FB4AC743F0}"/>
              </a:ext>
            </a:extLst>
          </p:cNvPr>
          <p:cNvSpPr/>
          <p:nvPr/>
        </p:nvSpPr>
        <p:spPr>
          <a:xfrm rot="5400000">
            <a:off x="10819036" y="4345864"/>
            <a:ext cx="168992" cy="176981"/>
          </a:xfrm>
          <a:prstGeom prst="triangle">
            <a:avLst/>
          </a:prstGeom>
          <a:solidFill>
            <a:schemeClr val="bg1">
              <a:lumMod val="75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GB" sz="1600" dirty="0" err="1">
              <a:solidFill>
                <a:schemeClr val="tx1"/>
              </a:solidFill>
            </a:endParaRP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E9D7D36-9A2E-4D50-9FF5-CBE83A71CDE6}"/>
              </a:ext>
            </a:extLst>
          </p:cNvPr>
          <p:cNvCxnSpPr>
            <a:cxnSpLocks/>
          </p:cNvCxnSpPr>
          <p:nvPr/>
        </p:nvCxnSpPr>
        <p:spPr>
          <a:xfrm>
            <a:off x="3987808" y="2949677"/>
            <a:ext cx="0" cy="1229037"/>
          </a:xfrm>
          <a:prstGeom prst="straightConnector1">
            <a:avLst/>
          </a:prstGeom>
          <a:ln>
            <a:solidFill>
              <a:schemeClr val="tx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9C82EA1-157B-44AC-9194-19828DA00A5C}"/>
              </a:ext>
            </a:extLst>
          </p:cNvPr>
          <p:cNvCxnSpPr>
            <a:cxnSpLocks/>
          </p:cNvCxnSpPr>
          <p:nvPr/>
        </p:nvCxnSpPr>
        <p:spPr>
          <a:xfrm>
            <a:off x="1986944" y="2683081"/>
            <a:ext cx="1804621" cy="0"/>
          </a:xfrm>
          <a:prstGeom prst="line">
            <a:avLst/>
          </a:prstGeom>
          <a:ln w="50800">
            <a:solidFill>
              <a:srgbClr val="FF7D7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2001445B-119C-4FD7-A01C-5256389DD80C}"/>
              </a:ext>
            </a:extLst>
          </p:cNvPr>
          <p:cNvCxnSpPr>
            <a:cxnSpLocks/>
          </p:cNvCxnSpPr>
          <p:nvPr/>
        </p:nvCxnSpPr>
        <p:spPr>
          <a:xfrm>
            <a:off x="1986944" y="2714625"/>
            <a:ext cx="0" cy="1569456"/>
          </a:xfrm>
          <a:prstGeom prst="straightConnector1">
            <a:avLst/>
          </a:prstGeom>
          <a:ln>
            <a:solidFill>
              <a:srgbClr val="FF7D77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985EB6BB-D80C-4A81-9363-6EEC3A6FE967}"/>
              </a:ext>
            </a:extLst>
          </p:cNvPr>
          <p:cNvCxnSpPr>
            <a:cxnSpLocks/>
          </p:cNvCxnSpPr>
          <p:nvPr/>
        </p:nvCxnSpPr>
        <p:spPr>
          <a:xfrm>
            <a:off x="4204122" y="2714625"/>
            <a:ext cx="0" cy="1569456"/>
          </a:xfrm>
          <a:prstGeom prst="straightConnector1">
            <a:avLst/>
          </a:prstGeom>
          <a:ln>
            <a:solidFill>
              <a:srgbClr val="FF7D77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190C7332-8E58-48DD-84D3-69BF36875A3D}"/>
              </a:ext>
            </a:extLst>
          </p:cNvPr>
          <p:cNvCxnSpPr>
            <a:cxnSpLocks/>
          </p:cNvCxnSpPr>
          <p:nvPr/>
        </p:nvCxnSpPr>
        <p:spPr>
          <a:xfrm>
            <a:off x="4204122" y="2681523"/>
            <a:ext cx="582651" cy="4321"/>
          </a:xfrm>
          <a:prstGeom prst="line">
            <a:avLst/>
          </a:prstGeom>
          <a:ln w="50800">
            <a:solidFill>
              <a:srgbClr val="FF7D7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Oval 52">
            <a:extLst>
              <a:ext uri="{FF2B5EF4-FFF2-40B4-BE49-F238E27FC236}">
                <a16:creationId xmlns:a16="http://schemas.microsoft.com/office/drawing/2014/main" id="{49D19628-A8F7-4766-B1AC-43AF0A464228}"/>
              </a:ext>
            </a:extLst>
          </p:cNvPr>
          <p:cNvSpPr/>
          <p:nvPr/>
        </p:nvSpPr>
        <p:spPr>
          <a:xfrm>
            <a:off x="4785899" y="4254585"/>
            <a:ext cx="383458" cy="383458"/>
          </a:xfrm>
          <a:prstGeom prst="ellipse">
            <a:avLst/>
          </a:prstGeom>
          <a:solidFill>
            <a:schemeClr val="tx2"/>
          </a:solidFill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GB" sz="1600" dirty="0">
                <a:solidFill>
                  <a:schemeClr val="bg1"/>
                </a:solidFill>
              </a:rPr>
              <a:t>2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4AAD8CF8-E181-47F6-8992-623C15F39FCE}"/>
              </a:ext>
            </a:extLst>
          </p:cNvPr>
          <p:cNvCxnSpPr>
            <a:cxnSpLocks/>
          </p:cNvCxnSpPr>
          <p:nvPr/>
        </p:nvCxnSpPr>
        <p:spPr>
          <a:xfrm>
            <a:off x="4977628" y="2957297"/>
            <a:ext cx="0" cy="1229037"/>
          </a:xfrm>
          <a:prstGeom prst="straightConnector1">
            <a:avLst/>
          </a:prstGeom>
          <a:ln>
            <a:solidFill>
              <a:schemeClr val="tx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3DB45662-521B-40D6-9C3F-6D94283C8A2B}"/>
              </a:ext>
            </a:extLst>
          </p:cNvPr>
          <p:cNvCxnSpPr>
            <a:cxnSpLocks/>
          </p:cNvCxnSpPr>
          <p:nvPr/>
        </p:nvCxnSpPr>
        <p:spPr>
          <a:xfrm>
            <a:off x="5209962" y="2714625"/>
            <a:ext cx="0" cy="1569456"/>
          </a:xfrm>
          <a:prstGeom prst="straightConnector1">
            <a:avLst/>
          </a:prstGeom>
          <a:ln>
            <a:solidFill>
              <a:srgbClr val="FF7D77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F1DFD1E5-A41D-4870-B604-857433E49476}"/>
              </a:ext>
            </a:extLst>
          </p:cNvPr>
          <p:cNvCxnSpPr>
            <a:cxnSpLocks/>
            <a:endCxn id="33" idx="3"/>
          </p:cNvCxnSpPr>
          <p:nvPr/>
        </p:nvCxnSpPr>
        <p:spPr>
          <a:xfrm>
            <a:off x="5210436" y="2682477"/>
            <a:ext cx="5570191" cy="6646"/>
          </a:xfrm>
          <a:prstGeom prst="line">
            <a:avLst/>
          </a:prstGeom>
          <a:ln w="50800">
            <a:solidFill>
              <a:srgbClr val="FF7D7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89081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C598FB2F-93D0-42F6-85E6-D6ACFEBBB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LIVE QUERIES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F6F6F3A-1565-4A32-B3FE-09D33350D3CD}"/>
              </a:ext>
            </a:extLst>
          </p:cNvPr>
          <p:cNvCxnSpPr>
            <a:cxnSpLocks/>
          </p:cNvCxnSpPr>
          <p:nvPr/>
        </p:nvCxnSpPr>
        <p:spPr>
          <a:xfrm>
            <a:off x="1396234" y="2684210"/>
            <a:ext cx="9419252" cy="0"/>
          </a:xfrm>
          <a:prstGeom prst="line">
            <a:avLst/>
          </a:prstGeom>
          <a:ln w="47625">
            <a:solidFill>
              <a:schemeClr val="bg1">
                <a:lumMod val="7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309494D-F744-4DE0-8B25-1C612FE478F3}"/>
              </a:ext>
            </a:extLst>
          </p:cNvPr>
          <p:cNvCxnSpPr>
            <a:cxnSpLocks/>
          </p:cNvCxnSpPr>
          <p:nvPr/>
        </p:nvCxnSpPr>
        <p:spPr>
          <a:xfrm>
            <a:off x="1391318" y="4429436"/>
            <a:ext cx="9419252" cy="0"/>
          </a:xfrm>
          <a:prstGeom prst="line">
            <a:avLst/>
          </a:prstGeom>
          <a:ln w="47625">
            <a:solidFill>
              <a:schemeClr val="bg1">
                <a:lumMod val="7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B451944-DEF8-4DAF-A6A6-3968ACBF7C0A}"/>
              </a:ext>
            </a:extLst>
          </p:cNvPr>
          <p:cNvSpPr txBox="1"/>
          <p:nvPr/>
        </p:nvSpPr>
        <p:spPr>
          <a:xfrm>
            <a:off x="544444" y="2334508"/>
            <a:ext cx="1217440" cy="349702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pPr lvl="1"/>
            <a:r>
              <a:rPr lang="en-GB" dirty="0"/>
              <a:t>SERVER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983A273-C095-43A0-A37B-7B9B37225855}"/>
              </a:ext>
            </a:extLst>
          </p:cNvPr>
          <p:cNvSpPr txBox="1"/>
          <p:nvPr/>
        </p:nvSpPr>
        <p:spPr>
          <a:xfrm>
            <a:off x="544443" y="4079734"/>
            <a:ext cx="1919363" cy="349702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pPr lvl="1"/>
            <a:r>
              <a:rPr lang="en-GB" dirty="0"/>
              <a:t>CLIENT	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A8832564-1848-4A47-AD25-479F821D47AD}"/>
              </a:ext>
            </a:extLst>
          </p:cNvPr>
          <p:cNvSpPr/>
          <p:nvPr/>
        </p:nvSpPr>
        <p:spPr>
          <a:xfrm>
            <a:off x="2045108" y="2487868"/>
            <a:ext cx="383458" cy="38345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B56AFC9-A3AE-4164-B28D-F0E14F193D53}"/>
              </a:ext>
            </a:extLst>
          </p:cNvPr>
          <p:cNvSpPr/>
          <p:nvPr/>
        </p:nvSpPr>
        <p:spPr>
          <a:xfrm>
            <a:off x="2045108" y="2487561"/>
            <a:ext cx="383458" cy="383458"/>
          </a:xfrm>
          <a:prstGeom prst="ellipse">
            <a:avLst/>
          </a:prstGeom>
          <a:solidFill>
            <a:schemeClr val="tx2"/>
          </a:solidFill>
          <a:ln w="63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GB" sz="16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4C1FF9A3-A34F-448A-961C-86C600882C8D}"/>
              </a:ext>
            </a:extLst>
          </p:cNvPr>
          <p:cNvSpPr/>
          <p:nvPr/>
        </p:nvSpPr>
        <p:spPr>
          <a:xfrm>
            <a:off x="2045108" y="4201250"/>
            <a:ext cx="383458" cy="383458"/>
          </a:xfrm>
          <a:prstGeom prst="ellipse">
            <a:avLst/>
          </a:prstGeom>
          <a:solidFill>
            <a:schemeClr val="tx2"/>
          </a:solidFill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GB" sz="16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3" name="Isosceles Triangle 32">
            <a:extLst>
              <a:ext uri="{FF2B5EF4-FFF2-40B4-BE49-F238E27FC236}">
                <a16:creationId xmlns:a16="http://schemas.microsoft.com/office/drawing/2014/main" id="{8EAF2179-415F-4111-947C-7DBD25B8839C}"/>
              </a:ext>
            </a:extLst>
          </p:cNvPr>
          <p:cNvSpPr/>
          <p:nvPr/>
        </p:nvSpPr>
        <p:spPr>
          <a:xfrm rot="5400000">
            <a:off x="10784621" y="2600632"/>
            <a:ext cx="168992" cy="176981"/>
          </a:xfrm>
          <a:prstGeom prst="triangle">
            <a:avLst/>
          </a:prstGeom>
          <a:solidFill>
            <a:schemeClr val="bg1">
              <a:lumMod val="75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GB" sz="1600" dirty="0" err="1">
              <a:solidFill>
                <a:schemeClr val="tx1"/>
              </a:solidFill>
            </a:endParaRPr>
          </a:p>
        </p:txBody>
      </p:sp>
      <p:sp>
        <p:nvSpPr>
          <p:cNvPr id="34" name="Isosceles Triangle 33">
            <a:extLst>
              <a:ext uri="{FF2B5EF4-FFF2-40B4-BE49-F238E27FC236}">
                <a16:creationId xmlns:a16="http://schemas.microsoft.com/office/drawing/2014/main" id="{97E01CCF-AC4C-4C1F-9678-38FB4AC743F0}"/>
              </a:ext>
            </a:extLst>
          </p:cNvPr>
          <p:cNvSpPr/>
          <p:nvPr/>
        </p:nvSpPr>
        <p:spPr>
          <a:xfrm rot="5400000">
            <a:off x="10819036" y="4345864"/>
            <a:ext cx="168992" cy="176981"/>
          </a:xfrm>
          <a:prstGeom prst="triangle">
            <a:avLst/>
          </a:prstGeom>
          <a:solidFill>
            <a:schemeClr val="bg1">
              <a:lumMod val="75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GB" sz="1600" dirty="0" err="1">
              <a:solidFill>
                <a:schemeClr val="tx1"/>
              </a:solidFill>
            </a:endParaRP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E9D7D36-9A2E-4D50-9FF5-CBE83A71CDE6}"/>
              </a:ext>
            </a:extLst>
          </p:cNvPr>
          <p:cNvCxnSpPr/>
          <p:nvPr/>
        </p:nvCxnSpPr>
        <p:spPr>
          <a:xfrm>
            <a:off x="2241349" y="2838082"/>
            <a:ext cx="0" cy="1366688"/>
          </a:xfrm>
          <a:prstGeom prst="straightConnector1">
            <a:avLst/>
          </a:prstGeom>
          <a:ln>
            <a:solidFill>
              <a:schemeClr val="tx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54CC4B2E-4C50-4753-B8E3-F71B56143971}"/>
              </a:ext>
            </a:extLst>
          </p:cNvPr>
          <p:cNvSpPr/>
          <p:nvPr/>
        </p:nvSpPr>
        <p:spPr>
          <a:xfrm>
            <a:off x="3127148" y="2487561"/>
            <a:ext cx="383458" cy="383458"/>
          </a:xfrm>
          <a:prstGeom prst="ellipse">
            <a:avLst/>
          </a:prstGeom>
          <a:solidFill>
            <a:schemeClr val="tx2"/>
          </a:solidFill>
          <a:ln w="63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GB" sz="16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0A753393-99A0-4B12-AED1-7FC640D5F7D5}"/>
              </a:ext>
            </a:extLst>
          </p:cNvPr>
          <p:cNvSpPr/>
          <p:nvPr/>
        </p:nvSpPr>
        <p:spPr>
          <a:xfrm>
            <a:off x="3127148" y="4201250"/>
            <a:ext cx="383458" cy="383458"/>
          </a:xfrm>
          <a:prstGeom prst="ellipse">
            <a:avLst/>
          </a:prstGeom>
          <a:solidFill>
            <a:schemeClr val="tx2"/>
          </a:solidFill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GB" sz="1600" dirty="0">
                <a:solidFill>
                  <a:schemeClr val="bg1"/>
                </a:solidFill>
              </a:rPr>
              <a:t>2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8D61AA0-E41F-4DB6-8F10-A251AA3BA950}"/>
              </a:ext>
            </a:extLst>
          </p:cNvPr>
          <p:cNvCxnSpPr/>
          <p:nvPr/>
        </p:nvCxnSpPr>
        <p:spPr>
          <a:xfrm>
            <a:off x="3323389" y="2838082"/>
            <a:ext cx="0" cy="1366688"/>
          </a:xfrm>
          <a:prstGeom prst="straightConnector1">
            <a:avLst/>
          </a:prstGeom>
          <a:ln>
            <a:solidFill>
              <a:schemeClr val="tx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98E4ABA8-3710-40AB-BA8A-17EE4FC639E1}"/>
              </a:ext>
            </a:extLst>
          </p:cNvPr>
          <p:cNvSpPr/>
          <p:nvPr/>
        </p:nvSpPr>
        <p:spPr>
          <a:xfrm>
            <a:off x="4475888" y="2487561"/>
            <a:ext cx="383458" cy="383458"/>
          </a:xfrm>
          <a:prstGeom prst="ellipse">
            <a:avLst/>
          </a:prstGeom>
          <a:solidFill>
            <a:schemeClr val="tx2"/>
          </a:solidFill>
          <a:ln w="63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GB" sz="16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08AD0B3B-F4A8-402E-899A-598F7B668404}"/>
              </a:ext>
            </a:extLst>
          </p:cNvPr>
          <p:cNvSpPr/>
          <p:nvPr/>
        </p:nvSpPr>
        <p:spPr>
          <a:xfrm>
            <a:off x="4475888" y="4201250"/>
            <a:ext cx="383458" cy="383458"/>
          </a:xfrm>
          <a:prstGeom prst="ellipse">
            <a:avLst/>
          </a:prstGeom>
          <a:solidFill>
            <a:schemeClr val="tx2"/>
          </a:solidFill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GB" sz="1600" dirty="0">
                <a:solidFill>
                  <a:schemeClr val="bg1"/>
                </a:solidFill>
              </a:rPr>
              <a:t>3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153814C2-76A6-4A47-9F1F-52BF5DE78533}"/>
              </a:ext>
            </a:extLst>
          </p:cNvPr>
          <p:cNvCxnSpPr/>
          <p:nvPr/>
        </p:nvCxnSpPr>
        <p:spPr>
          <a:xfrm>
            <a:off x="4672129" y="2838082"/>
            <a:ext cx="0" cy="1366688"/>
          </a:xfrm>
          <a:prstGeom prst="straightConnector1">
            <a:avLst/>
          </a:prstGeom>
          <a:ln>
            <a:solidFill>
              <a:schemeClr val="tx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Oval 44">
            <a:extLst>
              <a:ext uri="{FF2B5EF4-FFF2-40B4-BE49-F238E27FC236}">
                <a16:creationId xmlns:a16="http://schemas.microsoft.com/office/drawing/2014/main" id="{E8894FC3-35AA-40CF-8832-B60D08F35462}"/>
              </a:ext>
            </a:extLst>
          </p:cNvPr>
          <p:cNvSpPr/>
          <p:nvPr/>
        </p:nvSpPr>
        <p:spPr>
          <a:xfrm>
            <a:off x="4963568" y="2487561"/>
            <a:ext cx="383458" cy="383458"/>
          </a:xfrm>
          <a:prstGeom prst="ellipse">
            <a:avLst/>
          </a:prstGeom>
          <a:solidFill>
            <a:schemeClr val="tx2"/>
          </a:solidFill>
          <a:ln w="63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GB" sz="160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081F12D4-5EE3-4073-A3AE-2D7DCA638CFB}"/>
              </a:ext>
            </a:extLst>
          </p:cNvPr>
          <p:cNvSpPr/>
          <p:nvPr/>
        </p:nvSpPr>
        <p:spPr>
          <a:xfrm>
            <a:off x="4963568" y="4201250"/>
            <a:ext cx="383458" cy="383458"/>
          </a:xfrm>
          <a:prstGeom prst="ellipse">
            <a:avLst/>
          </a:prstGeom>
          <a:solidFill>
            <a:schemeClr val="tx2"/>
          </a:solidFill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GB" sz="1600" dirty="0">
                <a:solidFill>
                  <a:schemeClr val="bg1"/>
                </a:solidFill>
              </a:rPr>
              <a:t>4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B215AF5B-1918-42D4-85E6-C5A060CFF872}"/>
              </a:ext>
            </a:extLst>
          </p:cNvPr>
          <p:cNvCxnSpPr/>
          <p:nvPr/>
        </p:nvCxnSpPr>
        <p:spPr>
          <a:xfrm>
            <a:off x="5159809" y="2838082"/>
            <a:ext cx="0" cy="1366688"/>
          </a:xfrm>
          <a:prstGeom prst="straightConnector1">
            <a:avLst/>
          </a:prstGeom>
          <a:ln>
            <a:solidFill>
              <a:schemeClr val="tx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id="{9B06267A-50C7-4138-9F92-C31A10C339FF}"/>
              </a:ext>
            </a:extLst>
          </p:cNvPr>
          <p:cNvSpPr/>
          <p:nvPr/>
        </p:nvSpPr>
        <p:spPr>
          <a:xfrm>
            <a:off x="6647588" y="2487561"/>
            <a:ext cx="383458" cy="383458"/>
          </a:xfrm>
          <a:prstGeom prst="ellipse">
            <a:avLst/>
          </a:prstGeom>
          <a:solidFill>
            <a:schemeClr val="tx2"/>
          </a:solidFill>
          <a:ln w="63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GB" sz="1600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07FE40C1-8700-483C-898D-E4E045F79BED}"/>
              </a:ext>
            </a:extLst>
          </p:cNvPr>
          <p:cNvSpPr/>
          <p:nvPr/>
        </p:nvSpPr>
        <p:spPr>
          <a:xfrm>
            <a:off x="6647588" y="4201250"/>
            <a:ext cx="383458" cy="383458"/>
          </a:xfrm>
          <a:prstGeom prst="ellipse">
            <a:avLst/>
          </a:prstGeom>
          <a:solidFill>
            <a:schemeClr val="tx2"/>
          </a:solidFill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GB" sz="1600" dirty="0">
                <a:solidFill>
                  <a:schemeClr val="bg1"/>
                </a:solidFill>
              </a:rPr>
              <a:t>5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311AC899-4B6C-4ED5-BBAE-D7FA970FF03C}"/>
              </a:ext>
            </a:extLst>
          </p:cNvPr>
          <p:cNvCxnSpPr/>
          <p:nvPr/>
        </p:nvCxnSpPr>
        <p:spPr>
          <a:xfrm>
            <a:off x="6843829" y="2838082"/>
            <a:ext cx="0" cy="1366688"/>
          </a:xfrm>
          <a:prstGeom prst="straightConnector1">
            <a:avLst/>
          </a:prstGeom>
          <a:ln>
            <a:solidFill>
              <a:schemeClr val="tx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50">
            <a:extLst>
              <a:ext uri="{FF2B5EF4-FFF2-40B4-BE49-F238E27FC236}">
                <a16:creationId xmlns:a16="http://schemas.microsoft.com/office/drawing/2014/main" id="{DF928173-27A4-4B7C-9D71-D679128F1F80}"/>
              </a:ext>
            </a:extLst>
          </p:cNvPr>
          <p:cNvSpPr/>
          <p:nvPr/>
        </p:nvSpPr>
        <p:spPr>
          <a:xfrm>
            <a:off x="7287668" y="2487561"/>
            <a:ext cx="383458" cy="383458"/>
          </a:xfrm>
          <a:prstGeom prst="ellipse">
            <a:avLst/>
          </a:prstGeom>
          <a:solidFill>
            <a:schemeClr val="tx2"/>
          </a:solidFill>
          <a:ln w="63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GB" sz="1600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6A67712F-161B-45EF-89AA-A080385DBD8D}"/>
              </a:ext>
            </a:extLst>
          </p:cNvPr>
          <p:cNvSpPr/>
          <p:nvPr/>
        </p:nvSpPr>
        <p:spPr>
          <a:xfrm>
            <a:off x="7287668" y="4201250"/>
            <a:ext cx="383458" cy="383458"/>
          </a:xfrm>
          <a:prstGeom prst="ellipse">
            <a:avLst/>
          </a:prstGeom>
          <a:solidFill>
            <a:schemeClr val="tx2"/>
          </a:solidFill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GB" sz="1600" dirty="0">
                <a:solidFill>
                  <a:schemeClr val="bg1"/>
                </a:solidFill>
              </a:rPr>
              <a:t>6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19964E60-0530-48C0-804B-675F70E4C598}"/>
              </a:ext>
            </a:extLst>
          </p:cNvPr>
          <p:cNvCxnSpPr/>
          <p:nvPr/>
        </p:nvCxnSpPr>
        <p:spPr>
          <a:xfrm>
            <a:off x="7483909" y="2838082"/>
            <a:ext cx="0" cy="1366688"/>
          </a:xfrm>
          <a:prstGeom prst="straightConnector1">
            <a:avLst/>
          </a:prstGeom>
          <a:ln>
            <a:solidFill>
              <a:schemeClr val="tx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>
            <a:extLst>
              <a:ext uri="{FF2B5EF4-FFF2-40B4-BE49-F238E27FC236}">
                <a16:creationId xmlns:a16="http://schemas.microsoft.com/office/drawing/2014/main" id="{41679FCE-9C8A-4FD7-AC93-E9531524F3CD}"/>
              </a:ext>
            </a:extLst>
          </p:cNvPr>
          <p:cNvSpPr/>
          <p:nvPr/>
        </p:nvSpPr>
        <p:spPr>
          <a:xfrm>
            <a:off x="8042048" y="2487561"/>
            <a:ext cx="383458" cy="383458"/>
          </a:xfrm>
          <a:prstGeom prst="ellipse">
            <a:avLst/>
          </a:prstGeom>
          <a:solidFill>
            <a:schemeClr val="tx2"/>
          </a:solidFill>
          <a:ln w="63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GB" sz="1600" dirty="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2820B048-88FE-4280-8CF1-5E635F91A78E}"/>
              </a:ext>
            </a:extLst>
          </p:cNvPr>
          <p:cNvSpPr/>
          <p:nvPr/>
        </p:nvSpPr>
        <p:spPr>
          <a:xfrm>
            <a:off x="8042048" y="4201250"/>
            <a:ext cx="383458" cy="383458"/>
          </a:xfrm>
          <a:prstGeom prst="ellipse">
            <a:avLst/>
          </a:prstGeom>
          <a:solidFill>
            <a:schemeClr val="tx2"/>
          </a:solidFill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GB" sz="1600" dirty="0">
                <a:solidFill>
                  <a:schemeClr val="bg1"/>
                </a:solidFill>
              </a:rPr>
              <a:t>7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106BD46A-0999-47D4-8FED-2468C2E95E52}"/>
              </a:ext>
            </a:extLst>
          </p:cNvPr>
          <p:cNvCxnSpPr/>
          <p:nvPr/>
        </p:nvCxnSpPr>
        <p:spPr>
          <a:xfrm>
            <a:off x="8238289" y="2838082"/>
            <a:ext cx="0" cy="1366688"/>
          </a:xfrm>
          <a:prstGeom prst="straightConnector1">
            <a:avLst/>
          </a:prstGeom>
          <a:ln>
            <a:solidFill>
              <a:schemeClr val="tx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Oval 56">
            <a:extLst>
              <a:ext uri="{FF2B5EF4-FFF2-40B4-BE49-F238E27FC236}">
                <a16:creationId xmlns:a16="http://schemas.microsoft.com/office/drawing/2014/main" id="{29323EDD-8A14-448D-8791-60DE0DC46D53}"/>
              </a:ext>
            </a:extLst>
          </p:cNvPr>
          <p:cNvSpPr/>
          <p:nvPr/>
        </p:nvSpPr>
        <p:spPr>
          <a:xfrm>
            <a:off x="8964068" y="2487561"/>
            <a:ext cx="383458" cy="383458"/>
          </a:xfrm>
          <a:prstGeom prst="ellipse">
            <a:avLst/>
          </a:prstGeom>
          <a:solidFill>
            <a:schemeClr val="tx2"/>
          </a:solidFill>
          <a:ln w="63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GB" sz="1600" dirty="0">
                <a:solidFill>
                  <a:schemeClr val="bg1"/>
                </a:solidFill>
              </a:rPr>
              <a:t>8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ED7C6E09-2891-4F7E-B08E-572C2783E79B}"/>
              </a:ext>
            </a:extLst>
          </p:cNvPr>
          <p:cNvSpPr/>
          <p:nvPr/>
        </p:nvSpPr>
        <p:spPr>
          <a:xfrm>
            <a:off x="8964068" y="4201250"/>
            <a:ext cx="383458" cy="383458"/>
          </a:xfrm>
          <a:prstGeom prst="ellipse">
            <a:avLst/>
          </a:prstGeom>
          <a:solidFill>
            <a:schemeClr val="tx2"/>
          </a:solidFill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GB" sz="1600" dirty="0">
                <a:solidFill>
                  <a:schemeClr val="bg1"/>
                </a:solidFill>
              </a:rPr>
              <a:t>8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791B1D67-08F8-4412-A701-43FE7ACFCCAE}"/>
              </a:ext>
            </a:extLst>
          </p:cNvPr>
          <p:cNvCxnSpPr/>
          <p:nvPr/>
        </p:nvCxnSpPr>
        <p:spPr>
          <a:xfrm>
            <a:off x="9160309" y="2838082"/>
            <a:ext cx="0" cy="1366688"/>
          </a:xfrm>
          <a:prstGeom prst="straightConnector1">
            <a:avLst/>
          </a:prstGeom>
          <a:ln>
            <a:solidFill>
              <a:schemeClr val="tx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Oval 59">
            <a:extLst>
              <a:ext uri="{FF2B5EF4-FFF2-40B4-BE49-F238E27FC236}">
                <a16:creationId xmlns:a16="http://schemas.microsoft.com/office/drawing/2014/main" id="{C780994E-2297-4042-A686-DBC96D3A7328}"/>
              </a:ext>
            </a:extLst>
          </p:cNvPr>
          <p:cNvSpPr/>
          <p:nvPr/>
        </p:nvSpPr>
        <p:spPr>
          <a:xfrm>
            <a:off x="9954668" y="2487561"/>
            <a:ext cx="383458" cy="383458"/>
          </a:xfrm>
          <a:prstGeom prst="ellipse">
            <a:avLst/>
          </a:prstGeom>
          <a:solidFill>
            <a:schemeClr val="tx2"/>
          </a:solidFill>
          <a:ln w="63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GB" sz="1600" dirty="0">
                <a:solidFill>
                  <a:schemeClr val="bg1"/>
                </a:solidFill>
              </a:rPr>
              <a:t>9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05CAEB07-A057-4449-9043-142F71AB2372}"/>
              </a:ext>
            </a:extLst>
          </p:cNvPr>
          <p:cNvSpPr/>
          <p:nvPr/>
        </p:nvSpPr>
        <p:spPr>
          <a:xfrm>
            <a:off x="9954668" y="4201250"/>
            <a:ext cx="383458" cy="383458"/>
          </a:xfrm>
          <a:prstGeom prst="ellipse">
            <a:avLst/>
          </a:prstGeom>
          <a:solidFill>
            <a:schemeClr val="tx2"/>
          </a:solidFill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GB" sz="1600" dirty="0">
                <a:solidFill>
                  <a:schemeClr val="bg1"/>
                </a:solidFill>
              </a:rPr>
              <a:t>9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5421289C-053E-4039-B03C-F0F40C03175C}"/>
              </a:ext>
            </a:extLst>
          </p:cNvPr>
          <p:cNvCxnSpPr/>
          <p:nvPr/>
        </p:nvCxnSpPr>
        <p:spPr>
          <a:xfrm>
            <a:off x="10150909" y="2838082"/>
            <a:ext cx="0" cy="1366688"/>
          </a:xfrm>
          <a:prstGeom prst="straightConnector1">
            <a:avLst/>
          </a:prstGeom>
          <a:ln>
            <a:solidFill>
              <a:schemeClr val="tx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60903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C598FB2F-93D0-42F6-85E6-D6ACFEBBB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SUBSCRIPTIONS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F6F6F3A-1565-4A32-B3FE-09D33350D3CD}"/>
              </a:ext>
            </a:extLst>
          </p:cNvPr>
          <p:cNvCxnSpPr>
            <a:cxnSpLocks/>
          </p:cNvCxnSpPr>
          <p:nvPr/>
        </p:nvCxnSpPr>
        <p:spPr>
          <a:xfrm>
            <a:off x="1396234" y="2684210"/>
            <a:ext cx="9419252" cy="0"/>
          </a:xfrm>
          <a:prstGeom prst="line">
            <a:avLst/>
          </a:prstGeom>
          <a:ln w="47625">
            <a:solidFill>
              <a:schemeClr val="bg1">
                <a:lumMod val="7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309494D-F744-4DE0-8B25-1C612FE478F3}"/>
              </a:ext>
            </a:extLst>
          </p:cNvPr>
          <p:cNvCxnSpPr>
            <a:cxnSpLocks/>
          </p:cNvCxnSpPr>
          <p:nvPr/>
        </p:nvCxnSpPr>
        <p:spPr>
          <a:xfrm>
            <a:off x="1391318" y="4429436"/>
            <a:ext cx="9419252" cy="0"/>
          </a:xfrm>
          <a:prstGeom prst="line">
            <a:avLst/>
          </a:prstGeom>
          <a:ln w="47625">
            <a:solidFill>
              <a:schemeClr val="bg1">
                <a:lumMod val="7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B451944-DEF8-4DAF-A6A6-3968ACBF7C0A}"/>
              </a:ext>
            </a:extLst>
          </p:cNvPr>
          <p:cNvSpPr txBox="1"/>
          <p:nvPr/>
        </p:nvSpPr>
        <p:spPr>
          <a:xfrm>
            <a:off x="544444" y="2334508"/>
            <a:ext cx="1217440" cy="349702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pPr lvl="1"/>
            <a:r>
              <a:rPr lang="en-GB" dirty="0"/>
              <a:t>SERVER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983A273-C095-43A0-A37B-7B9B37225855}"/>
              </a:ext>
            </a:extLst>
          </p:cNvPr>
          <p:cNvSpPr txBox="1"/>
          <p:nvPr/>
        </p:nvSpPr>
        <p:spPr>
          <a:xfrm>
            <a:off x="544443" y="4079734"/>
            <a:ext cx="1919363" cy="349702"/>
          </a:xfrm>
          <a:prstGeom prst="rect">
            <a:avLst/>
          </a:prstGeom>
          <a:noFill/>
        </p:spPr>
        <p:txBody>
          <a:bodyPr wrap="none" lIns="36000" tIns="36000" rIns="36000" bIns="36000" rtlCol="0">
            <a:spAutoFit/>
          </a:bodyPr>
          <a:lstStyle/>
          <a:p>
            <a:pPr lvl="1"/>
            <a:r>
              <a:rPr lang="en-GB" dirty="0"/>
              <a:t>CLIENT	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A8832564-1848-4A47-AD25-479F821D47AD}"/>
              </a:ext>
            </a:extLst>
          </p:cNvPr>
          <p:cNvSpPr/>
          <p:nvPr/>
        </p:nvSpPr>
        <p:spPr>
          <a:xfrm>
            <a:off x="2045108" y="2487868"/>
            <a:ext cx="383458" cy="383458"/>
          </a:xfrm>
          <a:prstGeom prst="ellipse">
            <a:avLst/>
          </a:prstGeom>
          <a:solidFill>
            <a:schemeClr val="bg1"/>
          </a:solidFill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GB" sz="16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B56AFC9-A3AE-4164-B28D-F0E14F193D53}"/>
              </a:ext>
            </a:extLst>
          </p:cNvPr>
          <p:cNvSpPr/>
          <p:nvPr/>
        </p:nvSpPr>
        <p:spPr>
          <a:xfrm>
            <a:off x="2045108" y="2487561"/>
            <a:ext cx="383458" cy="383458"/>
          </a:xfrm>
          <a:prstGeom prst="ellipse">
            <a:avLst/>
          </a:prstGeom>
          <a:solidFill>
            <a:schemeClr val="tx2"/>
          </a:solidFill>
          <a:ln w="63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GB" sz="16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4C1FF9A3-A34F-448A-961C-86C600882C8D}"/>
              </a:ext>
            </a:extLst>
          </p:cNvPr>
          <p:cNvSpPr/>
          <p:nvPr/>
        </p:nvSpPr>
        <p:spPr>
          <a:xfrm>
            <a:off x="2045108" y="4201250"/>
            <a:ext cx="383458" cy="383458"/>
          </a:xfrm>
          <a:prstGeom prst="ellipse">
            <a:avLst/>
          </a:prstGeom>
          <a:solidFill>
            <a:schemeClr val="tx2"/>
          </a:solidFill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GB" sz="16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3" name="Isosceles Triangle 32">
            <a:extLst>
              <a:ext uri="{FF2B5EF4-FFF2-40B4-BE49-F238E27FC236}">
                <a16:creationId xmlns:a16="http://schemas.microsoft.com/office/drawing/2014/main" id="{8EAF2179-415F-4111-947C-7DBD25B8839C}"/>
              </a:ext>
            </a:extLst>
          </p:cNvPr>
          <p:cNvSpPr/>
          <p:nvPr/>
        </p:nvSpPr>
        <p:spPr>
          <a:xfrm rot="5400000">
            <a:off x="10784621" y="2600632"/>
            <a:ext cx="168992" cy="176981"/>
          </a:xfrm>
          <a:prstGeom prst="triangle">
            <a:avLst/>
          </a:prstGeom>
          <a:solidFill>
            <a:schemeClr val="bg1">
              <a:lumMod val="75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GB" sz="1600" dirty="0" err="1">
              <a:solidFill>
                <a:schemeClr val="tx1"/>
              </a:solidFill>
            </a:endParaRPr>
          </a:p>
        </p:txBody>
      </p:sp>
      <p:sp>
        <p:nvSpPr>
          <p:cNvPr id="34" name="Isosceles Triangle 33">
            <a:extLst>
              <a:ext uri="{FF2B5EF4-FFF2-40B4-BE49-F238E27FC236}">
                <a16:creationId xmlns:a16="http://schemas.microsoft.com/office/drawing/2014/main" id="{97E01CCF-AC4C-4C1F-9678-38FB4AC743F0}"/>
              </a:ext>
            </a:extLst>
          </p:cNvPr>
          <p:cNvSpPr/>
          <p:nvPr/>
        </p:nvSpPr>
        <p:spPr>
          <a:xfrm rot="5400000">
            <a:off x="10819036" y="4345864"/>
            <a:ext cx="168992" cy="176981"/>
          </a:xfrm>
          <a:prstGeom prst="triangle">
            <a:avLst/>
          </a:prstGeom>
          <a:solidFill>
            <a:schemeClr val="bg1">
              <a:lumMod val="75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GB" sz="1600" dirty="0" err="1">
              <a:solidFill>
                <a:schemeClr val="tx1"/>
              </a:solidFill>
            </a:endParaRP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E9D7D36-9A2E-4D50-9FF5-CBE83A71CDE6}"/>
              </a:ext>
            </a:extLst>
          </p:cNvPr>
          <p:cNvCxnSpPr/>
          <p:nvPr/>
        </p:nvCxnSpPr>
        <p:spPr>
          <a:xfrm>
            <a:off x="2241349" y="2838082"/>
            <a:ext cx="0" cy="1366688"/>
          </a:xfrm>
          <a:prstGeom prst="straightConnector1">
            <a:avLst/>
          </a:prstGeom>
          <a:ln>
            <a:solidFill>
              <a:schemeClr val="tx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54CC4B2E-4C50-4753-B8E3-F71B56143971}"/>
              </a:ext>
            </a:extLst>
          </p:cNvPr>
          <p:cNvSpPr/>
          <p:nvPr/>
        </p:nvSpPr>
        <p:spPr>
          <a:xfrm>
            <a:off x="3127148" y="2487561"/>
            <a:ext cx="383458" cy="383458"/>
          </a:xfrm>
          <a:prstGeom prst="ellipse">
            <a:avLst/>
          </a:prstGeom>
          <a:solidFill>
            <a:schemeClr val="tx2"/>
          </a:solidFill>
          <a:ln w="63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GB" sz="16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0A753393-99A0-4B12-AED1-7FC640D5F7D5}"/>
              </a:ext>
            </a:extLst>
          </p:cNvPr>
          <p:cNvSpPr/>
          <p:nvPr/>
        </p:nvSpPr>
        <p:spPr>
          <a:xfrm>
            <a:off x="3127148" y="4201250"/>
            <a:ext cx="383458" cy="383458"/>
          </a:xfrm>
          <a:prstGeom prst="ellipse">
            <a:avLst/>
          </a:prstGeom>
          <a:solidFill>
            <a:schemeClr val="tx2"/>
          </a:solidFill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GB" sz="1600" dirty="0">
                <a:solidFill>
                  <a:schemeClr val="bg1"/>
                </a:solidFill>
              </a:rPr>
              <a:t>2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8D61AA0-E41F-4DB6-8F10-A251AA3BA950}"/>
              </a:ext>
            </a:extLst>
          </p:cNvPr>
          <p:cNvCxnSpPr/>
          <p:nvPr/>
        </p:nvCxnSpPr>
        <p:spPr>
          <a:xfrm>
            <a:off x="3323389" y="2838082"/>
            <a:ext cx="0" cy="1366688"/>
          </a:xfrm>
          <a:prstGeom prst="straightConnector1">
            <a:avLst/>
          </a:prstGeom>
          <a:ln>
            <a:solidFill>
              <a:schemeClr val="tx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98E4ABA8-3710-40AB-BA8A-17EE4FC639E1}"/>
              </a:ext>
            </a:extLst>
          </p:cNvPr>
          <p:cNvSpPr/>
          <p:nvPr/>
        </p:nvSpPr>
        <p:spPr>
          <a:xfrm>
            <a:off x="4475888" y="2487561"/>
            <a:ext cx="383458" cy="383458"/>
          </a:xfrm>
          <a:prstGeom prst="ellipse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GB" sz="1600" dirty="0">
                <a:solidFill>
                  <a:schemeClr val="tx2"/>
                </a:solidFill>
              </a:rPr>
              <a:t>3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E8894FC3-35AA-40CF-8832-B60D08F35462}"/>
              </a:ext>
            </a:extLst>
          </p:cNvPr>
          <p:cNvSpPr/>
          <p:nvPr/>
        </p:nvSpPr>
        <p:spPr>
          <a:xfrm>
            <a:off x="4963568" y="2487561"/>
            <a:ext cx="383458" cy="383458"/>
          </a:xfrm>
          <a:prstGeom prst="ellipse">
            <a:avLst/>
          </a:prstGeom>
          <a:solidFill>
            <a:schemeClr val="tx2"/>
          </a:solidFill>
          <a:ln w="63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GB" sz="160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081F12D4-5EE3-4073-A3AE-2D7DCA638CFB}"/>
              </a:ext>
            </a:extLst>
          </p:cNvPr>
          <p:cNvSpPr/>
          <p:nvPr/>
        </p:nvSpPr>
        <p:spPr>
          <a:xfrm>
            <a:off x="4963568" y="4201250"/>
            <a:ext cx="383458" cy="383458"/>
          </a:xfrm>
          <a:prstGeom prst="ellipse">
            <a:avLst/>
          </a:prstGeom>
          <a:solidFill>
            <a:schemeClr val="tx2"/>
          </a:solidFill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GB" sz="1600" dirty="0">
                <a:solidFill>
                  <a:schemeClr val="bg1"/>
                </a:solidFill>
              </a:rPr>
              <a:t>4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B215AF5B-1918-42D4-85E6-C5A060CFF872}"/>
              </a:ext>
            </a:extLst>
          </p:cNvPr>
          <p:cNvCxnSpPr/>
          <p:nvPr/>
        </p:nvCxnSpPr>
        <p:spPr>
          <a:xfrm>
            <a:off x="5159809" y="2838082"/>
            <a:ext cx="0" cy="1366688"/>
          </a:xfrm>
          <a:prstGeom prst="straightConnector1">
            <a:avLst/>
          </a:prstGeom>
          <a:ln>
            <a:solidFill>
              <a:schemeClr val="tx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id="{9B06267A-50C7-4138-9F92-C31A10C339FF}"/>
              </a:ext>
            </a:extLst>
          </p:cNvPr>
          <p:cNvSpPr/>
          <p:nvPr/>
        </p:nvSpPr>
        <p:spPr>
          <a:xfrm>
            <a:off x="6647588" y="2487561"/>
            <a:ext cx="383458" cy="383458"/>
          </a:xfrm>
          <a:prstGeom prst="ellipse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GB" sz="1600" dirty="0">
                <a:solidFill>
                  <a:schemeClr val="tx2"/>
                </a:solidFill>
              </a:rPr>
              <a:t>5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DF928173-27A4-4B7C-9D71-D679128F1F80}"/>
              </a:ext>
            </a:extLst>
          </p:cNvPr>
          <p:cNvSpPr/>
          <p:nvPr/>
        </p:nvSpPr>
        <p:spPr>
          <a:xfrm>
            <a:off x="7287668" y="2487561"/>
            <a:ext cx="383458" cy="383458"/>
          </a:xfrm>
          <a:prstGeom prst="ellipse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GB" sz="1600" dirty="0">
                <a:solidFill>
                  <a:schemeClr val="tx2"/>
                </a:solidFill>
              </a:rPr>
              <a:t>6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41679FCE-9C8A-4FD7-AC93-E9531524F3CD}"/>
              </a:ext>
            </a:extLst>
          </p:cNvPr>
          <p:cNvSpPr/>
          <p:nvPr/>
        </p:nvSpPr>
        <p:spPr>
          <a:xfrm>
            <a:off x="8042048" y="2487561"/>
            <a:ext cx="383458" cy="383458"/>
          </a:xfrm>
          <a:prstGeom prst="ellipse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GB" sz="1600" dirty="0">
                <a:solidFill>
                  <a:schemeClr val="tx2"/>
                </a:solidFill>
              </a:rPr>
              <a:t>7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29323EDD-8A14-448D-8791-60DE0DC46D53}"/>
              </a:ext>
            </a:extLst>
          </p:cNvPr>
          <p:cNvSpPr/>
          <p:nvPr/>
        </p:nvSpPr>
        <p:spPr>
          <a:xfrm>
            <a:off x="8964068" y="2487561"/>
            <a:ext cx="383458" cy="383458"/>
          </a:xfrm>
          <a:prstGeom prst="ellipse">
            <a:avLst/>
          </a:prstGeom>
          <a:solidFill>
            <a:schemeClr val="tx2"/>
          </a:solidFill>
          <a:ln w="63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GB" sz="1600" dirty="0">
                <a:solidFill>
                  <a:schemeClr val="bg1"/>
                </a:solidFill>
              </a:rPr>
              <a:t>8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ED7C6E09-2891-4F7E-B08E-572C2783E79B}"/>
              </a:ext>
            </a:extLst>
          </p:cNvPr>
          <p:cNvSpPr/>
          <p:nvPr/>
        </p:nvSpPr>
        <p:spPr>
          <a:xfrm>
            <a:off x="8964068" y="4201250"/>
            <a:ext cx="383458" cy="383458"/>
          </a:xfrm>
          <a:prstGeom prst="ellipse">
            <a:avLst/>
          </a:prstGeom>
          <a:solidFill>
            <a:schemeClr val="tx2"/>
          </a:solidFill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GB" sz="1600" dirty="0">
                <a:solidFill>
                  <a:schemeClr val="bg1"/>
                </a:solidFill>
              </a:rPr>
              <a:t>8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791B1D67-08F8-4412-A701-43FE7ACFCCAE}"/>
              </a:ext>
            </a:extLst>
          </p:cNvPr>
          <p:cNvCxnSpPr/>
          <p:nvPr/>
        </p:nvCxnSpPr>
        <p:spPr>
          <a:xfrm>
            <a:off x="9160309" y="2838082"/>
            <a:ext cx="0" cy="1366688"/>
          </a:xfrm>
          <a:prstGeom prst="straightConnector1">
            <a:avLst/>
          </a:prstGeom>
          <a:ln>
            <a:solidFill>
              <a:schemeClr val="tx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Oval 59">
            <a:extLst>
              <a:ext uri="{FF2B5EF4-FFF2-40B4-BE49-F238E27FC236}">
                <a16:creationId xmlns:a16="http://schemas.microsoft.com/office/drawing/2014/main" id="{C780994E-2297-4042-A686-DBC96D3A7328}"/>
              </a:ext>
            </a:extLst>
          </p:cNvPr>
          <p:cNvSpPr/>
          <p:nvPr/>
        </p:nvSpPr>
        <p:spPr>
          <a:xfrm>
            <a:off x="9954668" y="2487561"/>
            <a:ext cx="383458" cy="383458"/>
          </a:xfrm>
          <a:prstGeom prst="ellipse">
            <a:avLst/>
          </a:prstGeom>
          <a:solidFill>
            <a:schemeClr val="tx2"/>
          </a:solidFill>
          <a:ln w="63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GB" sz="1600" dirty="0">
                <a:solidFill>
                  <a:schemeClr val="bg1"/>
                </a:solidFill>
              </a:rPr>
              <a:t>9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05CAEB07-A057-4449-9043-142F71AB2372}"/>
              </a:ext>
            </a:extLst>
          </p:cNvPr>
          <p:cNvSpPr/>
          <p:nvPr/>
        </p:nvSpPr>
        <p:spPr>
          <a:xfrm>
            <a:off x="9954668" y="4201250"/>
            <a:ext cx="383458" cy="383458"/>
          </a:xfrm>
          <a:prstGeom prst="ellipse">
            <a:avLst/>
          </a:prstGeom>
          <a:solidFill>
            <a:schemeClr val="tx2"/>
          </a:solidFill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GB" sz="1600" dirty="0">
                <a:solidFill>
                  <a:schemeClr val="bg1"/>
                </a:solidFill>
              </a:rPr>
              <a:t>9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5421289C-053E-4039-B03C-F0F40C03175C}"/>
              </a:ext>
            </a:extLst>
          </p:cNvPr>
          <p:cNvCxnSpPr/>
          <p:nvPr/>
        </p:nvCxnSpPr>
        <p:spPr>
          <a:xfrm>
            <a:off x="10150909" y="2838082"/>
            <a:ext cx="0" cy="1366688"/>
          </a:xfrm>
          <a:prstGeom prst="straightConnector1">
            <a:avLst/>
          </a:prstGeom>
          <a:ln>
            <a:solidFill>
              <a:schemeClr val="tx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0625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C598FB2F-93D0-42F6-85E6-D6ACFEBBB9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813" y="515833"/>
            <a:ext cx="10863261" cy="854075"/>
          </a:xfrm>
        </p:spPr>
        <p:txBody>
          <a:bodyPr/>
          <a:lstStyle/>
          <a:p>
            <a:r>
              <a:rPr lang="en-GB" dirty="0"/>
              <a:t>What do we actually send to the client ? </a:t>
            </a:r>
          </a:p>
        </p:txBody>
      </p:sp>
      <p:sp>
        <p:nvSpPr>
          <p:cNvPr id="29" name="Content Placeholder 10">
            <a:extLst>
              <a:ext uri="{FF2B5EF4-FFF2-40B4-BE49-F238E27FC236}">
                <a16:creationId xmlns:a16="http://schemas.microsoft.com/office/drawing/2014/main" id="{FDB1C7AB-D415-44C7-A3DD-A973E817180B}"/>
              </a:ext>
            </a:extLst>
          </p:cNvPr>
          <p:cNvSpPr txBox="1">
            <a:spLocks/>
          </p:cNvSpPr>
          <p:nvPr/>
        </p:nvSpPr>
        <p:spPr bwMode="auto">
          <a:xfrm>
            <a:off x="658813" y="1539877"/>
            <a:ext cx="5184775" cy="452754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b="0" kern="1200" baseline="0">
                <a:solidFill>
                  <a:schemeClr val="tx2"/>
                </a:solidFill>
                <a:latin typeface="+mj-lt"/>
                <a:ea typeface="+mn-ea"/>
                <a:cs typeface="ING Me" pitchFamily="2" charset="0"/>
              </a:defRPr>
            </a:lvl1pPr>
            <a:lvl2pPr marL="0" indent="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="0" kern="1200" baseline="0">
                <a:solidFill>
                  <a:schemeClr val="tx1"/>
                </a:solidFill>
                <a:latin typeface="+mn-lt"/>
                <a:ea typeface="+mn-ea"/>
                <a:cs typeface="ING Me" pitchFamily="2" charset="0"/>
              </a:defRPr>
            </a:lvl2pPr>
            <a:lvl3pPr marL="180975" indent="-180975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80000"/>
              <a:buFont typeface="Franklin Gothic Book" panose="020B0503020102020204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ING Me" pitchFamily="2" charset="0"/>
              </a:defRPr>
            </a:lvl3pPr>
            <a:lvl4pPr marL="361950" indent="-180975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ct val="80000"/>
              <a:buFont typeface="Franklin Gothic Book" panose="020B0503020102020204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ING Me" pitchFamily="2" charset="0"/>
              </a:defRPr>
            </a:lvl4pPr>
            <a:lvl5pPr marL="542925" indent="-180975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80000"/>
              <a:buFont typeface="Franklin Gothic Book" panose="020B0503020102020204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ING Me" pitchFamily="2" charset="0"/>
              </a:defRPr>
            </a:lvl5pPr>
            <a:lvl6pPr marL="714375" indent="-171450" algn="l" defTabSz="9144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6"/>
              </a:buClr>
              <a:buSzPct val="80000"/>
              <a:buFont typeface="Franklin Gothic Book" panose="020B05030201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nl-NL" dirty="0"/>
              <a:t>{ </a:t>
            </a:r>
          </a:p>
          <a:p>
            <a:pPr lvl="1"/>
            <a:r>
              <a:rPr lang="nl-NL" dirty="0"/>
              <a:t>  resourceUrl: </a:t>
            </a:r>
            <a:r>
              <a:rPr lang="nl-NL" dirty="0">
                <a:hlinkClick r:id="rId3"/>
              </a:rPr>
              <a:t>https://my-api.beer/9</a:t>
            </a:r>
            <a:endParaRPr lang="nl-NL" dirty="0"/>
          </a:p>
          <a:p>
            <a:pPr lvl="1"/>
            <a:r>
              <a:rPr lang="nl-NL" dirty="0"/>
              <a:t>}</a:t>
            </a:r>
          </a:p>
          <a:p>
            <a:pPr lvl="1"/>
            <a:endParaRPr lang="nl-NL" dirty="0"/>
          </a:p>
          <a:p>
            <a:pPr lvl="1"/>
            <a:endParaRPr lang="nl-NL" dirty="0"/>
          </a:p>
          <a:p>
            <a:pPr lvl="1"/>
            <a:endParaRPr lang="nl-NL" dirty="0"/>
          </a:p>
          <a:p>
            <a:pPr lvl="1"/>
            <a:endParaRPr lang="nl-NL" dirty="0"/>
          </a:p>
          <a:p>
            <a:pPr lvl="1"/>
            <a:endParaRPr lang="nl-NL" dirty="0"/>
          </a:p>
          <a:p>
            <a:pPr lvl="1"/>
            <a:endParaRPr lang="nl-NL" dirty="0"/>
          </a:p>
          <a:p>
            <a:pPr lvl="1"/>
            <a:r>
              <a:rPr lang="nl-NL" dirty="0"/>
              <a:t>- An additional request is required in order</a:t>
            </a:r>
          </a:p>
          <a:p>
            <a:pPr lvl="1"/>
            <a:r>
              <a:rPr lang="nl-NL" dirty="0"/>
              <a:t>to retrieve the necessary data about the </a:t>
            </a:r>
          </a:p>
          <a:p>
            <a:pPr lvl="1"/>
            <a:r>
              <a:rPr lang="nl-NL" dirty="0"/>
              <a:t>resource</a:t>
            </a:r>
          </a:p>
        </p:txBody>
      </p:sp>
      <p:sp>
        <p:nvSpPr>
          <p:cNvPr id="30" name="Content Placeholder 12">
            <a:extLst>
              <a:ext uri="{FF2B5EF4-FFF2-40B4-BE49-F238E27FC236}">
                <a16:creationId xmlns:a16="http://schemas.microsoft.com/office/drawing/2014/main" id="{22FC9ACB-BAD0-4476-88DE-6CC215213CCD}"/>
              </a:ext>
            </a:extLst>
          </p:cNvPr>
          <p:cNvSpPr txBox="1">
            <a:spLocks/>
          </p:cNvSpPr>
          <p:nvPr/>
        </p:nvSpPr>
        <p:spPr>
          <a:xfrm>
            <a:off x="7018338" y="4241800"/>
            <a:ext cx="5173662" cy="126364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b="0" kern="1200" baseline="0">
                <a:solidFill>
                  <a:schemeClr val="tx2"/>
                </a:solidFill>
                <a:latin typeface="+mj-lt"/>
                <a:ea typeface="+mn-ea"/>
                <a:cs typeface="ING Me" pitchFamily="2" charset="0"/>
              </a:defRPr>
            </a:lvl1pPr>
            <a:lvl2pPr marL="0" indent="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="0" kern="1200" baseline="0">
                <a:solidFill>
                  <a:schemeClr val="tx1"/>
                </a:solidFill>
                <a:latin typeface="+mn-lt"/>
                <a:ea typeface="+mn-ea"/>
                <a:cs typeface="ING Me" pitchFamily="2" charset="0"/>
              </a:defRPr>
            </a:lvl2pPr>
            <a:lvl3pPr marL="180975" indent="-180975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80000"/>
              <a:buFont typeface="Franklin Gothic Book" panose="020B0503020102020204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ING Me" pitchFamily="2" charset="0"/>
              </a:defRPr>
            </a:lvl3pPr>
            <a:lvl4pPr marL="361950" indent="-180975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ct val="80000"/>
              <a:buFont typeface="Franklin Gothic Book" panose="020B0503020102020204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ING Me" pitchFamily="2" charset="0"/>
              </a:defRPr>
            </a:lvl4pPr>
            <a:lvl5pPr marL="542925" indent="-180975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80000"/>
              <a:buFont typeface="Franklin Gothic Book" panose="020B0503020102020204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ING Me" pitchFamily="2" charset="0"/>
              </a:defRPr>
            </a:lvl5pPr>
            <a:lvl6pPr marL="714375" indent="-171450" algn="l" defTabSz="9144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6"/>
              </a:buClr>
              <a:buSzPct val="80000"/>
              <a:buFont typeface="Franklin Gothic Book" panose="020B05030201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buFontTx/>
              <a:buChar char="-"/>
            </a:pPr>
            <a:r>
              <a:rPr lang="nl-NL" dirty="0"/>
              <a:t>Most probably, additional data that the </a:t>
            </a:r>
          </a:p>
          <a:p>
            <a:pPr marL="0" lvl="2" indent="0">
              <a:buNone/>
            </a:pPr>
            <a:r>
              <a:rPr lang="nl-NL" dirty="0"/>
              <a:t>client doesn’t need will be sent</a:t>
            </a:r>
          </a:p>
        </p:txBody>
      </p:sp>
      <p:sp>
        <p:nvSpPr>
          <p:cNvPr id="32" name="Content Placeholder 12">
            <a:extLst>
              <a:ext uri="{FF2B5EF4-FFF2-40B4-BE49-F238E27FC236}">
                <a16:creationId xmlns:a16="http://schemas.microsoft.com/office/drawing/2014/main" id="{75CDDDFB-24BB-40B0-855D-A1057767633C}"/>
              </a:ext>
            </a:extLst>
          </p:cNvPr>
          <p:cNvSpPr txBox="1">
            <a:spLocks/>
          </p:cNvSpPr>
          <p:nvPr/>
        </p:nvSpPr>
        <p:spPr>
          <a:xfrm>
            <a:off x="7018338" y="1539877"/>
            <a:ext cx="5173662" cy="270192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b="0" kern="1200" baseline="0">
                <a:solidFill>
                  <a:schemeClr val="tx2"/>
                </a:solidFill>
                <a:latin typeface="+mj-lt"/>
                <a:ea typeface="+mn-ea"/>
                <a:cs typeface="ING Me" pitchFamily="2" charset="0"/>
              </a:defRPr>
            </a:lvl1pPr>
            <a:lvl2pPr marL="0" indent="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="0" kern="1200" baseline="0">
                <a:solidFill>
                  <a:schemeClr val="tx1"/>
                </a:solidFill>
                <a:latin typeface="+mn-lt"/>
                <a:ea typeface="+mn-ea"/>
                <a:cs typeface="ING Me" pitchFamily="2" charset="0"/>
              </a:defRPr>
            </a:lvl2pPr>
            <a:lvl3pPr marL="180975" indent="-180975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80000"/>
              <a:buFont typeface="Franklin Gothic Book" panose="020B0503020102020204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ING Me" pitchFamily="2" charset="0"/>
              </a:defRPr>
            </a:lvl3pPr>
            <a:lvl4pPr marL="361950" indent="-180975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ct val="80000"/>
              <a:buFont typeface="Franklin Gothic Book" panose="020B0503020102020204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ING Me" pitchFamily="2" charset="0"/>
              </a:defRPr>
            </a:lvl4pPr>
            <a:lvl5pPr marL="542925" indent="-180975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80000"/>
              <a:buFont typeface="Franklin Gothic Book" panose="020B0503020102020204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ING Me" pitchFamily="2" charset="0"/>
              </a:defRPr>
            </a:lvl5pPr>
            <a:lvl6pPr marL="714375" indent="-171450" algn="l" defTabSz="9144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6"/>
              </a:buClr>
              <a:buSzPct val="80000"/>
              <a:buFont typeface="Franklin Gothic Book" panose="020B05030201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nl-NL" dirty="0"/>
              <a:t>{</a:t>
            </a:r>
          </a:p>
          <a:p>
            <a:pPr lvl="1"/>
            <a:r>
              <a:rPr lang="nl-NL" dirty="0"/>
              <a:t>  id: “9”,</a:t>
            </a:r>
          </a:p>
          <a:p>
            <a:pPr lvl="1"/>
            <a:r>
              <a:rPr lang="nl-NL" dirty="0"/>
              <a:t>  title: “</a:t>
            </a:r>
            <a:r>
              <a:rPr lang="en-GB" dirty="0" err="1"/>
              <a:t>Brewmeister</a:t>
            </a:r>
            <a:r>
              <a:rPr lang="en-GB" dirty="0"/>
              <a:t> Snake Venom</a:t>
            </a:r>
            <a:r>
              <a:rPr lang="nl-NL" dirty="0"/>
              <a:t>”,</a:t>
            </a:r>
          </a:p>
          <a:p>
            <a:pPr lvl="1"/>
            <a:r>
              <a:rPr lang="nl-NL" dirty="0"/>
              <a:t>  “description”: “Brain damage”,</a:t>
            </a:r>
          </a:p>
          <a:p>
            <a:pPr lvl="1"/>
            <a:r>
              <a:rPr lang="nl-NL" dirty="0"/>
              <a:t>  grades: “67.5”,</a:t>
            </a:r>
          </a:p>
          <a:p>
            <a:pPr lvl="1"/>
            <a:r>
              <a:rPr lang="nl-NL" dirty="0"/>
              <a:t>  palletId: “123-24-505”,</a:t>
            </a:r>
          </a:p>
          <a:p>
            <a:pPr lvl="1"/>
            <a:r>
              <a:rPr lang="nl-NL" dirty="0"/>
              <a:t>  ...</a:t>
            </a:r>
          </a:p>
          <a:p>
            <a:pPr lvl="1"/>
            <a:r>
              <a:rPr lang="nl-NL" dirty="0"/>
              <a:t>}</a:t>
            </a:r>
          </a:p>
          <a:p>
            <a:pPr marL="0" lvl="2" indent="0">
              <a:buNone/>
            </a:pPr>
            <a:endParaRPr lang="nl-NL" dirty="0"/>
          </a:p>
        </p:txBody>
      </p:sp>
      <p:sp>
        <p:nvSpPr>
          <p:cNvPr id="40" name="Content Placeholder 12">
            <a:extLst>
              <a:ext uri="{FF2B5EF4-FFF2-40B4-BE49-F238E27FC236}">
                <a16:creationId xmlns:a16="http://schemas.microsoft.com/office/drawing/2014/main" id="{D0282FC9-8214-44BC-9692-DBA02E15CC26}"/>
              </a:ext>
            </a:extLst>
          </p:cNvPr>
          <p:cNvSpPr txBox="1">
            <a:spLocks/>
          </p:cNvSpPr>
          <p:nvPr/>
        </p:nvSpPr>
        <p:spPr>
          <a:xfrm>
            <a:off x="5636421" y="1832721"/>
            <a:ext cx="599279" cy="1177179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b="0" kern="1200" baseline="0">
                <a:solidFill>
                  <a:schemeClr val="tx2"/>
                </a:solidFill>
                <a:latin typeface="+mj-lt"/>
                <a:ea typeface="+mn-ea"/>
                <a:cs typeface="ING Me" pitchFamily="2" charset="0"/>
              </a:defRPr>
            </a:lvl1pPr>
            <a:lvl2pPr marL="0" indent="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="0" kern="1200" baseline="0">
                <a:solidFill>
                  <a:schemeClr val="tx1"/>
                </a:solidFill>
                <a:latin typeface="+mn-lt"/>
                <a:ea typeface="+mn-ea"/>
                <a:cs typeface="ING Me" pitchFamily="2" charset="0"/>
              </a:defRPr>
            </a:lvl2pPr>
            <a:lvl3pPr marL="180975" indent="-180975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80000"/>
              <a:buFont typeface="Franklin Gothic Book" panose="020B0503020102020204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ING Me" pitchFamily="2" charset="0"/>
              </a:defRPr>
            </a:lvl3pPr>
            <a:lvl4pPr marL="361950" indent="-180975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ct val="80000"/>
              <a:buFont typeface="Franklin Gothic Book" panose="020B0503020102020204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ING Me" pitchFamily="2" charset="0"/>
              </a:defRPr>
            </a:lvl4pPr>
            <a:lvl5pPr marL="542925" indent="-180975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80000"/>
              <a:buFont typeface="Franklin Gothic Book" panose="020B0503020102020204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ING Me" pitchFamily="2" charset="0"/>
              </a:defRPr>
            </a:lvl5pPr>
            <a:lvl6pPr marL="714375" indent="-171450" algn="l" defTabSz="9144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6"/>
              </a:buClr>
              <a:buSzPct val="80000"/>
              <a:buFont typeface="Franklin Gothic Book" panose="020B05030201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180975"/>
            <a:r>
              <a:rPr lang="nl-NL" dirty="0"/>
              <a:t>vs</a:t>
            </a:r>
          </a:p>
        </p:txBody>
      </p:sp>
    </p:spTree>
    <p:extLst>
      <p:ext uri="{BB962C8B-B14F-4D97-AF65-F5344CB8AC3E}">
        <p14:creationId xmlns:p14="http://schemas.microsoft.com/office/powerpoint/2010/main" val="1543303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C598FB2F-93D0-42F6-85E6-D6ACFEBBB9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813" y="515833"/>
            <a:ext cx="10863261" cy="854075"/>
          </a:xfrm>
        </p:spPr>
        <p:txBody>
          <a:bodyPr/>
          <a:lstStyle/>
          <a:p>
            <a:r>
              <a:rPr lang="en-GB" dirty="0"/>
              <a:t>What do we actually send to the client ? </a:t>
            </a:r>
          </a:p>
        </p:txBody>
      </p:sp>
      <p:sp>
        <p:nvSpPr>
          <p:cNvPr id="29" name="Content Placeholder 10">
            <a:extLst>
              <a:ext uri="{FF2B5EF4-FFF2-40B4-BE49-F238E27FC236}">
                <a16:creationId xmlns:a16="http://schemas.microsoft.com/office/drawing/2014/main" id="{FDB1C7AB-D415-44C7-A3DD-A973E817180B}"/>
              </a:ext>
            </a:extLst>
          </p:cNvPr>
          <p:cNvSpPr txBox="1">
            <a:spLocks/>
          </p:cNvSpPr>
          <p:nvPr/>
        </p:nvSpPr>
        <p:spPr bwMode="auto">
          <a:xfrm>
            <a:off x="658813" y="1539877"/>
            <a:ext cx="5184775" cy="452754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800" b="0" kern="1200" baseline="0">
                <a:solidFill>
                  <a:schemeClr val="tx2"/>
                </a:solidFill>
                <a:latin typeface="+mj-lt"/>
                <a:ea typeface="+mn-ea"/>
                <a:cs typeface="ING Me" pitchFamily="2" charset="0"/>
              </a:defRPr>
            </a:lvl1pPr>
            <a:lvl2pPr marL="0" indent="0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b="0" kern="1200" baseline="0">
                <a:solidFill>
                  <a:schemeClr val="tx1"/>
                </a:solidFill>
                <a:latin typeface="+mn-lt"/>
                <a:ea typeface="+mn-ea"/>
                <a:cs typeface="ING Me" pitchFamily="2" charset="0"/>
              </a:defRPr>
            </a:lvl2pPr>
            <a:lvl3pPr marL="180975" indent="-180975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80000"/>
              <a:buFont typeface="Franklin Gothic Book" panose="020B0503020102020204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ING Me" pitchFamily="2" charset="0"/>
              </a:defRPr>
            </a:lvl3pPr>
            <a:lvl4pPr marL="361950" indent="-180975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ct val="80000"/>
              <a:buFont typeface="Franklin Gothic Book" panose="020B0503020102020204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ING Me" pitchFamily="2" charset="0"/>
              </a:defRPr>
            </a:lvl4pPr>
            <a:lvl5pPr marL="542925" indent="-180975" algn="l" defTabSz="914400" rtl="0" eaLnBrk="1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80000"/>
              <a:buFont typeface="Franklin Gothic Book" panose="020B0503020102020204" pitchFamily="34" charset="0"/>
              <a:buChar char="•"/>
              <a:defRPr sz="2000" kern="1200" baseline="0">
                <a:solidFill>
                  <a:schemeClr val="tx1"/>
                </a:solidFill>
                <a:latin typeface="+mn-lt"/>
                <a:ea typeface="+mn-ea"/>
                <a:cs typeface="ING Me" pitchFamily="2" charset="0"/>
              </a:defRPr>
            </a:lvl5pPr>
            <a:lvl6pPr marL="714375" indent="-171450" algn="l" defTabSz="914400" rtl="0" eaLnBrk="1" latinLnBrk="0" hangingPunct="1">
              <a:lnSpc>
                <a:spcPts val="2400"/>
              </a:lnSpc>
              <a:spcBef>
                <a:spcPts val="0"/>
              </a:spcBef>
              <a:buClr>
                <a:schemeClr val="accent6"/>
              </a:buClr>
              <a:buSzPct val="80000"/>
              <a:buFont typeface="Franklin Gothic Book" panose="020B05030201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nl-NL" dirty="0"/>
              <a:t>{ </a:t>
            </a:r>
          </a:p>
          <a:p>
            <a:pPr lvl="1"/>
            <a:r>
              <a:rPr lang="nl-NL" dirty="0"/>
              <a:t>  newNotifications: 18</a:t>
            </a:r>
          </a:p>
          <a:p>
            <a:pPr lvl="1"/>
            <a:r>
              <a:rPr lang="nl-NL" dirty="0"/>
              <a:t>}</a:t>
            </a:r>
          </a:p>
          <a:p>
            <a:pPr lvl="1"/>
            <a:endParaRPr lang="nl-NL" dirty="0"/>
          </a:p>
          <a:p>
            <a:pPr lvl="1"/>
            <a:r>
              <a:rPr lang="nl-NL" dirty="0"/>
              <a:t>- Sent data varies between clients / subscribers</a:t>
            </a:r>
          </a:p>
        </p:txBody>
      </p:sp>
    </p:spTree>
    <p:extLst>
      <p:ext uri="{BB962C8B-B14F-4D97-AF65-F5344CB8AC3E}">
        <p14:creationId xmlns:p14="http://schemas.microsoft.com/office/powerpoint/2010/main" val="28398577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658813" y="6372229"/>
            <a:ext cx="272256" cy="188119"/>
          </a:xfrm>
        </p:spPr>
        <p:txBody>
          <a:bodyPr/>
          <a:lstStyle/>
          <a:p>
            <a:fld id="{DDD2A080-DA64-4F5C-9131-47EB793B4410}" type="slidenum">
              <a:rPr lang="en-GB" noProof="0" smtClean="0"/>
              <a:pPr/>
              <a:t>25</a:t>
            </a:fld>
            <a:endParaRPr lang="en-GB" noProof="0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971551" y="6370641"/>
            <a:ext cx="4945062" cy="189708"/>
          </a:xfrm>
        </p:spPr>
        <p:txBody>
          <a:bodyPr/>
          <a:lstStyle/>
          <a:p>
            <a:r>
              <a:rPr lang="en-US" dirty="0"/>
              <a:t>Real-time </a:t>
            </a:r>
            <a:r>
              <a:rPr lang="en-US" dirty="0" err="1"/>
              <a:t>GraphQL</a:t>
            </a:r>
            <a:endParaRPr lang="nl-NL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E3F633A-E77C-4ADC-8806-407B1DEB3F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3500" y="1762125"/>
            <a:ext cx="9525000" cy="333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370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95363" y="2484982"/>
            <a:ext cx="5427662" cy="1902261"/>
          </a:xfrm>
        </p:spPr>
        <p:txBody>
          <a:bodyPr/>
          <a:lstStyle/>
          <a:p>
            <a:r>
              <a:rPr lang="nl-NL" dirty="0"/>
              <a:t>Powering </a:t>
            </a:r>
            <a:br>
              <a:rPr lang="nl-NL" dirty="0"/>
            </a:br>
            <a:r>
              <a:rPr lang="nl-NL" dirty="0"/>
              <a:t>real-time apps using graphql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995362" y="4782088"/>
            <a:ext cx="6179161" cy="894530"/>
          </a:xfrm>
        </p:spPr>
        <p:txBody>
          <a:bodyPr/>
          <a:lstStyle/>
          <a:p>
            <a:r>
              <a:rPr lang="nl-NL" dirty="0"/>
              <a:t>What’s GraphQL ? - General overview of GraphQL features</a:t>
            </a:r>
          </a:p>
          <a:p>
            <a:endParaRPr lang="nl-NL" dirty="0"/>
          </a:p>
          <a:p>
            <a:r>
              <a:rPr lang="nl-NL" dirty="0"/>
              <a:t>GraphQL Subscriptions – Implementation examples</a:t>
            </a:r>
          </a:p>
          <a:p>
            <a:r>
              <a:rPr lang="nl-NL" dirty="0"/>
              <a:t> </a:t>
            </a:r>
          </a:p>
          <a:p>
            <a:endParaRPr lang="nl-NL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995363" y="883107"/>
            <a:ext cx="2189162" cy="1752600"/>
          </a:xfrm>
        </p:spPr>
        <p:txBody>
          <a:bodyPr/>
          <a:lstStyle/>
          <a:p>
            <a:r>
              <a:rPr lang="en-GB" dirty="0"/>
              <a:t>03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DD2A080-DA64-4F5C-9131-47EB793B4410}" type="slidenum">
              <a:rPr lang="en-GB" smtClean="0"/>
              <a:pPr/>
              <a:t>26</a:t>
            </a:fld>
            <a:endParaRPr lang="en-GB" dirty="0"/>
          </a:p>
        </p:txBody>
      </p:sp>
      <p:sp>
        <p:nvSpPr>
          <p:cNvPr id="7" name="Isosceles Triangle 6">
            <a:extLst>
              <a:ext uri="{FF2B5EF4-FFF2-40B4-BE49-F238E27FC236}">
                <a16:creationId xmlns:a16="http://schemas.microsoft.com/office/drawing/2014/main" id="{391FB8CD-50CD-4C07-AC78-7D28B97102C3}"/>
              </a:ext>
            </a:extLst>
          </p:cNvPr>
          <p:cNvSpPr/>
          <p:nvPr/>
        </p:nvSpPr>
        <p:spPr>
          <a:xfrm rot="5400000">
            <a:off x="10784621" y="2600632"/>
            <a:ext cx="168992" cy="176981"/>
          </a:xfrm>
          <a:prstGeom prst="triangle">
            <a:avLst/>
          </a:prstGeom>
          <a:solidFill>
            <a:schemeClr val="tx2"/>
          </a:solidFill>
          <a:ln w="63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GB" sz="1600" dirty="0" err="1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9D23F7C-A19A-468A-95E5-56B7ADDC6C5A}"/>
              </a:ext>
            </a:extLst>
          </p:cNvPr>
          <p:cNvSpPr/>
          <p:nvPr/>
        </p:nvSpPr>
        <p:spPr>
          <a:xfrm>
            <a:off x="7444852" y="331596"/>
            <a:ext cx="4402138" cy="6179031"/>
          </a:xfrm>
          <a:prstGeom prst="rect">
            <a:avLst/>
          </a:prstGeom>
          <a:solidFill>
            <a:schemeClr val="bg1"/>
          </a:solidFill>
          <a:ln w="63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GB" sz="1600" dirty="0" err="1">
              <a:solidFill>
                <a:schemeClr val="tx1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EF283BB-0B78-4F00-AE9A-04D5572567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6277" y="2624722"/>
            <a:ext cx="4199480" cy="1469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6330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7000" r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658813" y="6372229"/>
            <a:ext cx="272256" cy="188119"/>
          </a:xfrm>
        </p:spPr>
        <p:txBody>
          <a:bodyPr/>
          <a:lstStyle/>
          <a:p>
            <a:fld id="{DDD2A080-DA64-4F5C-9131-47EB793B4410}" type="slidenum">
              <a:rPr lang="en-GB" noProof="0" smtClean="0"/>
              <a:pPr/>
              <a:t>27</a:t>
            </a:fld>
            <a:endParaRPr lang="en-GB" noProof="0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436616" y="291403"/>
            <a:ext cx="5601310" cy="1490488"/>
          </a:xfrm>
        </p:spPr>
        <p:txBody>
          <a:bodyPr/>
          <a:lstStyle/>
          <a:p>
            <a:r>
              <a:rPr lang="en-GB" dirty="0">
                <a:solidFill>
                  <a:schemeClr val="tx2"/>
                </a:solidFill>
              </a:rPr>
              <a:t>HEARING ABOUT A NEW </a:t>
            </a:r>
            <a:br>
              <a:rPr lang="en-GB" dirty="0">
                <a:solidFill>
                  <a:schemeClr val="tx2"/>
                </a:solidFill>
              </a:rPr>
            </a:br>
            <a:r>
              <a:rPr lang="en-GB" dirty="0">
                <a:solidFill>
                  <a:schemeClr val="tx2"/>
                </a:solidFill>
              </a:rPr>
              <a:t>TECHNOLOGY: </a:t>
            </a:r>
            <a:br>
              <a:rPr lang="en-GB" dirty="0">
                <a:solidFill>
                  <a:schemeClr val="tx2"/>
                </a:solidFill>
              </a:rPr>
            </a:br>
            <a:r>
              <a:rPr lang="en-GB" dirty="0">
                <a:solidFill>
                  <a:schemeClr val="tx2"/>
                </a:solidFill>
              </a:rPr>
              <a:t>THE THREE STAGES</a:t>
            </a:r>
            <a:endParaRPr lang="nl-NL" dirty="0">
              <a:solidFill>
                <a:schemeClr val="tx2"/>
              </a:solidFill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971551" y="6370641"/>
            <a:ext cx="4945062" cy="189708"/>
          </a:xfrm>
        </p:spPr>
        <p:txBody>
          <a:bodyPr/>
          <a:lstStyle/>
          <a:p>
            <a:r>
              <a:rPr lang="en-US" dirty="0"/>
              <a:t>Real-time </a:t>
            </a:r>
            <a:r>
              <a:rPr lang="en-US" dirty="0" err="1"/>
              <a:t>GraphQL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4552296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C598FB2F-93D0-42F6-85E6-D6ACFEBBB9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813" y="515833"/>
            <a:ext cx="10863261" cy="854075"/>
          </a:xfrm>
        </p:spPr>
        <p:txBody>
          <a:bodyPr/>
          <a:lstStyle/>
          <a:p>
            <a:r>
              <a:rPr lang="en-GB" dirty="0"/>
              <a:t>1. dismissal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4C7BCC-63EB-4436-8646-841EFB41712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58813" y="1544638"/>
            <a:ext cx="9369441" cy="4475162"/>
          </a:xfrm>
        </p:spPr>
        <p:txBody>
          <a:bodyPr/>
          <a:lstStyle/>
          <a:p>
            <a:r>
              <a:rPr lang="nl-NL" dirty="0"/>
              <a:t>“ One more JavaScript library ? I’m already using jQuery ! “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6749EA2-55FA-4424-A3D3-10AA0BE42C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9193" y="2687200"/>
            <a:ext cx="4762500" cy="317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704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C598FB2F-93D0-42F6-85E6-D6ACFEBBB9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813" y="515833"/>
            <a:ext cx="10863261" cy="854075"/>
          </a:xfrm>
        </p:spPr>
        <p:txBody>
          <a:bodyPr/>
          <a:lstStyle/>
          <a:p>
            <a:r>
              <a:rPr lang="en-GB" dirty="0"/>
              <a:t>2. INTEREST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4C7BCC-63EB-4436-8646-841EFB41712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58813" y="1544638"/>
            <a:ext cx="10565195" cy="4475162"/>
          </a:xfrm>
        </p:spPr>
        <p:txBody>
          <a:bodyPr/>
          <a:lstStyle/>
          <a:p>
            <a:r>
              <a:rPr lang="nl-NL" dirty="0"/>
              <a:t>“ Hmm.... Maybe I should check this new library I keep hearing about !? “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803863-A117-43D5-B350-92E2783139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3312" y="2451536"/>
            <a:ext cx="4074261" cy="3568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1138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Contents</a:t>
            </a:r>
            <a:endParaRPr lang="nl-NL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dirty="0"/>
              <a:t>04</a:t>
            </a:r>
            <a:endParaRPr lang="nl-NL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Conclusions</a:t>
            </a:r>
            <a:endParaRPr lang="nl-NL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nl-NL" dirty="0"/>
              <a:t>05</a:t>
            </a:r>
          </a:p>
        </p:txBody>
      </p:sp>
      <p:sp>
        <p:nvSpPr>
          <p:cNvPr id="36" name="Slide Number Placeholder 3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DD2A080-DA64-4F5C-9131-47EB793B4410}" type="slidenum">
              <a:rPr lang="en-GB" smtClean="0"/>
              <a:pPr/>
              <a:t>3</a:t>
            </a:fld>
            <a:endParaRPr lang="en-GB" dirty="0"/>
          </a:p>
        </p:txBody>
      </p:sp>
      <p:sp>
        <p:nvSpPr>
          <p:cNvPr id="26" name="Text Placeholder 6">
            <a:extLst>
              <a:ext uri="{FF2B5EF4-FFF2-40B4-BE49-F238E27FC236}">
                <a16:creationId xmlns:a16="http://schemas.microsoft.com/office/drawing/2014/main" id="{63CAF4A7-07C2-465B-9DD8-D96446A2A71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58813" y="2556008"/>
            <a:ext cx="1150937" cy="957261"/>
          </a:xfrm>
        </p:spPr>
        <p:txBody>
          <a:bodyPr/>
          <a:lstStyle/>
          <a:p>
            <a:r>
              <a:rPr lang="nl-NL" dirty="0"/>
              <a:t>05</a:t>
            </a:r>
          </a:p>
        </p:txBody>
      </p:sp>
      <p:sp>
        <p:nvSpPr>
          <p:cNvPr id="29" name="Text Placeholder 7">
            <a:extLst>
              <a:ext uri="{FF2B5EF4-FFF2-40B4-BE49-F238E27FC236}">
                <a16:creationId xmlns:a16="http://schemas.microsoft.com/office/drawing/2014/main" id="{AA80CB30-097D-4D75-89C8-345EBAE3234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234280" y="5276717"/>
            <a:ext cx="9929439" cy="665958"/>
          </a:xfrm>
        </p:spPr>
        <p:txBody>
          <a:bodyPr/>
          <a:lstStyle/>
          <a:p>
            <a:r>
              <a:rPr lang="nl-NL" dirty="0"/>
              <a:t>Q&amp;A Session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1234280" y="3028817"/>
            <a:ext cx="9929439" cy="665958"/>
          </a:xfrm>
        </p:spPr>
        <p:txBody>
          <a:bodyPr/>
          <a:lstStyle/>
          <a:p>
            <a:r>
              <a:rPr lang="nl-NL" dirty="0"/>
              <a:t>Short Recap</a:t>
            </a:r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DE9AF93F-BD0B-48E2-B87C-08E10E56E01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58813" y="3760788"/>
            <a:ext cx="1150937" cy="957261"/>
          </a:xfrm>
        </p:spPr>
        <p:txBody>
          <a:bodyPr/>
          <a:lstStyle/>
          <a:p>
            <a:r>
              <a:rPr lang="en-GB" dirty="0"/>
              <a:t>06</a:t>
            </a:r>
            <a:endParaRPr lang="nl-NL" dirty="0"/>
          </a:p>
        </p:txBody>
      </p:sp>
      <p:sp>
        <p:nvSpPr>
          <p:cNvPr id="37" name="Text Placeholder 5">
            <a:extLst>
              <a:ext uri="{FF2B5EF4-FFF2-40B4-BE49-F238E27FC236}">
                <a16:creationId xmlns:a16="http://schemas.microsoft.com/office/drawing/2014/main" id="{37349D3A-2668-42E4-ADC9-85DF9BC8380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34280" y="4229893"/>
            <a:ext cx="4671219" cy="665958"/>
          </a:xfrm>
        </p:spPr>
        <p:txBody>
          <a:bodyPr/>
          <a:lstStyle/>
          <a:p>
            <a:r>
              <a:rPr lang="en-US" dirty="0"/>
              <a:t>Disclaimer &amp; References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4755446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C598FB2F-93D0-42F6-85E6-D6ACFEBBB9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813" y="515833"/>
            <a:ext cx="10863261" cy="854075"/>
          </a:xfrm>
        </p:spPr>
        <p:txBody>
          <a:bodyPr/>
          <a:lstStyle/>
          <a:p>
            <a:r>
              <a:rPr lang="en-GB" dirty="0"/>
              <a:t>3. PANIC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4C7BCC-63EB-4436-8646-841EFB41712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58813" y="1544638"/>
            <a:ext cx="11248483" cy="4475162"/>
          </a:xfrm>
        </p:spPr>
        <p:txBody>
          <a:bodyPr/>
          <a:lstStyle/>
          <a:p>
            <a:r>
              <a:rPr lang="nl-NL" dirty="0"/>
              <a:t>“ Omg! I need to learn this library right now or I’ll be completely obsolete ! ”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AEA26A6-8504-4401-890F-8B61B5DDA7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3455" y="2893925"/>
            <a:ext cx="8659026" cy="396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9916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C598FB2F-93D0-42F6-85E6-D6ACFEBBB9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813" y="515833"/>
            <a:ext cx="10863261" cy="854075"/>
          </a:xfrm>
        </p:spPr>
        <p:txBody>
          <a:bodyPr/>
          <a:lstStyle/>
          <a:p>
            <a:r>
              <a:rPr lang="en-GB" dirty="0"/>
              <a:t>WHAT IS GRAPHQL 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4C7BCC-63EB-4436-8646-841EFB41712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58814" y="1544638"/>
            <a:ext cx="8966200" cy="4475162"/>
          </a:xfrm>
        </p:spPr>
        <p:txBody>
          <a:bodyPr/>
          <a:lstStyle/>
          <a:p>
            <a:pPr marL="457200" indent="-457200">
              <a:buFontTx/>
              <a:buChar char="-"/>
            </a:pPr>
            <a:r>
              <a:rPr lang="nl-NL" dirty="0"/>
              <a:t>Declarative data query language for APIs </a:t>
            </a:r>
          </a:p>
          <a:p>
            <a:pPr marL="457200" indent="-457200">
              <a:buFontTx/>
              <a:buChar char="-"/>
            </a:pPr>
            <a:endParaRPr lang="nl-NL" dirty="0"/>
          </a:p>
          <a:p>
            <a:endParaRPr lang="nl-NL" dirty="0"/>
          </a:p>
          <a:p>
            <a:pPr marL="457200" indent="-457200">
              <a:buFontTx/>
              <a:buChar char="-"/>
            </a:pPr>
            <a:r>
              <a:rPr lang="nl-NL" dirty="0"/>
              <a:t>Provides a common interface between the CLIENT and the SERVER for fetching and maniputaling data</a:t>
            </a:r>
          </a:p>
          <a:p>
            <a:pPr marL="457200" indent="-457200">
              <a:buFontTx/>
              <a:buChar char="-"/>
            </a:pPr>
            <a:endParaRPr lang="nl-NL" dirty="0"/>
          </a:p>
          <a:p>
            <a:pPr marL="457200" indent="-457200">
              <a:buFontTx/>
              <a:buChar char="-"/>
            </a:pPr>
            <a:endParaRPr lang="nl-NL" dirty="0"/>
          </a:p>
          <a:p>
            <a:pPr marL="457200" indent="-457200">
              <a:buFontTx/>
              <a:buChar char="-"/>
            </a:pPr>
            <a:r>
              <a:rPr lang="nl-NL" dirty="0"/>
              <a:t>Client-specified queries</a:t>
            </a:r>
          </a:p>
          <a:p>
            <a:pPr marL="457200" indent="-457200">
              <a:buFontTx/>
              <a:buChar char="-"/>
            </a:pPr>
            <a:endParaRPr lang="nl-NL" dirty="0"/>
          </a:p>
          <a:p>
            <a:pPr marL="457200" indent="-457200">
              <a:buFontTx/>
              <a:buChar char="-"/>
            </a:pPr>
            <a:endParaRPr lang="nl-NL" dirty="0"/>
          </a:p>
          <a:p>
            <a:pPr marL="457200" indent="-457200">
              <a:buFontTx/>
              <a:buChar char="-"/>
            </a:pPr>
            <a:r>
              <a:rPr lang="en-GB" dirty="0"/>
              <a:t>It is not tied to any specific database or storage engine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813339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C598FB2F-93D0-42F6-85E6-D6ACFEBBB9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813" y="515833"/>
            <a:ext cx="10863261" cy="854075"/>
          </a:xfrm>
        </p:spPr>
        <p:txBody>
          <a:bodyPr/>
          <a:lstStyle/>
          <a:p>
            <a:r>
              <a:rPr lang="nl-NL" dirty="0"/>
              <a:t>“WISH-DRIVEN-DESIGN”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4C7BCC-63EB-4436-8646-841EFB41712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58814" y="1544638"/>
            <a:ext cx="8966200" cy="4475162"/>
          </a:xfrm>
        </p:spPr>
        <p:txBody>
          <a:bodyPr/>
          <a:lstStyle/>
          <a:p>
            <a:r>
              <a:rPr lang="nl-NL" dirty="0"/>
              <a:t>{</a:t>
            </a:r>
          </a:p>
          <a:p>
            <a:pPr marL="457200" indent="-457200">
              <a:buFontTx/>
              <a:buChar char="-"/>
            </a:pPr>
            <a:endParaRPr lang="nl-NL" dirty="0"/>
          </a:p>
          <a:p>
            <a:r>
              <a:rPr lang="nl-NL" dirty="0"/>
              <a:t>	“emails”: [{</a:t>
            </a:r>
          </a:p>
          <a:p>
            <a:r>
              <a:rPr lang="nl-NL" dirty="0"/>
              <a:t>		“from”: </a:t>
            </a:r>
            <a:r>
              <a:rPr lang="nl-NL" dirty="0">
                <a:hlinkClick r:id="rId3"/>
              </a:rPr>
              <a:t>carl@gmail.com</a:t>
            </a:r>
            <a:r>
              <a:rPr lang="nl-NL" dirty="0"/>
              <a:t>,</a:t>
            </a:r>
          </a:p>
          <a:p>
            <a:r>
              <a:rPr lang="nl-NL" dirty="0"/>
              <a:t>		“subject”: “Meet-up” ,</a:t>
            </a:r>
          </a:p>
          <a:p>
            <a:r>
              <a:rPr lang="nl-NL" dirty="0"/>
              <a:t>		“isRead”: “false</a:t>
            </a:r>
          </a:p>
          <a:p>
            <a:r>
              <a:rPr lang="nl-NL" dirty="0"/>
              <a:t>	}]</a:t>
            </a:r>
          </a:p>
          <a:p>
            <a:r>
              <a:rPr lang="nl-NL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8721138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C598FB2F-93D0-42F6-85E6-D6ACFEBBB9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813" y="515833"/>
            <a:ext cx="10863261" cy="854075"/>
          </a:xfrm>
        </p:spPr>
        <p:txBody>
          <a:bodyPr/>
          <a:lstStyle/>
          <a:p>
            <a:r>
              <a:rPr lang="nl-NL" dirty="0"/>
              <a:t>“WISH-DRIVEN-DESIGN”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4C7BCC-63EB-4436-8646-841EFB41712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58814" y="1544638"/>
            <a:ext cx="8966200" cy="4475162"/>
          </a:xfrm>
        </p:spPr>
        <p:txBody>
          <a:bodyPr/>
          <a:lstStyle/>
          <a:p>
            <a:r>
              <a:rPr lang="nl-NL" dirty="0"/>
              <a:t>{</a:t>
            </a:r>
          </a:p>
          <a:p>
            <a:endParaRPr lang="nl-NL" dirty="0"/>
          </a:p>
          <a:p>
            <a:r>
              <a:rPr lang="nl-NL" dirty="0"/>
              <a:t>	emails: {</a:t>
            </a:r>
          </a:p>
          <a:p>
            <a:r>
              <a:rPr lang="nl-NL" dirty="0"/>
              <a:t>		from</a:t>
            </a:r>
          </a:p>
          <a:p>
            <a:r>
              <a:rPr lang="nl-NL" dirty="0"/>
              <a:t>		subject</a:t>
            </a:r>
          </a:p>
          <a:p>
            <a:r>
              <a:rPr lang="nl-NL" dirty="0"/>
              <a:t>		isRead</a:t>
            </a:r>
          </a:p>
          <a:p>
            <a:r>
              <a:rPr lang="nl-NL" dirty="0"/>
              <a:t>	}</a:t>
            </a:r>
          </a:p>
          <a:p>
            <a:r>
              <a:rPr lang="nl-NL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8131168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C598FB2F-93D0-42F6-85E6-D6ACFEBBB9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813" y="515833"/>
            <a:ext cx="10863261" cy="854075"/>
          </a:xfrm>
        </p:spPr>
        <p:txBody>
          <a:bodyPr/>
          <a:lstStyle/>
          <a:p>
            <a:r>
              <a:rPr lang="nl-NL" dirty="0"/>
              <a:t>GRAPHQL QUERY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4C7BCC-63EB-4436-8646-841EFB41712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58814" y="1544638"/>
            <a:ext cx="8966200" cy="4475162"/>
          </a:xfrm>
        </p:spPr>
        <p:txBody>
          <a:bodyPr/>
          <a:lstStyle/>
          <a:p>
            <a:r>
              <a:rPr lang="nl-NL" dirty="0"/>
              <a:t>query {</a:t>
            </a:r>
          </a:p>
          <a:p>
            <a:endParaRPr lang="nl-NL" dirty="0"/>
          </a:p>
          <a:p>
            <a:r>
              <a:rPr lang="nl-NL" dirty="0"/>
              <a:t>	emails: {</a:t>
            </a:r>
          </a:p>
          <a:p>
            <a:r>
              <a:rPr lang="nl-NL" dirty="0"/>
              <a:t>		from</a:t>
            </a:r>
          </a:p>
          <a:p>
            <a:r>
              <a:rPr lang="nl-NL" dirty="0"/>
              <a:t>		subject</a:t>
            </a:r>
          </a:p>
          <a:p>
            <a:r>
              <a:rPr lang="nl-NL" dirty="0"/>
              <a:t>		isRead</a:t>
            </a:r>
          </a:p>
          <a:p>
            <a:r>
              <a:rPr lang="nl-NL" dirty="0"/>
              <a:t>	}</a:t>
            </a:r>
          </a:p>
          <a:p>
            <a:r>
              <a:rPr lang="nl-NL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3812673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1">
            <a:extLst>
              <a:ext uri="{FF2B5EF4-FFF2-40B4-BE49-F238E27FC236}">
                <a16:creationId xmlns:a16="http://schemas.microsoft.com/office/drawing/2014/main" id="{31CC214A-3CD4-4B6C-BED4-DC325590A6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813" y="515833"/>
            <a:ext cx="10863261" cy="854075"/>
          </a:xfrm>
        </p:spPr>
        <p:txBody>
          <a:bodyPr/>
          <a:lstStyle/>
          <a:p>
            <a:r>
              <a:rPr lang="en-GB" dirty="0"/>
              <a:t>What the client receives ? 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79FB75B7-9B49-4DE3-8F8A-F3936873062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58813" y="1544638"/>
            <a:ext cx="11188193" cy="4475162"/>
          </a:xfrm>
        </p:spPr>
        <p:txBody>
          <a:bodyPr/>
          <a:lstStyle/>
          <a:p>
            <a:r>
              <a:rPr lang="nl-NL" dirty="0"/>
              <a:t>{</a:t>
            </a:r>
          </a:p>
          <a:p>
            <a:r>
              <a:rPr lang="nl-NL" dirty="0"/>
              <a:t>	“emails”: [{</a:t>
            </a:r>
          </a:p>
          <a:p>
            <a:r>
              <a:rPr lang="nl-NL" dirty="0"/>
              <a:t>		“from”: iustinian@gmail.com,</a:t>
            </a:r>
          </a:p>
          <a:p>
            <a:r>
              <a:rPr lang="nl-NL" dirty="0"/>
              <a:t>		“subject”: “Meet-up” ,</a:t>
            </a:r>
          </a:p>
          <a:p>
            <a:r>
              <a:rPr lang="nl-NL" dirty="0"/>
              <a:t>		“isRead”: “false</a:t>
            </a:r>
          </a:p>
          <a:p>
            <a:r>
              <a:rPr lang="nl-NL" dirty="0"/>
              <a:t>	}]</a:t>
            </a:r>
          </a:p>
          <a:p>
            <a:r>
              <a:rPr lang="nl-NL" dirty="0"/>
              <a:t>}</a:t>
            </a:r>
          </a:p>
          <a:p>
            <a:endParaRPr lang="nl-NL" dirty="0"/>
          </a:p>
          <a:p>
            <a:endParaRPr lang="nl-NL" dirty="0"/>
          </a:p>
          <a:p>
            <a:r>
              <a:rPr lang="nl-NL" dirty="0"/>
              <a:t>- The exact form of data that the client has asked for: NO MORE, NO LESS</a:t>
            </a:r>
          </a:p>
        </p:txBody>
      </p:sp>
    </p:spTree>
    <p:extLst>
      <p:ext uri="{BB962C8B-B14F-4D97-AF65-F5344CB8AC3E}">
        <p14:creationId xmlns:p14="http://schemas.microsoft.com/office/powerpoint/2010/main" val="8167829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C598FB2F-93D0-42F6-85E6-D6ACFEBBB9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813" y="515833"/>
            <a:ext cx="10863261" cy="854075"/>
          </a:xfrm>
        </p:spPr>
        <p:txBody>
          <a:bodyPr/>
          <a:lstStyle/>
          <a:p>
            <a:r>
              <a:rPr lang="nl-NL" dirty="0"/>
              <a:t>GRAPHQL MUTATION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4C7BCC-63EB-4436-8646-841EFB41712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58814" y="1544638"/>
            <a:ext cx="8966200" cy="4475162"/>
          </a:xfrm>
        </p:spPr>
        <p:txBody>
          <a:bodyPr/>
          <a:lstStyle/>
          <a:p>
            <a:r>
              <a:rPr lang="nl-NL" dirty="0"/>
              <a:t>mutation {</a:t>
            </a:r>
          </a:p>
          <a:p>
            <a:r>
              <a:rPr lang="nl-NL" dirty="0"/>
              <a:t>	createPerson(name: “Levi”, age: 9) {</a:t>
            </a:r>
          </a:p>
          <a:p>
            <a:r>
              <a:rPr lang="nl-NL" dirty="0"/>
              <a:t>		id</a:t>
            </a:r>
          </a:p>
          <a:p>
            <a:r>
              <a:rPr lang="nl-NL" dirty="0"/>
              <a:t>	}</a:t>
            </a:r>
          </a:p>
          <a:p>
            <a:r>
              <a:rPr lang="nl-NL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61007017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C598FB2F-93D0-42F6-85E6-D6ACFEBBB9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813" y="515833"/>
            <a:ext cx="10863261" cy="854075"/>
          </a:xfrm>
        </p:spPr>
        <p:txBody>
          <a:bodyPr/>
          <a:lstStyle/>
          <a:p>
            <a:r>
              <a:rPr lang="en-GB" dirty="0" err="1"/>
              <a:t>Graphql</a:t>
            </a:r>
            <a:r>
              <a:rPr lang="en-GB" dirty="0"/>
              <a:t> main concepts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4C7BCC-63EB-4436-8646-841EFB41712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58814" y="1544638"/>
            <a:ext cx="8966200" cy="4475162"/>
          </a:xfrm>
        </p:spPr>
        <p:txBody>
          <a:bodyPr/>
          <a:lstStyle/>
          <a:p>
            <a:pPr marL="457200" indent="-457200">
              <a:buFontTx/>
              <a:buChar char="-"/>
            </a:pPr>
            <a:r>
              <a:rPr lang="nl-NL" dirty="0"/>
              <a:t>Schema, Type, Field, Directives + Enum, Interfaces, Fragments, etc... </a:t>
            </a:r>
          </a:p>
          <a:p>
            <a:pPr marL="457200" indent="-457200">
              <a:buFontTx/>
              <a:buChar char="-"/>
            </a:pPr>
            <a:endParaRPr lang="nl-NL" dirty="0"/>
          </a:p>
          <a:p>
            <a:pPr marL="457200" indent="-457200">
              <a:buFontTx/>
              <a:buChar char="-"/>
            </a:pPr>
            <a:r>
              <a:rPr lang="nl-NL" dirty="0"/>
              <a:t>Query, Mutation, Subscription</a:t>
            </a: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6621233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C598FB2F-93D0-42F6-85E6-D6ACFEBBB9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813" y="515833"/>
            <a:ext cx="10863261" cy="854075"/>
          </a:xfrm>
        </p:spPr>
        <p:txBody>
          <a:bodyPr/>
          <a:lstStyle/>
          <a:p>
            <a:r>
              <a:rPr lang="en-GB" dirty="0" err="1"/>
              <a:t>Graphql</a:t>
            </a:r>
            <a:r>
              <a:rPr lang="en-GB" dirty="0"/>
              <a:t> subscription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33F78AF5-103B-4CC9-B13A-CB3195B8E23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58813" y="1544638"/>
            <a:ext cx="8966200" cy="4475162"/>
          </a:xfrm>
        </p:spPr>
        <p:txBody>
          <a:bodyPr/>
          <a:lstStyle/>
          <a:p>
            <a:r>
              <a:rPr lang="nl-NL" dirty="0"/>
              <a:t>subscription {</a:t>
            </a:r>
          </a:p>
          <a:p>
            <a:endParaRPr lang="nl-NL" dirty="0"/>
          </a:p>
          <a:p>
            <a:r>
              <a:rPr lang="nl-NL" dirty="0"/>
              <a:t>	importantEmail: {</a:t>
            </a:r>
          </a:p>
          <a:p>
            <a:r>
              <a:rPr lang="nl-NL" dirty="0"/>
              <a:t>		from</a:t>
            </a:r>
          </a:p>
          <a:p>
            <a:r>
              <a:rPr lang="nl-NL" dirty="0"/>
              <a:t>		subject</a:t>
            </a:r>
          </a:p>
          <a:p>
            <a:r>
              <a:rPr lang="nl-NL" dirty="0"/>
              <a:t>		isRead</a:t>
            </a:r>
          </a:p>
          <a:p>
            <a:r>
              <a:rPr lang="nl-NL" dirty="0"/>
              <a:t>	}</a:t>
            </a:r>
          </a:p>
          <a:p>
            <a:r>
              <a:rPr lang="nl-NL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88980032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658813" y="6372229"/>
            <a:ext cx="272256" cy="188119"/>
          </a:xfrm>
        </p:spPr>
        <p:txBody>
          <a:bodyPr/>
          <a:lstStyle/>
          <a:p>
            <a:fld id="{DDD2A080-DA64-4F5C-9131-47EB793B4410}" type="slidenum">
              <a:rPr lang="en-GB" noProof="0" smtClean="0"/>
              <a:pPr/>
              <a:t>39</a:t>
            </a:fld>
            <a:endParaRPr lang="en-GB" noProof="0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971551" y="6370641"/>
            <a:ext cx="4945062" cy="189708"/>
          </a:xfrm>
        </p:spPr>
        <p:txBody>
          <a:bodyPr/>
          <a:lstStyle/>
          <a:p>
            <a:r>
              <a:rPr lang="en-US" dirty="0"/>
              <a:t>Real-time </a:t>
            </a:r>
            <a:r>
              <a:rPr lang="en-US" dirty="0" err="1"/>
              <a:t>GraphQL</a:t>
            </a:r>
            <a:endParaRPr lang="nl-NL" dirty="0"/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D9126F4F-2E51-4BD7-B673-9FD50B423252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/>
          <a:srcRect t="6111" b="611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2457191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Real-time web apps Overview</a:t>
            </a:r>
            <a:endParaRPr lang="nl-N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995362" y="5445277"/>
            <a:ext cx="6256337" cy="729450"/>
          </a:xfrm>
        </p:spPr>
        <p:txBody>
          <a:bodyPr/>
          <a:lstStyle/>
          <a:p>
            <a:r>
              <a:rPr lang="nl-NL" dirty="0"/>
              <a:t>What are them ? Why do we need them ? What are the benefits from the UX point of view ?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/>
              <a:t>01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DD2A080-DA64-4F5C-9131-47EB793B4410}" type="slidenum">
              <a:rPr lang="en-GB" smtClean="0"/>
              <a:pPr/>
              <a:t>4</a:t>
            </a:fld>
            <a:endParaRPr lang="en-GB" dirty="0"/>
          </a:p>
        </p:txBody>
      </p:sp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1FA565DC-A217-4306-B022-9A76A4E35EC8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3"/>
          <a:srcRect l="14449" r="1444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83352203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C598FB2F-93D0-42F6-85E6-D6ACFEBBB9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813" y="515833"/>
            <a:ext cx="10863261" cy="854075"/>
          </a:xfrm>
        </p:spPr>
        <p:txBody>
          <a:bodyPr/>
          <a:lstStyle/>
          <a:p>
            <a:r>
              <a:rPr lang="en-GB" dirty="0"/>
              <a:t>Simple application example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33F78AF5-103B-4CC9-B13A-CB3195B8E23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58813" y="1544638"/>
            <a:ext cx="8966200" cy="4475162"/>
          </a:xfrm>
        </p:spPr>
        <p:txBody>
          <a:bodyPr/>
          <a:lstStyle/>
          <a:p>
            <a:pPr marL="457200" indent="-457200">
              <a:buFontTx/>
              <a:buChar char="-"/>
            </a:pPr>
            <a:r>
              <a:rPr lang="nl-NL" dirty="0"/>
              <a:t>A collection of links of interest added by users related to tech articles</a:t>
            </a:r>
          </a:p>
          <a:p>
            <a:pPr marL="457200" indent="-457200">
              <a:buFontTx/>
              <a:buChar char="-"/>
            </a:pPr>
            <a:endParaRPr lang="nl-NL" dirty="0"/>
          </a:p>
          <a:p>
            <a:pPr marL="457200" indent="-457200">
              <a:buFontTx/>
              <a:buChar char="-"/>
            </a:pPr>
            <a:r>
              <a:rPr lang="nl-NL" dirty="0"/>
              <a:t>Users can vote on links</a:t>
            </a:r>
          </a:p>
          <a:p>
            <a:endParaRPr lang="nl-NL" dirty="0"/>
          </a:p>
          <a:p>
            <a:pPr marL="457200" indent="-457200">
              <a:buFontTx/>
              <a:buChar char="-"/>
            </a:pPr>
            <a:r>
              <a:rPr lang="nl-NL" dirty="0"/>
              <a:t>Number of votes are updated in rea</a:t>
            </a:r>
            <a:r>
              <a:rPr lang="nl-NL" sz="2400" dirty="0"/>
              <a:t>l-time</a:t>
            </a:r>
          </a:p>
          <a:p>
            <a:pPr marL="457200" indent="-457200">
              <a:buFontTx/>
              <a:buChar char="-"/>
            </a:pPr>
            <a:endParaRPr lang="nl-NL" sz="2400" dirty="0"/>
          </a:p>
          <a:p>
            <a:pPr marL="457200" indent="-457200">
              <a:buFontTx/>
              <a:buChar char="-"/>
            </a:pPr>
            <a:endParaRPr lang="nl-NL" sz="2400" dirty="0"/>
          </a:p>
          <a:p>
            <a:pPr marL="457200" indent="-457200">
              <a:buFontTx/>
              <a:buChar char="-"/>
            </a:pPr>
            <a:endParaRPr lang="nl-NL" sz="2400" dirty="0"/>
          </a:p>
          <a:p>
            <a:pPr marL="457200" indent="-457200">
              <a:buFontTx/>
              <a:buChar char="-"/>
            </a:pPr>
            <a:endParaRPr lang="nl-NL" sz="2400" dirty="0"/>
          </a:p>
          <a:p>
            <a:pPr marL="457200" indent="-457200">
              <a:buFontTx/>
              <a:buChar char="-"/>
            </a:pPr>
            <a:endParaRPr lang="nl-NL" sz="2400" dirty="0"/>
          </a:p>
          <a:p>
            <a:pPr marL="457200" indent="-457200">
              <a:buFontTx/>
              <a:buChar char="-"/>
            </a:pPr>
            <a:r>
              <a:rPr lang="nl-NL" sz="2400" dirty="0"/>
              <a:t>Technology Stack:  GraphQL, React, Facebook Relay (Client), Graphcool Platform (Server)</a:t>
            </a:r>
          </a:p>
        </p:txBody>
      </p:sp>
    </p:spTree>
    <p:extLst>
      <p:ext uri="{BB962C8B-B14F-4D97-AF65-F5344CB8AC3E}">
        <p14:creationId xmlns:p14="http://schemas.microsoft.com/office/powerpoint/2010/main" val="118121285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658813" y="6372229"/>
            <a:ext cx="272256" cy="188119"/>
          </a:xfrm>
        </p:spPr>
        <p:txBody>
          <a:bodyPr/>
          <a:lstStyle/>
          <a:p>
            <a:fld id="{DDD2A080-DA64-4F5C-9131-47EB793B4410}" type="slidenum">
              <a:rPr lang="en-GB" noProof="0" smtClean="0"/>
              <a:pPr/>
              <a:t>41</a:t>
            </a:fld>
            <a:endParaRPr lang="en-GB" noProof="0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971551" y="6370641"/>
            <a:ext cx="4945062" cy="189708"/>
          </a:xfrm>
        </p:spPr>
        <p:txBody>
          <a:bodyPr/>
          <a:lstStyle/>
          <a:p>
            <a:r>
              <a:rPr lang="en-US" dirty="0"/>
              <a:t>Real-time </a:t>
            </a:r>
            <a:r>
              <a:rPr lang="en-US" dirty="0" err="1"/>
              <a:t>GraphQL</a:t>
            </a:r>
            <a:endParaRPr lang="nl-NL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1B469860-3DA1-4A58-A1CF-2B4B5819E9F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019800"/>
          </a:xfrm>
          <a:blipFill dpi="0" rotWithShape="1">
            <a:blip r:embed="rId3">
              <a:alphaModFix amt="29000"/>
            </a:blip>
            <a:srcRect/>
            <a:stretch>
              <a:fillRect/>
            </a:stretch>
          </a:blipFill>
        </p:spPr>
      </p:sp>
      <p:sp>
        <p:nvSpPr>
          <p:cNvPr id="8" name="Title 11">
            <a:extLst>
              <a:ext uri="{FF2B5EF4-FFF2-40B4-BE49-F238E27FC236}">
                <a16:creationId xmlns:a16="http://schemas.microsoft.com/office/drawing/2014/main" id="{0F72107B-045B-4C04-B720-98356E2C221A}"/>
              </a:ext>
            </a:extLst>
          </p:cNvPr>
          <p:cNvSpPr txBox="1">
            <a:spLocks/>
          </p:cNvSpPr>
          <p:nvPr/>
        </p:nvSpPr>
        <p:spPr>
          <a:xfrm>
            <a:off x="3997072" y="2859175"/>
            <a:ext cx="4197855" cy="8540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sz="4000" b="1" kern="1200" cap="all" baseline="0">
                <a:solidFill>
                  <a:schemeClr val="tx2"/>
                </a:solidFill>
                <a:latin typeface="+mj-lt"/>
                <a:ea typeface="+mj-ea"/>
                <a:cs typeface="ING Me" pitchFamily="2" charset="0"/>
              </a:defRPr>
            </a:lvl1pPr>
          </a:lstStyle>
          <a:p>
            <a:r>
              <a:rPr lang="nl-NL" sz="2000" cap="none" dirty="0"/>
              <a:t>very</a:t>
            </a:r>
            <a:r>
              <a:rPr lang="nl-NL" cap="none" dirty="0"/>
              <a:t> </a:t>
            </a:r>
            <a:r>
              <a:rPr lang="nl-NL" dirty="0"/>
              <a:t>short demo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1194272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C598FB2F-93D0-42F6-85E6-D6ACFEBBB9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813" y="515833"/>
            <a:ext cx="10863261" cy="854075"/>
          </a:xfrm>
        </p:spPr>
        <p:txBody>
          <a:bodyPr/>
          <a:lstStyle/>
          <a:p>
            <a:r>
              <a:rPr lang="en-GB" dirty="0"/>
              <a:t>Querying the server for the link list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58CDBDD-70F2-4D79-829B-03C97B4C93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599" y="1671356"/>
            <a:ext cx="5734850" cy="4229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57124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C598FB2F-93D0-42F6-85E6-D6ACFEBBB9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813" y="515833"/>
            <a:ext cx="10863261" cy="854075"/>
          </a:xfrm>
        </p:spPr>
        <p:txBody>
          <a:bodyPr/>
          <a:lstStyle/>
          <a:p>
            <a:r>
              <a:rPr lang="en-GB" dirty="0"/>
              <a:t>Querying the server for the link list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309564-E845-4191-BEA4-387774388C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467" y="1942664"/>
            <a:ext cx="8021169" cy="2267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81209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C598FB2F-93D0-42F6-85E6-D6ACFEBBB9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813" y="515833"/>
            <a:ext cx="10863261" cy="854075"/>
          </a:xfrm>
        </p:spPr>
        <p:txBody>
          <a:bodyPr/>
          <a:lstStyle/>
          <a:p>
            <a:r>
              <a:rPr lang="en-GB" dirty="0"/>
              <a:t>Querying the server for the link list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EA6FF5-346D-4D3E-8791-908787B7FA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116" y="1565885"/>
            <a:ext cx="5792008" cy="4248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63877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C598FB2F-93D0-42F6-85E6-D6ACFEBBB9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813" y="515833"/>
            <a:ext cx="10863261" cy="854075"/>
          </a:xfrm>
        </p:spPr>
        <p:txBody>
          <a:bodyPr/>
          <a:lstStyle/>
          <a:p>
            <a:r>
              <a:rPr lang="en-GB" dirty="0"/>
              <a:t>Adding a new link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261D6D0-158C-4735-8E84-E340BDE332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312" y="1945568"/>
            <a:ext cx="4486901" cy="2886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942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C598FB2F-93D0-42F6-85E6-D6ACFEBBB9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813" y="515833"/>
            <a:ext cx="10863261" cy="854075"/>
          </a:xfrm>
        </p:spPr>
        <p:txBody>
          <a:bodyPr/>
          <a:lstStyle/>
          <a:p>
            <a:r>
              <a:rPr lang="en-GB" dirty="0"/>
              <a:t>VOTING ON LINK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0D97716-2A40-4F55-BE49-C40E6AAF67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864" y="1923775"/>
            <a:ext cx="4458322" cy="3191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08755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C598FB2F-93D0-42F6-85E6-D6ACFEBBB9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813" y="515833"/>
            <a:ext cx="10863261" cy="854075"/>
          </a:xfrm>
        </p:spPr>
        <p:txBody>
          <a:bodyPr/>
          <a:lstStyle/>
          <a:p>
            <a:r>
              <a:rPr lang="en-GB" dirty="0"/>
              <a:t>Subscribing for votes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744893E-73F9-45A3-A367-C950FAFB9D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456" y="1834189"/>
            <a:ext cx="3238952" cy="3772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8749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dirty="0"/>
              <a:t>04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DD2A080-DA64-4F5C-9131-47EB793B4410}" type="slidenum">
              <a:rPr lang="en-GB" smtClean="0"/>
              <a:pPr/>
              <a:t>48</a:t>
            </a:fld>
            <a:endParaRPr lang="en-GB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D846102-8BCE-4A40-963B-C690AD8FC6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5363" y="3419476"/>
            <a:ext cx="5427662" cy="1902261"/>
          </a:xfrm>
        </p:spPr>
        <p:txBody>
          <a:bodyPr/>
          <a:lstStyle/>
          <a:p>
            <a:r>
              <a:rPr lang="nl-NL" dirty="0"/>
              <a:t>CONCLUSIONS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428F3468-ACCB-4BE8-9A57-88109BA1D4D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95362" y="5445277"/>
            <a:ext cx="6256337" cy="894530"/>
          </a:xfrm>
        </p:spPr>
        <p:txBody>
          <a:bodyPr/>
          <a:lstStyle/>
          <a:p>
            <a:r>
              <a:rPr lang="nl-NL" dirty="0"/>
              <a:t>What’s the status at this point ? </a:t>
            </a:r>
          </a:p>
        </p:txBody>
      </p:sp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955A9E33-360C-4DF6-B107-0BACA0480EE9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3"/>
          <a:srcRect l="27780" r="2778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82830342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C598FB2F-93D0-42F6-85E6-D6ACFEBBB9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813" y="515833"/>
            <a:ext cx="10997275" cy="854075"/>
          </a:xfrm>
        </p:spPr>
        <p:txBody>
          <a:bodyPr/>
          <a:lstStyle/>
          <a:p>
            <a:r>
              <a:rPr lang="en-GB" dirty="0"/>
              <a:t>What’s the status at this point 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4C7BCC-63EB-4436-8646-841EFB41712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58814" y="1544638"/>
            <a:ext cx="8966200" cy="4475162"/>
          </a:xfrm>
        </p:spPr>
        <p:txBody>
          <a:bodyPr/>
          <a:lstStyle/>
          <a:p>
            <a:pPr marL="457200" indent="-457200">
              <a:buFontTx/>
              <a:buChar char="-"/>
            </a:pPr>
            <a:r>
              <a:rPr lang="nl-NL" dirty="0"/>
              <a:t>GraphQL is 5 years old</a:t>
            </a:r>
          </a:p>
          <a:p>
            <a:endParaRPr lang="nl-NL" dirty="0"/>
          </a:p>
          <a:p>
            <a:pPr marL="457200" indent="-457200">
              <a:buFontTx/>
              <a:buChar char="-"/>
            </a:pPr>
            <a:endParaRPr lang="nl-NL" dirty="0"/>
          </a:p>
          <a:p>
            <a:pPr marL="457200" indent="-457200">
              <a:buFontTx/>
              <a:buChar char="-"/>
            </a:pPr>
            <a:r>
              <a:rPr lang="nl-NL" dirty="0"/>
              <a:t>Feb 2012, originally idea called “SuperGraph” introduced by Nick Schrock, adapted as an implementation for mobile app newsfeed API at Facebook </a:t>
            </a:r>
          </a:p>
          <a:p>
            <a:endParaRPr lang="nl-NL" dirty="0"/>
          </a:p>
          <a:p>
            <a:pPr marL="457200" indent="-457200">
              <a:buFontTx/>
              <a:buChar char="-"/>
            </a:pPr>
            <a:endParaRPr lang="nl-NL" dirty="0"/>
          </a:p>
          <a:p>
            <a:pPr marL="457200" indent="-457200">
              <a:buFontTx/>
              <a:buChar char="-"/>
            </a:pPr>
            <a:r>
              <a:rPr lang="en-GB" dirty="0"/>
              <a:t>Nowadays, many different programming languages support </a:t>
            </a:r>
            <a:r>
              <a:rPr lang="en-GB" dirty="0" err="1"/>
              <a:t>GraphQL</a:t>
            </a:r>
            <a:r>
              <a:rPr lang="en-GB" dirty="0"/>
              <a:t>: C#/.NET, Clojure, Elixir, Erlang, Go, Ruby, Java, JavaScript, PHP, Python, Scala, Ruby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9488255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457200" indent="-457200">
              <a:buFontTx/>
              <a:buChar char="-"/>
            </a:pPr>
            <a:r>
              <a:rPr lang="en-GB" i="1" dirty="0"/>
              <a:t>Web/Native/Desktop Applications which enable the user to receive information as soon as it is published by the server</a:t>
            </a:r>
          </a:p>
          <a:p>
            <a:pPr marL="457200" indent="-457200">
              <a:buFontTx/>
              <a:buChar char="-"/>
            </a:pPr>
            <a:endParaRPr lang="en-GB" i="1" dirty="0"/>
          </a:p>
          <a:p>
            <a:pPr marL="457200" indent="-457200">
              <a:buFontTx/>
              <a:buChar char="-"/>
            </a:pPr>
            <a:endParaRPr lang="en-GB" i="1" dirty="0"/>
          </a:p>
          <a:p>
            <a:pPr marL="457200" indent="-457200">
              <a:buFontTx/>
              <a:buChar char="-"/>
            </a:pPr>
            <a:r>
              <a:rPr lang="en-GB" i="1" dirty="0"/>
              <a:t>It is not necessary to periodically check the server for updates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What are real-time apps 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5</a:t>
            </a:fld>
            <a:endParaRPr lang="en-GB" noProof="0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Real-time </a:t>
            </a:r>
            <a:r>
              <a:rPr lang="en-US" dirty="0" err="1"/>
              <a:t>GraphQL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75156721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658813" y="6372229"/>
            <a:ext cx="272256" cy="188119"/>
          </a:xfrm>
        </p:spPr>
        <p:txBody>
          <a:bodyPr/>
          <a:lstStyle/>
          <a:p>
            <a:fld id="{DDD2A080-DA64-4F5C-9131-47EB793B4410}" type="slidenum">
              <a:rPr lang="en-GB" noProof="0" smtClean="0"/>
              <a:pPr/>
              <a:t>50</a:t>
            </a:fld>
            <a:endParaRPr lang="en-GB" noProof="0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971551" y="6370641"/>
            <a:ext cx="4945062" cy="189708"/>
          </a:xfrm>
        </p:spPr>
        <p:txBody>
          <a:bodyPr/>
          <a:lstStyle/>
          <a:p>
            <a:r>
              <a:rPr lang="en-US" dirty="0"/>
              <a:t>Real-time </a:t>
            </a:r>
            <a:r>
              <a:rPr lang="en-US" dirty="0" err="1"/>
              <a:t>GraphQL</a:t>
            </a:r>
            <a:endParaRPr lang="nl-NL" dirty="0"/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82065AD2-D99D-41B6-94BB-D89B38919E3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t="12969" b="1296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61867107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SHORT RECAP</a:t>
            </a:r>
            <a:endParaRPr lang="nl-NL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dirty="0"/>
              <a:t>05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DD2A080-DA64-4F5C-9131-47EB793B4410}" type="slidenum">
              <a:rPr lang="en-GB" smtClean="0"/>
              <a:pPr/>
              <a:t>51</a:t>
            </a:fld>
            <a:endParaRPr lang="en-GB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D9BEF0E7-D4C3-41E5-A45C-929E285EBDE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821A775-99F1-4D9B-A325-6E14735DF3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4259" y="1337610"/>
            <a:ext cx="4182779" cy="4182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28934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C598FB2F-93D0-42F6-85E6-D6ACFEBBB9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813" y="515833"/>
            <a:ext cx="10863261" cy="854075"/>
          </a:xfrm>
        </p:spPr>
        <p:txBody>
          <a:bodyPr/>
          <a:lstStyle/>
          <a:p>
            <a:r>
              <a:rPr lang="en-GB" dirty="0"/>
              <a:t>Short recap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4C7BCC-63EB-4436-8646-841EFB41712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58814" y="1544638"/>
            <a:ext cx="10863260" cy="4475162"/>
          </a:xfrm>
        </p:spPr>
        <p:txBody>
          <a:bodyPr/>
          <a:lstStyle/>
          <a:p>
            <a:pPr marL="457200" indent="-457200">
              <a:buFontTx/>
              <a:buChar char="-"/>
            </a:pPr>
            <a:r>
              <a:rPr lang="nl-NL" dirty="0"/>
              <a:t>Real-time apps overview: UX benefits</a:t>
            </a:r>
          </a:p>
          <a:p>
            <a:pPr marL="457200" indent="-457200">
              <a:buFontTx/>
              <a:buChar char="-"/>
            </a:pPr>
            <a:endParaRPr lang="nl-NL" dirty="0"/>
          </a:p>
          <a:p>
            <a:pPr marL="457200" indent="-457200">
              <a:buFontTx/>
              <a:buChar char="-"/>
            </a:pPr>
            <a:endParaRPr lang="nl-NL" dirty="0"/>
          </a:p>
          <a:p>
            <a:pPr marL="457200" indent="-457200">
              <a:buFontTx/>
              <a:buChar char="-"/>
            </a:pPr>
            <a:r>
              <a:rPr lang="nl-NL" dirty="0"/>
              <a:t>Available State-of-the-Art techniques</a:t>
            </a:r>
          </a:p>
          <a:p>
            <a:pPr marL="457200" indent="-457200">
              <a:buFontTx/>
              <a:buChar char="-"/>
            </a:pPr>
            <a:endParaRPr lang="nl-NL" dirty="0"/>
          </a:p>
          <a:p>
            <a:pPr marL="457200" indent="-457200">
              <a:buFontTx/>
              <a:buChar char="-"/>
            </a:pPr>
            <a:endParaRPr lang="nl-NL" dirty="0"/>
          </a:p>
          <a:p>
            <a:pPr marL="457200" indent="-457200">
              <a:buFontTx/>
              <a:buChar char="-"/>
            </a:pPr>
            <a:r>
              <a:rPr lang="nl-NL" dirty="0"/>
              <a:t>Where does GraphQL fit in</a:t>
            </a:r>
          </a:p>
          <a:p>
            <a:pPr marL="457200" indent="-457200">
              <a:buFontTx/>
              <a:buChar char="-"/>
            </a:pPr>
            <a:endParaRPr lang="nl-NL" dirty="0"/>
          </a:p>
          <a:p>
            <a:pPr marL="457200" indent="-457200">
              <a:buFontTx/>
              <a:buChar char="-"/>
            </a:pPr>
            <a:endParaRPr lang="nl-NL" dirty="0"/>
          </a:p>
          <a:p>
            <a:pPr marL="457200" indent="-457200">
              <a:buFontTx/>
              <a:buChar char="-"/>
            </a:pPr>
            <a:r>
              <a:rPr lang="nl-NL" dirty="0"/>
              <a:t>Demo: Implementation example using React, Relay, Graphcool</a:t>
            </a:r>
          </a:p>
          <a:p>
            <a:pPr marL="457200" indent="-457200">
              <a:buFontTx/>
              <a:buChar char="-"/>
            </a:pPr>
            <a:endParaRPr lang="nl-NL" dirty="0"/>
          </a:p>
          <a:p>
            <a:pPr marL="457200" indent="-457200">
              <a:buFontTx/>
              <a:buChar char="-"/>
            </a:pPr>
            <a:endParaRPr lang="nl-NL" dirty="0"/>
          </a:p>
          <a:p>
            <a:pPr marL="457200" indent="-457200">
              <a:buFontTx/>
              <a:buChar char="-"/>
            </a:pPr>
            <a:r>
              <a:rPr lang="nl-NL" dirty="0"/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381910740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Disclaimer &amp; REFFERENCES</a:t>
            </a:r>
            <a:endParaRPr lang="nl-NL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dirty="0"/>
              <a:t>06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DD2A080-DA64-4F5C-9131-47EB793B4410}" type="slidenum">
              <a:rPr lang="en-GB" smtClean="0"/>
              <a:pPr/>
              <a:t>53</a:t>
            </a:fld>
            <a:endParaRPr lang="en-GB" dirty="0"/>
          </a:p>
        </p:txBody>
      </p:sp>
      <p:pic>
        <p:nvPicPr>
          <p:cNvPr id="17" name="Picture Placeholder 16">
            <a:extLst>
              <a:ext uri="{FF2B5EF4-FFF2-40B4-BE49-F238E27FC236}">
                <a16:creationId xmlns:a16="http://schemas.microsoft.com/office/drawing/2014/main" id="{AC5042FA-0B00-43CB-8FB4-117CBA4EAC4B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3"/>
          <a:srcRect l="32224" r="32224"/>
          <a:stretch>
            <a:fillRect/>
          </a:stretch>
        </p:blipFill>
        <p:spPr>
          <a:xfrm>
            <a:off x="7454900" y="333375"/>
            <a:ext cx="4402138" cy="6191250"/>
          </a:xfrm>
        </p:spPr>
      </p:pic>
    </p:spTree>
    <p:extLst>
      <p:ext uri="{BB962C8B-B14F-4D97-AF65-F5344CB8AC3E}">
        <p14:creationId xmlns:p14="http://schemas.microsoft.com/office/powerpoint/2010/main" val="410381628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C598FB2F-93D0-42F6-85E6-D6ACFEBBB9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813" y="515833"/>
            <a:ext cx="10863261" cy="854075"/>
          </a:xfrm>
        </p:spPr>
        <p:txBody>
          <a:bodyPr/>
          <a:lstStyle/>
          <a:p>
            <a:r>
              <a:rPr lang="en-GB" dirty="0"/>
              <a:t>DISCLAIMER &amp; references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4C7BCC-63EB-4436-8646-841EFB41712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58814" y="1544638"/>
            <a:ext cx="10424518" cy="4475162"/>
          </a:xfrm>
        </p:spPr>
        <p:txBody>
          <a:bodyPr/>
          <a:lstStyle/>
          <a:p>
            <a:pPr marL="457200" indent="-457200">
              <a:buFontTx/>
              <a:buChar char="-"/>
            </a:pPr>
            <a:r>
              <a:rPr lang="en-GB" dirty="0"/>
              <a:t>Realtime React Apps with </a:t>
            </a:r>
            <a:r>
              <a:rPr lang="en-GB" dirty="0" err="1"/>
              <a:t>GraphQL</a:t>
            </a:r>
            <a:r>
              <a:rPr lang="nl-NL" dirty="0"/>
              <a:t> by Robert Zhu</a:t>
            </a:r>
          </a:p>
          <a:p>
            <a:r>
              <a:rPr lang="nl-NL" dirty="0"/>
              <a:t>	</a:t>
            </a:r>
            <a:r>
              <a:rPr lang="nl-NL" sz="1600" dirty="0">
                <a:hlinkClick r:id="rId3"/>
              </a:rPr>
              <a:t>https://www.youtube.com/watch?v=AYbVMNtO-ro</a:t>
            </a:r>
            <a:endParaRPr lang="nl-NL" sz="1600" dirty="0"/>
          </a:p>
          <a:p>
            <a:endParaRPr lang="nl-NL" dirty="0"/>
          </a:p>
          <a:p>
            <a:pPr marL="457200" indent="-457200">
              <a:buFontTx/>
              <a:buChar char="-"/>
            </a:pPr>
            <a:endParaRPr lang="nl-NL" dirty="0"/>
          </a:p>
          <a:p>
            <a:pPr marL="457200" indent="-457200">
              <a:buFontTx/>
              <a:buChar char="-"/>
            </a:pPr>
            <a:r>
              <a:rPr lang="en-GB" dirty="0"/>
              <a:t>Lessons from 4 Years of </a:t>
            </a:r>
            <a:r>
              <a:rPr lang="en-GB" dirty="0" err="1"/>
              <a:t>GraphQL</a:t>
            </a:r>
            <a:r>
              <a:rPr lang="en-GB" dirty="0"/>
              <a:t> by Lee Byron</a:t>
            </a:r>
          </a:p>
          <a:p>
            <a:r>
              <a:rPr lang="en-GB" dirty="0"/>
              <a:t>	</a:t>
            </a:r>
            <a:r>
              <a:rPr lang="en-GB" sz="1600" dirty="0">
                <a:hlinkClick r:id="rId4"/>
              </a:rPr>
              <a:t>https://www.youtube.com/watch?v=zVNrqo9XGOs</a:t>
            </a:r>
            <a:endParaRPr lang="en-GB" sz="1600" dirty="0"/>
          </a:p>
          <a:p>
            <a:endParaRPr lang="en-GB" sz="1600" dirty="0"/>
          </a:p>
          <a:p>
            <a:pPr marL="457200" indent="-457200">
              <a:buFontTx/>
              <a:buChar char="-"/>
            </a:pPr>
            <a:endParaRPr lang="en-GB" dirty="0"/>
          </a:p>
          <a:p>
            <a:pPr marL="457200" indent="-457200">
              <a:buFontTx/>
              <a:buChar char="-"/>
            </a:pPr>
            <a:r>
              <a:rPr lang="en-GB" dirty="0"/>
              <a:t>How to </a:t>
            </a:r>
            <a:r>
              <a:rPr lang="en-GB" dirty="0" err="1"/>
              <a:t>GraphQL</a:t>
            </a:r>
            <a:r>
              <a:rPr lang="en-GB" dirty="0"/>
              <a:t> – The </a:t>
            </a:r>
            <a:r>
              <a:rPr lang="en-GB" dirty="0" err="1"/>
              <a:t>Fullstack</a:t>
            </a:r>
            <a:r>
              <a:rPr lang="en-GB" dirty="0"/>
              <a:t> Tutorial for </a:t>
            </a:r>
            <a:r>
              <a:rPr lang="en-GB" dirty="0" err="1"/>
              <a:t>GraphQL</a:t>
            </a:r>
            <a:endParaRPr lang="en-GB" dirty="0"/>
          </a:p>
          <a:p>
            <a:r>
              <a:rPr lang="en-GB" dirty="0"/>
              <a:t>	</a:t>
            </a:r>
            <a:r>
              <a:rPr lang="en-GB" sz="1600" dirty="0">
                <a:hlinkClick r:id="rId5"/>
              </a:rPr>
              <a:t>https://www.howtographql.com/</a:t>
            </a:r>
            <a:endParaRPr lang="en-GB" sz="1600" dirty="0"/>
          </a:p>
          <a:p>
            <a:endParaRPr lang="en-GB" sz="1600" dirty="0"/>
          </a:p>
          <a:p>
            <a:pPr marL="457200" indent="-457200">
              <a:buFontTx/>
              <a:buChar char="-"/>
            </a:pPr>
            <a:endParaRPr lang="en-GB" dirty="0"/>
          </a:p>
          <a:p>
            <a:pPr marL="457200" indent="-457200">
              <a:buFontTx/>
              <a:buChar char="-"/>
            </a:pPr>
            <a:r>
              <a:rPr lang="en-GB" dirty="0"/>
              <a:t>Demo Source Code</a:t>
            </a:r>
          </a:p>
          <a:p>
            <a:r>
              <a:rPr lang="en-GB" dirty="0"/>
              <a:t>	</a:t>
            </a:r>
            <a:r>
              <a:rPr lang="en-GB" sz="1600" dirty="0"/>
              <a:t>https://github.com/luciancostinailenei/graphql-playground/tree/master/realtime-graphql-react-relay</a:t>
            </a:r>
          </a:p>
        </p:txBody>
      </p:sp>
    </p:spTree>
    <p:extLst>
      <p:ext uri="{BB962C8B-B14F-4D97-AF65-F5344CB8AC3E}">
        <p14:creationId xmlns:p14="http://schemas.microsoft.com/office/powerpoint/2010/main" val="326288931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C598FB2F-93D0-42F6-85E6-D6ACFEBBB9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5986" y="2943723"/>
            <a:ext cx="10863261" cy="854075"/>
          </a:xfrm>
        </p:spPr>
        <p:txBody>
          <a:bodyPr/>
          <a:lstStyle/>
          <a:p>
            <a:r>
              <a:rPr lang="en-GB" cap="none" dirty="0"/>
              <a:t>github.com/</a:t>
            </a:r>
            <a:r>
              <a:rPr lang="en-GB" cap="none" dirty="0" err="1"/>
              <a:t>luciancostinailenei</a:t>
            </a:r>
            <a:endParaRPr lang="en-GB" cap="none" dirty="0"/>
          </a:p>
        </p:txBody>
      </p:sp>
    </p:spTree>
    <p:extLst>
      <p:ext uri="{BB962C8B-B14F-4D97-AF65-F5344CB8AC3E}">
        <p14:creationId xmlns:p14="http://schemas.microsoft.com/office/powerpoint/2010/main" val="4527905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/>
              <a:t>Questions</a:t>
            </a:r>
            <a:endParaRPr lang="nl-NL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DD2A080-DA64-4F5C-9131-47EB793B4410}" type="slidenum">
              <a:rPr lang="en-GB" smtClean="0"/>
              <a:pPr/>
              <a:t>56</a:t>
            </a:fld>
            <a:endParaRPr lang="en-GB" dirty="0"/>
          </a:p>
        </p:txBody>
      </p:sp>
      <p:pic>
        <p:nvPicPr>
          <p:cNvPr id="9" name="Picture Placeholder 8"/>
          <p:cNvPicPr>
            <a:picLocks noGrp="1" noChangeAspect="1"/>
          </p:cNvPicPr>
          <p:nvPr>
            <p:ph type="pic" sz="quarter" idx="19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51548203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/>
              <a:t>Thank you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1391004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351371" y="6372229"/>
            <a:ext cx="272256" cy="188119"/>
          </a:xfrm>
        </p:spPr>
        <p:txBody>
          <a:bodyPr/>
          <a:lstStyle/>
          <a:p>
            <a:fld id="{DDD2A080-DA64-4F5C-9131-47EB793B4410}" type="slidenum">
              <a:rPr lang="en-GB" noProof="0" smtClean="0"/>
              <a:pPr/>
              <a:t>6</a:t>
            </a:fld>
            <a:endParaRPr lang="en-GB" noProof="0" dirty="0"/>
          </a:p>
        </p:txBody>
      </p:sp>
      <p:sp>
        <p:nvSpPr>
          <p:cNvPr id="4" name="Conten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457200" indent="-457200">
              <a:buFontTx/>
              <a:buChar char="-"/>
            </a:pPr>
            <a:r>
              <a:rPr lang="nl-NL" dirty="0"/>
              <a:t>Instant interaction </a:t>
            </a:r>
          </a:p>
          <a:p>
            <a:pPr marL="457200" indent="-457200">
              <a:buFontTx/>
              <a:buChar char="-"/>
            </a:pPr>
            <a:endParaRPr lang="nl-NL" dirty="0"/>
          </a:p>
          <a:p>
            <a:pPr marL="457200" indent="-457200">
              <a:buFontTx/>
              <a:buChar char="-"/>
            </a:pPr>
            <a:endParaRPr lang="nl-NL" dirty="0"/>
          </a:p>
          <a:p>
            <a:pPr marL="457200" indent="-457200">
              <a:buFontTx/>
              <a:buChar char="-"/>
            </a:pPr>
            <a:r>
              <a:rPr lang="nl-NL" dirty="0"/>
              <a:t>Sense of presence, connection, transparency</a:t>
            </a:r>
          </a:p>
          <a:p>
            <a:pPr marL="457200" indent="-457200">
              <a:buFontTx/>
              <a:buChar char="-"/>
            </a:pPr>
            <a:endParaRPr lang="nl-NL" dirty="0"/>
          </a:p>
          <a:p>
            <a:pPr marL="457200" indent="-457200">
              <a:buFontTx/>
              <a:buChar char="-"/>
            </a:pPr>
            <a:endParaRPr lang="nl-NL" dirty="0"/>
          </a:p>
          <a:p>
            <a:pPr marL="457200" indent="-457200">
              <a:buFontTx/>
              <a:buChar char="-"/>
            </a:pPr>
            <a:r>
              <a:rPr lang="nl-NL" dirty="0"/>
              <a:t>More engagement</a:t>
            </a:r>
          </a:p>
          <a:p>
            <a:endParaRPr lang="nl-NL" dirty="0"/>
          </a:p>
          <a:p>
            <a:pPr marL="457200" indent="-457200">
              <a:buFontTx/>
              <a:buChar char="-"/>
            </a:pPr>
            <a:endParaRPr lang="nl-NL" dirty="0"/>
          </a:p>
          <a:p>
            <a:pPr marL="457200" indent="-457200">
              <a:buFontTx/>
              <a:buChar char="-"/>
            </a:pPr>
            <a:r>
              <a:rPr lang="nl-NL" dirty="0"/>
              <a:t>User feels the moment, the event, the people, the world</a:t>
            </a:r>
          </a:p>
          <a:p>
            <a:endParaRPr lang="nl-NL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ABOUT UX ? </a:t>
            </a:r>
            <a:endParaRPr lang="nl-N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3691" y="6370641"/>
            <a:ext cx="7181850" cy="189708"/>
          </a:xfrm>
        </p:spPr>
        <p:txBody>
          <a:bodyPr/>
          <a:lstStyle/>
          <a:p>
            <a:r>
              <a:rPr lang="en-US" dirty="0"/>
              <a:t>Real-time </a:t>
            </a:r>
            <a:r>
              <a:rPr lang="en-US" dirty="0" err="1"/>
              <a:t>GraphQL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1272240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658813" y="6372229"/>
            <a:ext cx="272256" cy="188119"/>
          </a:xfrm>
        </p:spPr>
        <p:txBody>
          <a:bodyPr/>
          <a:lstStyle/>
          <a:p>
            <a:fld id="{DDD2A080-DA64-4F5C-9131-47EB793B4410}" type="slidenum">
              <a:rPr lang="en-GB" noProof="0" smtClean="0"/>
              <a:pPr/>
              <a:t>7</a:t>
            </a:fld>
            <a:endParaRPr lang="en-GB" noProof="0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Let’s see some examples</a:t>
            </a:r>
            <a:endParaRPr lang="nl-NL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971551" y="6370641"/>
            <a:ext cx="4945062" cy="189708"/>
          </a:xfrm>
        </p:spPr>
        <p:txBody>
          <a:bodyPr/>
          <a:lstStyle/>
          <a:p>
            <a:r>
              <a:rPr lang="en-US" dirty="0"/>
              <a:t>Real-time </a:t>
            </a:r>
            <a:r>
              <a:rPr lang="en-US" dirty="0" err="1"/>
              <a:t>GraphQL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7144779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658813" y="6372229"/>
            <a:ext cx="272256" cy="188119"/>
          </a:xfrm>
        </p:spPr>
        <p:txBody>
          <a:bodyPr/>
          <a:lstStyle/>
          <a:p>
            <a:fld id="{DDD2A080-DA64-4F5C-9131-47EB793B4410}" type="slidenum">
              <a:rPr lang="en-GB" noProof="0" smtClean="0"/>
              <a:pPr/>
              <a:t>8</a:t>
            </a:fld>
            <a:endParaRPr lang="en-GB" noProof="0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971551" y="6370641"/>
            <a:ext cx="4945062" cy="189708"/>
          </a:xfrm>
        </p:spPr>
        <p:txBody>
          <a:bodyPr/>
          <a:lstStyle/>
          <a:p>
            <a:r>
              <a:rPr lang="en-US" dirty="0"/>
              <a:t>Real-time </a:t>
            </a:r>
            <a:r>
              <a:rPr lang="en-US" dirty="0" err="1"/>
              <a:t>GraphQL</a:t>
            </a:r>
            <a:endParaRPr lang="nl-NL" dirty="0"/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95A9B38D-B045-4C89-8B74-7451F074E934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t="6116" b="611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3659718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658813" y="6372229"/>
            <a:ext cx="272256" cy="188119"/>
          </a:xfrm>
        </p:spPr>
        <p:txBody>
          <a:bodyPr/>
          <a:lstStyle/>
          <a:p>
            <a:fld id="{DDD2A080-DA64-4F5C-9131-47EB793B4410}" type="slidenum">
              <a:rPr lang="en-GB" noProof="0" smtClean="0"/>
              <a:pPr/>
              <a:t>9</a:t>
            </a:fld>
            <a:endParaRPr lang="en-GB" noProof="0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3"/>
          </p:nvPr>
        </p:nvSpPr>
        <p:spPr>
          <a:xfrm>
            <a:off x="971551" y="6370641"/>
            <a:ext cx="4945062" cy="189708"/>
          </a:xfrm>
        </p:spPr>
        <p:txBody>
          <a:bodyPr/>
          <a:lstStyle/>
          <a:p>
            <a:r>
              <a:rPr lang="en-US" dirty="0"/>
              <a:t>Real-time </a:t>
            </a:r>
            <a:r>
              <a:rPr lang="en-US" dirty="0" err="1"/>
              <a:t>GraphQL</a:t>
            </a:r>
            <a:endParaRPr lang="nl-NL" dirty="0"/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1460FBF3-B6F3-4B9D-9350-325FE5F31E8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/>
          <a:srcRect t="9602" b="960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62176725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PRESENTER" val="414bd25e5017ceaaad3f34aedab9af557414849"/>
</p:tagLst>
</file>

<file path=ppt/theme/theme1.xml><?xml version="1.0" encoding="utf-8"?>
<a:theme xmlns:a="http://schemas.openxmlformats.org/drawingml/2006/main" name="Levi9_PP_Template_16x9_2017">
  <a:themeElements>
    <a:clrScheme name="Levi9 2017">
      <a:dk1>
        <a:srgbClr val="706F6F"/>
      </a:dk1>
      <a:lt1>
        <a:sysClr val="window" lastClr="FFFFFF"/>
      </a:lt1>
      <a:dk2>
        <a:srgbClr val="1434A0"/>
      </a:dk2>
      <a:lt2>
        <a:srgbClr val="F4F4F4"/>
      </a:lt2>
      <a:accent1>
        <a:srgbClr val="1434A0"/>
      </a:accent1>
      <a:accent2>
        <a:srgbClr val="FFFFFF"/>
      </a:accent2>
      <a:accent3>
        <a:srgbClr val="004F9F"/>
      </a:accent3>
      <a:accent4>
        <a:srgbClr val="0069B4"/>
      </a:accent4>
      <a:accent5>
        <a:srgbClr val="0080C9"/>
      </a:accent5>
      <a:accent6>
        <a:srgbClr val="0095DB"/>
      </a:accent6>
      <a:hlink>
        <a:srgbClr val="0563C1"/>
      </a:hlink>
      <a:folHlink>
        <a:srgbClr val="954F72"/>
      </a:folHlink>
    </a:clrScheme>
    <a:fontScheme name="Levi9">
      <a:majorFont>
        <a:latin typeface="Tw Cen MT"/>
        <a:ea typeface=""/>
        <a:cs typeface=""/>
      </a:majorFont>
      <a:minorFont>
        <a:latin typeface="Tw Cen M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 w="6350">
          <a:solidFill>
            <a:schemeClr val="accent1"/>
          </a:solidFill>
        </a:ln>
      </a:spPr>
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<a:prstTxWarp prst="textNoShape">
          <a:avLst/>
        </a:prstTxWarp>
        <a:noAutofit/>
      </a:bodyPr>
      <a:lstStyle>
        <a:defPPr algn="ctr">
          <a:lnSpc>
            <a:spcPct val="90000"/>
          </a:lnSpc>
          <a:defRPr sz="1600"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rgbClr val="A8A8A8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36000" tIns="36000" rIns="36000" bIns="36000" rtlCol="0">
        <a:spAutoFit/>
      </a:bodyPr>
      <a:lstStyle>
        <a:defPPr>
          <a:defRPr sz="1400" dirty="0" err="1" smtClean="0"/>
        </a:defPPr>
      </a:lstStyle>
    </a:txDef>
  </a:objectDefaults>
  <a:extraClrSchemeLst/>
  <a:custClrLst>
    <a:custClr name="Levi Nine Blue PC">
      <a:srgbClr val="1434A0"/>
    </a:custClr>
    <a:custClr name="Text Colour Grey PC">
      <a:srgbClr val="706F6F"/>
    </a:custClr>
    <a:custClr name="White">
      <a:srgbClr val="FFFFFF"/>
    </a:custClr>
    <a:custClr name="Grey 1 PC">
      <a:srgbClr val="F4F4F4"/>
    </a:custClr>
    <a:custClr name="Grey 2 PC">
      <a:srgbClr val="D4D2D2"/>
    </a:custClr>
    <a:custClr name="White">
      <a:srgbClr val="FFFFFF"/>
    </a:custClr>
    <a:custClr name="White">
      <a:srgbClr val="FFFFFF"/>
    </a:custClr>
    <a:custClr name="White">
      <a:srgbClr val="FFFFFF"/>
    </a:custClr>
    <a:custClr name="White">
      <a:srgbClr val="FFFFFF"/>
    </a:custClr>
    <a:custClr name="White">
      <a:srgbClr val="FFFFFF"/>
    </a:custClr>
    <a:custClr name="Levi Nine Blue Tint 1 SC">
      <a:srgbClr val="004F9F"/>
    </a:custClr>
    <a:custClr name="Levi Nine Blue Tint 2 SC">
      <a:srgbClr val="0069B4"/>
    </a:custClr>
    <a:custClr name="Levi Nine Blue Tint 3 SC">
      <a:srgbClr val="0080C9"/>
    </a:custClr>
    <a:custClr name="Levi Nine Blue Tint 4 SC">
      <a:srgbClr val="0095DB"/>
    </a:custClr>
    <a:custClr name="White">
      <a:srgbClr val="FFFFFF"/>
    </a:custClr>
    <a:custClr name="White">
      <a:srgbClr val="FFFFFF"/>
    </a:custClr>
    <a:custClr name="White">
      <a:srgbClr val="FFFFFF"/>
    </a:custClr>
    <a:custClr name="White">
      <a:srgbClr val="FFFFFF"/>
    </a:custClr>
    <a:custClr name="White">
      <a:srgbClr val="FFFFFF"/>
    </a:custClr>
    <a:custClr name="White">
      <a:srgbClr val="FFFFFF"/>
    </a:custClr>
    <a:custClr name="YELLOW TC">
      <a:srgbClr val="F6FF00"/>
    </a:custClr>
    <a:custClr name="Pale TC">
      <a:srgbClr val="FFD200"/>
    </a:custClr>
    <a:custClr name="Orange TC">
      <a:srgbClr val="FF6608"/>
    </a:custClr>
    <a:custClr name="PINK TC">
      <a:srgbClr val="FF7D77"/>
    </a:custClr>
    <a:custClr name="GREEN TC">
      <a:srgbClr val="00A13A"/>
    </a:custClr>
    <a:custClr name="TEAL TC">
      <a:srgbClr val="009892"/>
    </a:custClr>
    <a:custClr name="White">
      <a:srgbClr val="FFFFFF"/>
    </a:custClr>
    <a:custClr name="White">
      <a:srgbClr val="FFFFFF"/>
    </a:custClr>
    <a:custClr name="White">
      <a:srgbClr val="FFFFFF"/>
    </a:custClr>
    <a:custClr name="White">
      <a:srgbClr val="FFFFFF"/>
    </a:custClr>
  </a:custClrLst>
  <a:extLst>
    <a:ext uri="{05A4C25C-085E-4340-85A3-A5531E510DB2}">
      <thm15:themeFamily xmlns:thm15="http://schemas.microsoft.com/office/thememl/2012/main" name="ING_PP_Template_16x9_08042015.potx" id="{6D084BF0-9966-4FDC-A0E8-0296637E5E37}" vid="{40DDC393-4B6B-4664-98B0-883141C8FD4C}"/>
    </a:ext>
  </a:extLst>
</a:theme>
</file>

<file path=ppt/theme/theme2.xml><?xml version="1.0" encoding="utf-8"?>
<a:theme xmlns:a="http://schemas.openxmlformats.org/drawingml/2006/main" name="Office Theme">
  <a:themeElements>
    <a:clrScheme name="Levi9 2017">
      <a:dk1>
        <a:srgbClr val="706F6F"/>
      </a:dk1>
      <a:lt1>
        <a:sysClr val="window" lastClr="FFFFFF"/>
      </a:lt1>
      <a:dk2>
        <a:srgbClr val="1434A0"/>
      </a:dk2>
      <a:lt2>
        <a:srgbClr val="D4D2D2"/>
      </a:lt2>
      <a:accent1>
        <a:srgbClr val="1434A0"/>
      </a:accent1>
      <a:accent2>
        <a:srgbClr val="FFFFFF"/>
      </a:accent2>
      <a:accent3>
        <a:srgbClr val="004F9F"/>
      </a:accent3>
      <a:accent4>
        <a:srgbClr val="0069B4"/>
      </a:accent4>
      <a:accent5>
        <a:srgbClr val="0080C9"/>
      </a:accent5>
      <a:accent6>
        <a:srgbClr val="0095DB"/>
      </a:accent6>
      <a:hlink>
        <a:srgbClr val="0563C1"/>
      </a:hlink>
      <a:folHlink>
        <a:srgbClr val="954F72"/>
      </a:folHlink>
    </a:clrScheme>
    <a:fontScheme name="Levi9">
      <a:majorFont>
        <a:latin typeface="Tw Cen MT"/>
        <a:ea typeface=""/>
        <a:cs typeface=""/>
      </a:majorFont>
      <a:minorFont>
        <a:latin typeface="Tw Cen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Levi9 2017">
      <a:dk1>
        <a:srgbClr val="706F6F"/>
      </a:dk1>
      <a:lt1>
        <a:sysClr val="window" lastClr="FFFFFF"/>
      </a:lt1>
      <a:dk2>
        <a:srgbClr val="1434A0"/>
      </a:dk2>
      <a:lt2>
        <a:srgbClr val="D4D2D2"/>
      </a:lt2>
      <a:accent1>
        <a:srgbClr val="1434A0"/>
      </a:accent1>
      <a:accent2>
        <a:srgbClr val="FFFFFF"/>
      </a:accent2>
      <a:accent3>
        <a:srgbClr val="004F9F"/>
      </a:accent3>
      <a:accent4>
        <a:srgbClr val="0069B4"/>
      </a:accent4>
      <a:accent5>
        <a:srgbClr val="0080C9"/>
      </a:accent5>
      <a:accent6>
        <a:srgbClr val="0095DB"/>
      </a:accent6>
      <a:hlink>
        <a:srgbClr val="0563C1"/>
      </a:hlink>
      <a:folHlink>
        <a:srgbClr val="954F72"/>
      </a:folHlink>
    </a:clrScheme>
    <a:fontScheme name="Levi9">
      <a:majorFont>
        <a:latin typeface="Tw Cen MT"/>
        <a:ea typeface=""/>
        <a:cs typeface=""/>
      </a:majorFont>
      <a:minorFont>
        <a:latin typeface="Tw Cen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44275B52F45B848AC55A761C8270318" ma:contentTypeVersion="34" ma:contentTypeDescription="Create a new document." ma:contentTypeScope="" ma:versionID="e1602c3801524339d053ef486759a6b7">
  <xsd:schema xmlns:xsd="http://www.w3.org/2001/XMLSchema" xmlns:xs="http://www.w3.org/2001/XMLSchema" xmlns:p="http://schemas.microsoft.com/office/2006/metadata/properties" xmlns:ns2="434af53a-1025-4c8c-9acf-b5fb1b4a7bd1" xmlns:ns3="88031489-7444-46d8-8f6b-40f85aac60c6" targetNamespace="http://schemas.microsoft.com/office/2006/metadata/properties" ma:root="true" ma:fieldsID="b4f840b952a25001b674d1c3645017e3" ns2:_="" ns3:_="">
    <xsd:import namespace="434af53a-1025-4c8c-9acf-b5fb1b4a7bd1"/>
    <xsd:import namespace="88031489-7444-46d8-8f6b-40f85aac60c6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2:LastSharedByUser" minOccurs="0"/>
                <xsd:element ref="ns2:LastSharedByTime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Location" minOccurs="0"/>
                <xsd:element ref="ns3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34af53a-1025-4c8c-9acf-b5fb1b4a7bd1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2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3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8031489-7444-46d8-8f6b-40f85aac60c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4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5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6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Location" ma:index="17" nillable="true" ma:displayName="MediaServiceLocation" ma:description="" ma:internalName="MediaServiceLocation" ma:readOnly="true">
      <xsd:simpleType>
        <xsd:restriction base="dms:Text"/>
      </xsd:simpleType>
    </xsd:element>
    <xsd:element name="MediaServiceAutoTags" ma:index="18" nillable="true" ma:displayName="MediaServiceAutoTags" ma:description="" ma:internalName="MediaServiceAutoTag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4" ma:displayName="Content Type"/>
        <xsd:element ref="dc:title" minOccurs="0" maxOccurs="1" ma:index="3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E47D7C1-C5A5-426B-88D7-230A9A77E20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2859A2B-234A-4535-83E4-8A175AFA8ACA}">
  <ds:schemaRefs>
    <ds:schemaRef ds:uri="http://schemas.microsoft.com/office/2006/metadata/properties"/>
    <ds:schemaRef ds:uri="http://purl.org/dc/elements/1.1/"/>
    <ds:schemaRef ds:uri="http://schemas.microsoft.com/office/2006/documentManagement/types"/>
    <ds:schemaRef ds:uri="http://purl.org/dc/terms/"/>
    <ds:schemaRef ds:uri="434af53a-1025-4c8c-9acf-b5fb1b4a7bd1"/>
    <ds:schemaRef ds:uri="http://www.w3.org/XML/1998/namespace"/>
    <ds:schemaRef ds:uri="http://schemas.microsoft.com/office/infopath/2007/PartnerControls"/>
    <ds:schemaRef ds:uri="http://schemas.openxmlformats.org/package/2006/metadata/core-properties"/>
    <ds:schemaRef ds:uri="88031489-7444-46d8-8f6b-40f85aac60c6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9496CB44-917E-4E14-B520-1D7E79338FD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34af53a-1025-4c8c-9acf-b5fb1b4a7bd1"/>
    <ds:schemaRef ds:uri="88031489-7444-46d8-8f6b-40f85aac60c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ING_PP_Template_16x9_09042015</Template>
  <TotalTime>6158</TotalTime>
  <Words>867</Words>
  <Application>Microsoft Office PowerPoint</Application>
  <PresentationFormat>Widescreen</PresentationFormat>
  <Paragraphs>399</Paragraphs>
  <Slides>57</Slides>
  <Notes>54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2" baseType="lpstr">
      <vt:lpstr>Arial</vt:lpstr>
      <vt:lpstr>Franklin Gothic Book</vt:lpstr>
      <vt:lpstr>ING Me</vt:lpstr>
      <vt:lpstr>Tw Cen MT</vt:lpstr>
      <vt:lpstr>Levi9_PP_Template_16x9_2017</vt:lpstr>
      <vt:lpstr>REAL-TIME GRAPHQL</vt:lpstr>
      <vt:lpstr>Contents</vt:lpstr>
      <vt:lpstr>Contents</vt:lpstr>
      <vt:lpstr>Real-time web apps Overview</vt:lpstr>
      <vt:lpstr>What are real-time apps ? </vt:lpstr>
      <vt:lpstr>What ABOUT UX ? </vt:lpstr>
      <vt:lpstr>Let’s see some examples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Available  state-of-the-art techniques</vt:lpstr>
      <vt:lpstr>Related Technologies</vt:lpstr>
      <vt:lpstr>Implementation Techniques</vt:lpstr>
      <vt:lpstr>Polling</vt:lpstr>
      <vt:lpstr>Polling</vt:lpstr>
      <vt:lpstr>PowerPoint Presentation</vt:lpstr>
      <vt:lpstr>LONG-Polling</vt:lpstr>
      <vt:lpstr>LIVE QUERIES</vt:lpstr>
      <vt:lpstr>SUBSCRIPTIONS</vt:lpstr>
      <vt:lpstr>What do we actually send to the client ? </vt:lpstr>
      <vt:lpstr>What do we actually send to the client ? </vt:lpstr>
      <vt:lpstr>PowerPoint Presentation</vt:lpstr>
      <vt:lpstr>Powering  real-time apps using graphql</vt:lpstr>
      <vt:lpstr>HEARING ABOUT A NEW  TECHNOLOGY:  THE THREE STAGES</vt:lpstr>
      <vt:lpstr>1. dismissal</vt:lpstr>
      <vt:lpstr>2. INTEREST</vt:lpstr>
      <vt:lpstr>3. PANIC </vt:lpstr>
      <vt:lpstr>WHAT IS GRAPHQL ?</vt:lpstr>
      <vt:lpstr>“WISH-DRIVEN-DESIGN”</vt:lpstr>
      <vt:lpstr>“WISH-DRIVEN-DESIGN”</vt:lpstr>
      <vt:lpstr>GRAPHQL QUERY</vt:lpstr>
      <vt:lpstr>What the client receives ? </vt:lpstr>
      <vt:lpstr>GRAPHQL MUTATION</vt:lpstr>
      <vt:lpstr>Graphql main concepts</vt:lpstr>
      <vt:lpstr>Graphql subscription</vt:lpstr>
      <vt:lpstr>PowerPoint Presentation</vt:lpstr>
      <vt:lpstr>Simple application example</vt:lpstr>
      <vt:lpstr>PowerPoint Presentation</vt:lpstr>
      <vt:lpstr>Querying the server for the link list</vt:lpstr>
      <vt:lpstr>Querying the server for the link list</vt:lpstr>
      <vt:lpstr>Querying the server for the link list</vt:lpstr>
      <vt:lpstr>Adding a new link </vt:lpstr>
      <vt:lpstr>VOTING ON LINK</vt:lpstr>
      <vt:lpstr>Subscribing for votes</vt:lpstr>
      <vt:lpstr>CONCLUSIONS</vt:lpstr>
      <vt:lpstr>What’s the status at this point ?</vt:lpstr>
      <vt:lpstr>PowerPoint Presentation</vt:lpstr>
      <vt:lpstr>SHORT RECAP</vt:lpstr>
      <vt:lpstr>Short recap</vt:lpstr>
      <vt:lpstr>Disclaimer &amp; REFFERENCES</vt:lpstr>
      <vt:lpstr>DISCLAIMER &amp; references</vt:lpstr>
      <vt:lpstr>github.com/luciancostinailenei</vt:lpstr>
      <vt:lpstr>Questions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Version 24 October 2017</dc:title>
  <dc:creator>CAV Multimedia</dc:creator>
  <cp:keywords>Levi 9 2017 PPT [16x9 Reference]</cp:keywords>
  <cp:lastModifiedBy>Lucian Ailenei</cp:lastModifiedBy>
  <cp:revision>779</cp:revision>
  <dcterms:created xsi:type="dcterms:W3CDTF">2015-04-09T14:12:58Z</dcterms:created>
  <dcterms:modified xsi:type="dcterms:W3CDTF">2017-12-22T08:51:04Z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0x010100B44275B52F45B848AC55A761C8270318</vt:lpwstr>
  </property>
</Properties>
</file>